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style1.xml" ContentType="application/vnd.ms-office.chartstyle+xml"/>
  <Override PartName="/ppt/charts/colors1.xml" ContentType="application/vnd.ms-office.chartcolorstyle+xml"/>
  <Override PartName="/ppt/charts/style2.xml" ContentType="application/vnd.ms-office.chartstyle+xml"/>
  <Override PartName="/ppt/charts/colors2.xml" ContentType="application/vnd.ms-office.chartcolorstyle+xml"/>
  <Override PartName="/ppt/charts/style3.xml" ContentType="application/vnd.ms-office.chartstyle+xml"/>
  <Override PartName="/ppt/charts/colors3.xml" ContentType="application/vnd.ms-office.chartcolorstyle+xml"/>
  <Override PartName="/ppt/charts/style4.xml" ContentType="application/vnd.ms-office.chartstyle+xml"/>
  <Override PartName="/ppt/charts/colors4.xml" ContentType="application/vnd.ms-office.chartcolorstyle+xml"/>
  <Override PartName="/ppt/charts/style5.xml" ContentType="application/vnd.ms-office.chartstyle+xml"/>
  <Override PartName="/ppt/charts/colors5.xml" ContentType="application/vnd.ms-office.chartcolorstyle+xml"/>
  <Override PartName="/ppt/charts/style6.xml" ContentType="application/vnd.ms-office.chartstyle+xml"/>
  <Override PartName="/ppt/charts/colors6.xml" ContentType="application/vnd.ms-office.chartcolor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8" r:id="rId1"/>
  </p:sldMasterIdLst>
  <p:notesMasterIdLst>
    <p:notesMasterId r:id="rId33"/>
  </p:notesMasterIdLst>
  <p:sldIdLst>
    <p:sldId id="365" r:id="rId2"/>
    <p:sldId id="320" r:id="rId3"/>
    <p:sldId id="265" r:id="rId4"/>
    <p:sldId id="281" r:id="rId5"/>
    <p:sldId id="370" r:id="rId6"/>
    <p:sldId id="371" r:id="rId7"/>
    <p:sldId id="372" r:id="rId8"/>
    <p:sldId id="373" r:id="rId9"/>
    <p:sldId id="336" r:id="rId10"/>
    <p:sldId id="339" r:id="rId11"/>
    <p:sldId id="338" r:id="rId12"/>
    <p:sldId id="341" r:id="rId13"/>
    <p:sldId id="299" r:id="rId14"/>
    <p:sldId id="301" r:id="rId15"/>
    <p:sldId id="344" r:id="rId16"/>
    <p:sldId id="345" r:id="rId17"/>
    <p:sldId id="346" r:id="rId18"/>
    <p:sldId id="348" r:id="rId19"/>
    <p:sldId id="349" r:id="rId20"/>
    <p:sldId id="350" r:id="rId21"/>
    <p:sldId id="351" r:id="rId22"/>
    <p:sldId id="355" r:id="rId23"/>
    <p:sldId id="356" r:id="rId24"/>
    <p:sldId id="366" r:id="rId25"/>
    <p:sldId id="367" r:id="rId26"/>
    <p:sldId id="368" r:id="rId27"/>
    <p:sldId id="375" r:id="rId28"/>
    <p:sldId id="362" r:id="rId29"/>
    <p:sldId id="364" r:id="rId30"/>
    <p:sldId id="363" r:id="rId31"/>
    <p:sldId id="279" r:id="rId32"/>
  </p:sldIdLst>
  <p:sldSz cx="12801600" cy="9601200" type="A3"/>
  <p:notesSz cx="6858000" cy="9144000"/>
  <p:defaultTextStyle>
    <a:defPPr>
      <a:defRPr lang="ru-RU"/>
    </a:defPPr>
    <a:lvl1pPr marL="0" algn="l" defTabSz="1280078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1pPr>
    <a:lvl2pPr marL="640039" algn="l" defTabSz="1280078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2pPr>
    <a:lvl3pPr marL="1280078" algn="l" defTabSz="1280078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3pPr>
    <a:lvl4pPr marL="1920118" algn="l" defTabSz="1280078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4pPr>
    <a:lvl5pPr marL="2560157" algn="l" defTabSz="1280078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5pPr>
    <a:lvl6pPr marL="3200195" algn="l" defTabSz="1280078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6pPr>
    <a:lvl7pPr marL="3840234" algn="l" defTabSz="1280078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7pPr>
    <a:lvl8pPr marL="4480273" algn="l" defTabSz="1280078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8pPr>
    <a:lvl9pPr marL="5120312" algn="l" defTabSz="1280078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3025">
          <p15:clr>
            <a:srgbClr val="A4A3A4"/>
          </p15:clr>
        </p15:guide>
        <p15:guide id="4" pos="4033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6" d="100"/>
          <a:sy n="46" d="100"/>
        </p:scale>
        <p:origin x="-1464" y="-108"/>
      </p:cViewPr>
      <p:guideLst>
        <p:guide orient="horz" pos="2160"/>
        <p:guide orient="horz" pos="3025"/>
        <p:guide pos="2880"/>
        <p:guide pos="4033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oleObject" Target="file:///\\novasnas\public\&#1043;&#1077;&#1086;&#1088;&#1077;&#1079;&#1086;&#1085;&#1072;&#1085;&#1089;\&#1070;&#1078;&#1082;&#1091;&#1079;&#1073;&#1072;&#1089;&#1091;&#1075;&#1086;&#1083;&#1100;\&#1048;&#1085;&#1092;&#1086;&#1088;&#1084;&#1072;&#1094;&#1080;&#1086;&#1085;&#1085;&#1072;&#1103;%20&#1073;&#1072;&#1079;&#1072;\&#1054;&#1089;&#1074;&#1086;&#1077;&#1085;&#1080;&#1077;%20&#1089;&#1082;&#1074;&#1072;&#1078;&#1080;&#1085;\&#1040;&#1085;&#1072;&#1083;&#1080;&#1079;%20&#1042;&#1053;&#1056;\&#1042;&#1099;&#1074;&#1086;&#1076;%20&#1089;&#1082;&#1074;.%20&#1085;&#1072;%20&#1088;&#1077;&#1078;&#1080;&#1084;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oleObject" Target="file:///\\novasnas\public\&#1043;&#1077;&#1086;&#1088;&#1077;&#1079;&#1086;&#1085;&#1072;&#1085;&#1089;\&#1070;&#1078;&#1082;&#1091;&#1079;&#1073;&#1072;&#1089;&#1091;&#1075;&#1086;&#1083;&#1100;\&#1048;&#1085;&#1092;&#1086;&#1088;&#1084;&#1072;&#1094;&#1080;&#1086;&#1085;&#1085;&#1072;&#1103;%20&#1073;&#1072;&#1079;&#1072;\&#1054;&#1089;&#1074;&#1086;&#1077;&#1085;&#1080;&#1077;%20&#1089;&#1082;&#1074;&#1072;&#1078;&#1080;&#1085;\&#1040;&#1085;&#1072;&#1083;&#1080;&#1079;%20&#1042;&#1053;&#1056;\&#1042;&#1099;&#1074;&#1086;&#1076;%20&#1089;&#1082;&#1074;.%20&#1085;&#1072;%20&#1088;&#1077;&#1078;&#1080;&#1084;.xlsx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Style" Target="style3.xml"/><Relationship Id="rId2" Type="http://schemas.microsoft.com/office/2011/relationships/chartColorStyle" Target="colors3.xml"/><Relationship Id="rId1" Type="http://schemas.openxmlformats.org/officeDocument/2006/relationships/oleObject" Target="file:///\\novasnas\public\&#1043;&#1077;&#1086;&#1088;&#1077;&#1079;&#1086;&#1085;&#1072;&#1085;&#1089;\&#1070;&#1078;&#1082;&#1091;&#1079;&#1073;&#1072;&#1089;&#1091;&#1075;&#1086;&#1083;&#1100;\&#1048;&#1085;&#1092;&#1086;&#1088;&#1084;&#1072;&#1094;&#1080;&#1086;&#1085;&#1085;&#1072;&#1103;%20&#1073;&#1072;&#1079;&#1072;\&#1054;&#1089;&#1074;&#1086;&#1077;&#1085;&#1080;&#1077;%20&#1089;&#1082;&#1074;&#1072;&#1078;&#1080;&#1085;\&#1040;&#1085;&#1072;&#1083;&#1080;&#1079;%20&#1042;&#1053;&#1056;\&#1042;&#1099;&#1074;&#1086;&#1076;%20&#1089;&#1082;&#1074;.%20&#1085;&#1072;%20&#1088;&#1077;&#1078;&#1080;&#1084;.xlsx" TargetMode="External"/></Relationships>
</file>

<file path=ppt/charts/_rels/chart4.xml.rels><?xml version="1.0" encoding="UTF-8" standalone="yes"?>
<Relationships xmlns="http://schemas.openxmlformats.org/package/2006/relationships"><Relationship Id="rId3" Type="http://schemas.microsoft.com/office/2011/relationships/chartStyle" Target="style4.xml"/><Relationship Id="rId2" Type="http://schemas.microsoft.com/office/2011/relationships/chartColorStyle" Target="colors4.xml"/><Relationship Id="rId1" Type="http://schemas.openxmlformats.org/officeDocument/2006/relationships/oleObject" Target="file:///\\novasnas\public\&#1043;&#1077;&#1086;&#1088;&#1077;&#1079;&#1086;&#1085;&#1072;&#1085;&#1089;\&#1070;&#1078;&#1082;&#1091;&#1079;&#1073;&#1072;&#1089;&#1091;&#1075;&#1086;&#1083;&#1100;\&#1048;&#1085;&#1092;&#1086;&#1088;&#1084;&#1072;&#1094;&#1080;&#1086;&#1085;&#1085;&#1072;&#1103;%20&#1073;&#1072;&#1079;&#1072;\&#1054;&#1089;&#1074;&#1086;&#1077;&#1085;&#1080;&#1077;%20&#1089;&#1082;&#1074;&#1072;&#1078;&#1080;&#1085;\&#1040;&#1085;&#1072;&#1083;&#1080;&#1079;%20&#1042;&#1053;&#1056;\&#1042;&#1099;&#1074;&#1086;&#1076;%20&#1089;&#1082;&#1074;.%20&#1085;&#1072;%20&#1088;&#1077;&#1078;&#1080;&#1084;.xlsx" TargetMode="External"/></Relationships>
</file>

<file path=ppt/charts/_rels/chart5.xml.rels><?xml version="1.0" encoding="UTF-8" standalone="yes"?>
<Relationships xmlns="http://schemas.openxmlformats.org/package/2006/relationships"><Relationship Id="rId3" Type="http://schemas.microsoft.com/office/2011/relationships/chartStyle" Target="style5.xml"/><Relationship Id="rId2" Type="http://schemas.microsoft.com/office/2011/relationships/chartColorStyle" Target="colors5.xml"/><Relationship Id="rId1" Type="http://schemas.openxmlformats.org/officeDocument/2006/relationships/oleObject" Target="file:///\\novasnas\public\&#1043;&#1077;&#1086;&#1088;&#1077;&#1079;&#1086;&#1085;&#1072;&#1085;&#1089;\&#1070;&#1078;&#1082;&#1091;&#1079;&#1073;&#1072;&#1089;&#1091;&#1075;&#1086;&#1083;&#1100;\&#1048;&#1085;&#1092;&#1086;&#1088;&#1084;&#1072;&#1094;&#1080;&#1086;&#1085;&#1085;&#1072;&#1103;%20&#1073;&#1072;&#1079;&#1072;\&#1054;&#1089;&#1074;&#1086;&#1077;&#1085;&#1080;&#1077;%20&#1089;&#1082;&#1074;&#1072;&#1078;&#1080;&#1085;\&#1040;&#1085;&#1072;&#1083;&#1080;&#1079;%20&#1042;&#1053;&#1056;\&#1042;&#1099;&#1074;&#1086;&#1076;%20&#1089;&#1082;&#1074;.%20&#1085;&#1072;%20&#1088;&#1077;&#1078;&#1080;&#1084;.xlsx" TargetMode="External"/></Relationships>
</file>

<file path=ppt/charts/_rels/chart6.xml.rels><?xml version="1.0" encoding="UTF-8" standalone="yes"?>
<Relationships xmlns="http://schemas.openxmlformats.org/package/2006/relationships"><Relationship Id="rId3" Type="http://schemas.microsoft.com/office/2011/relationships/chartStyle" Target="style6.xml"/><Relationship Id="rId2" Type="http://schemas.microsoft.com/office/2011/relationships/chartColorStyle" Target="colors6.xml"/><Relationship Id="rId1" Type="http://schemas.openxmlformats.org/officeDocument/2006/relationships/oleObject" Target="file:///\\novasnas\public\&#1043;&#1077;&#1086;&#1088;&#1077;&#1079;&#1086;&#1085;&#1072;&#1085;&#1089;\&#1070;&#1078;&#1082;&#1091;&#1079;&#1073;&#1072;&#1089;&#1091;&#1075;&#1086;&#1083;&#1100;\&#1048;&#1085;&#1092;&#1086;&#1088;&#1084;&#1072;&#1094;&#1080;&#1086;&#1085;&#1085;&#1072;&#1103;%20&#1073;&#1072;&#1079;&#1072;\&#1054;&#1089;&#1074;&#1086;&#1077;&#1085;&#1080;&#1077;%20&#1089;&#1082;&#1074;&#1072;&#1078;&#1080;&#1085;\&#1040;&#1085;&#1072;&#1083;&#1080;&#1079;%20&#1042;&#1053;&#1056;\&#1042;&#1099;&#1074;&#1086;&#1076;%20&#1089;&#1082;&#1074;.%20&#1085;&#1072;%20&#1088;&#1077;&#1078;&#1080;&#1084;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spc="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ru-RU" sz="2400"/>
              <a:t>Скважина А1</a:t>
            </a:r>
          </a:p>
        </c:rich>
      </c:tx>
      <c:layout>
        <c:manualLayout>
          <c:xMode val="edge"/>
          <c:yMode val="edge"/>
          <c:x val="0.4432801009821512"/>
          <c:y val="2.5050503722235291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5.5519388201474798E-2"/>
          <c:y val="2.0872795631693326E-2"/>
          <c:w val="0.9303337864016995"/>
          <c:h val="0.80293416077054058"/>
        </c:manualLayout>
      </c:layout>
      <c:barChart>
        <c:barDir val="col"/>
        <c:grouping val="clustered"/>
        <c:varyColors val="0"/>
        <c:ser>
          <c:idx val="3"/>
          <c:order val="0"/>
          <c:tx>
            <c:strRef>
              <c:f>'Данные А1'!$D$6</c:f>
              <c:strCache>
                <c:ptCount val="1"/>
                <c:pt idx="0">
                  <c:v>Дебит метана, м3/сут</c:v>
                </c:pt>
              </c:strCache>
            </c:strRef>
          </c:tx>
          <c:spPr>
            <a:solidFill>
              <a:srgbClr val="FFC000"/>
            </a:solidFill>
            <a:ln>
              <a:solidFill>
                <a:srgbClr val="FFC000"/>
              </a:solidFill>
            </a:ln>
            <a:effectLst/>
          </c:spPr>
          <c:invertIfNegative val="0"/>
          <c:dPt>
            <c:idx val="181"/>
            <c:invertIfNegative val="0"/>
            <c:bubble3D val="0"/>
            <c:spPr>
              <a:solidFill>
                <a:srgbClr val="FFC000"/>
              </a:solidFill>
              <a:ln w="28575" cap="rnd">
                <a:solidFill>
                  <a:srgbClr val="FFC000"/>
                </a:solidFill>
                <a:round/>
              </a:ln>
              <a:effectLst/>
            </c:spPr>
          </c:dPt>
          <c:dLbls>
            <c:dLbl>
              <c:idx val="263"/>
              <c:layout/>
              <c:tx>
                <c:rich>
                  <a:bodyPr rot="-5400000" spcFirstLastPara="1" vertOverflow="overflow" horzOverflow="overflow" vert="horz" wrap="square" lIns="0" tIns="0" rIns="0" bIns="0" anchor="ctr" anchorCtr="1">
                    <a:normAutofit/>
                  </a:bodyPr>
                  <a:lstStyle/>
                  <a:p>
                    <a:pPr>
                      <a:defRPr sz="1100" b="0" i="0" u="none" strike="noStrike" kern="1200" baseline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fld id="{6F60A20A-B072-4EC1-868D-99FB548E4F0C}" type="VALUE">
                      <a:rPr lang="en-US" sz="1100">
                        <a:solidFill>
                          <a:srgbClr val="FF0000"/>
                        </a:solidFill>
                      </a:rPr>
                      <a:pPr>
                        <a:defRPr sz="1100" b="0" i="0" u="none" strike="noStrike" kern="1200" baseline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defRPr>
                      </a:pPr>
                      <a:t>[ЗНАЧЕНИЕ]</a:t>
                    </a:fld>
                    <a:endParaRPr lang="ru-RU"/>
                  </a:p>
                </c:rich>
              </c:tx>
              <c:numFmt formatCode="#,##0.00" sourceLinked="0"/>
              <c:spPr>
                <a:noFill/>
                <a:ln>
                  <a:noFill/>
                </a:ln>
                <a:effectLst/>
              </c:sp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  <c15:dlblFieldTable/>
                  <c15:showDataLabelsRange val="0"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-5400000" spcFirstLastPara="1" vertOverflow="overflow" horzOverflow="overflow" vert="horz" wrap="square" lIns="0" tIns="0" rIns="0" bIns="0" anchor="ctr" anchorCtr="1">
                <a:normAutofit/>
              </a:bodyPr>
              <a:lstStyle/>
              <a:p>
                <a:pPr>
                  <a:defRPr sz="1000" b="0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numRef>
              <c:f>'Данные А1'!$A$7:$A$272</c:f>
              <c:numCache>
                <c:formatCode>m/d/yyyy</c:formatCode>
                <c:ptCount val="266"/>
                <c:pt idx="0">
                  <c:v>42145</c:v>
                </c:pt>
                <c:pt idx="1">
                  <c:v>42146</c:v>
                </c:pt>
                <c:pt idx="2">
                  <c:v>42147</c:v>
                </c:pt>
                <c:pt idx="3">
                  <c:v>42148</c:v>
                </c:pt>
                <c:pt idx="4">
                  <c:v>42149</c:v>
                </c:pt>
                <c:pt idx="5">
                  <c:v>42150</c:v>
                </c:pt>
                <c:pt idx="6">
                  <c:v>42151</c:v>
                </c:pt>
                <c:pt idx="7">
                  <c:v>42152</c:v>
                </c:pt>
                <c:pt idx="8">
                  <c:v>42153</c:v>
                </c:pt>
                <c:pt idx="9">
                  <c:v>42154</c:v>
                </c:pt>
                <c:pt idx="10">
                  <c:v>42155</c:v>
                </c:pt>
                <c:pt idx="11">
                  <c:v>42156</c:v>
                </c:pt>
                <c:pt idx="12">
                  <c:v>42157</c:v>
                </c:pt>
                <c:pt idx="13">
                  <c:v>42158</c:v>
                </c:pt>
                <c:pt idx="14">
                  <c:v>42159</c:v>
                </c:pt>
                <c:pt idx="15">
                  <c:v>42160</c:v>
                </c:pt>
                <c:pt idx="16">
                  <c:v>42161</c:v>
                </c:pt>
                <c:pt idx="17">
                  <c:v>42162</c:v>
                </c:pt>
                <c:pt idx="18">
                  <c:v>42163</c:v>
                </c:pt>
                <c:pt idx="19">
                  <c:v>42164</c:v>
                </c:pt>
                <c:pt idx="20">
                  <c:v>42165</c:v>
                </c:pt>
                <c:pt idx="21">
                  <c:v>42166</c:v>
                </c:pt>
                <c:pt idx="22">
                  <c:v>42167</c:v>
                </c:pt>
                <c:pt idx="23">
                  <c:v>42168</c:v>
                </c:pt>
                <c:pt idx="24">
                  <c:v>42169</c:v>
                </c:pt>
                <c:pt idx="25">
                  <c:v>42170</c:v>
                </c:pt>
                <c:pt idx="26">
                  <c:v>42171</c:v>
                </c:pt>
                <c:pt idx="27">
                  <c:v>42172</c:v>
                </c:pt>
                <c:pt idx="28">
                  <c:v>42173</c:v>
                </c:pt>
                <c:pt idx="29">
                  <c:v>42174</c:v>
                </c:pt>
                <c:pt idx="30">
                  <c:v>42175</c:v>
                </c:pt>
                <c:pt idx="31">
                  <c:v>42176</c:v>
                </c:pt>
                <c:pt idx="32">
                  <c:v>42177</c:v>
                </c:pt>
                <c:pt idx="33">
                  <c:v>42178</c:v>
                </c:pt>
                <c:pt idx="34">
                  <c:v>42179</c:v>
                </c:pt>
                <c:pt idx="35">
                  <c:v>42180</c:v>
                </c:pt>
                <c:pt idx="36">
                  <c:v>42181</c:v>
                </c:pt>
                <c:pt idx="37">
                  <c:v>42182</c:v>
                </c:pt>
                <c:pt idx="38">
                  <c:v>42183</c:v>
                </c:pt>
                <c:pt idx="39">
                  <c:v>42184</c:v>
                </c:pt>
                <c:pt idx="40">
                  <c:v>42185</c:v>
                </c:pt>
                <c:pt idx="41">
                  <c:v>42186</c:v>
                </c:pt>
                <c:pt idx="42">
                  <c:v>42187</c:v>
                </c:pt>
                <c:pt idx="43">
                  <c:v>42188</c:v>
                </c:pt>
                <c:pt idx="44">
                  <c:v>42189</c:v>
                </c:pt>
                <c:pt idx="45">
                  <c:v>42190</c:v>
                </c:pt>
                <c:pt idx="46">
                  <c:v>42191</c:v>
                </c:pt>
                <c:pt idx="47">
                  <c:v>42192</c:v>
                </c:pt>
                <c:pt idx="48">
                  <c:v>42193</c:v>
                </c:pt>
                <c:pt idx="49">
                  <c:v>42194</c:v>
                </c:pt>
                <c:pt idx="50">
                  <c:v>42195</c:v>
                </c:pt>
                <c:pt idx="51">
                  <c:v>42196</c:v>
                </c:pt>
                <c:pt idx="52">
                  <c:v>42197</c:v>
                </c:pt>
                <c:pt idx="53">
                  <c:v>42198</c:v>
                </c:pt>
                <c:pt idx="54">
                  <c:v>42199</c:v>
                </c:pt>
                <c:pt idx="55">
                  <c:v>42200</c:v>
                </c:pt>
                <c:pt idx="56">
                  <c:v>42201</c:v>
                </c:pt>
                <c:pt idx="57">
                  <c:v>42202</c:v>
                </c:pt>
                <c:pt idx="58">
                  <c:v>42203</c:v>
                </c:pt>
                <c:pt idx="59">
                  <c:v>42204</c:v>
                </c:pt>
                <c:pt idx="60">
                  <c:v>42205</c:v>
                </c:pt>
                <c:pt idx="61">
                  <c:v>42206</c:v>
                </c:pt>
                <c:pt idx="62">
                  <c:v>42207</c:v>
                </c:pt>
                <c:pt idx="63">
                  <c:v>42208</c:v>
                </c:pt>
                <c:pt idx="64">
                  <c:v>42209</c:v>
                </c:pt>
                <c:pt idx="65">
                  <c:v>42210</c:v>
                </c:pt>
                <c:pt idx="66">
                  <c:v>42211</c:v>
                </c:pt>
                <c:pt idx="67">
                  <c:v>42212</c:v>
                </c:pt>
                <c:pt idx="68">
                  <c:v>42213</c:v>
                </c:pt>
                <c:pt idx="69">
                  <c:v>42214</c:v>
                </c:pt>
                <c:pt idx="70">
                  <c:v>42215</c:v>
                </c:pt>
                <c:pt idx="71">
                  <c:v>42216</c:v>
                </c:pt>
                <c:pt idx="72">
                  <c:v>42217</c:v>
                </c:pt>
                <c:pt idx="73">
                  <c:v>42218</c:v>
                </c:pt>
                <c:pt idx="74">
                  <c:v>42219</c:v>
                </c:pt>
                <c:pt idx="75">
                  <c:v>42220</c:v>
                </c:pt>
                <c:pt idx="76">
                  <c:v>42221</c:v>
                </c:pt>
                <c:pt idx="77">
                  <c:v>42222</c:v>
                </c:pt>
                <c:pt idx="78">
                  <c:v>42223</c:v>
                </c:pt>
                <c:pt idx="79">
                  <c:v>42224</c:v>
                </c:pt>
                <c:pt idx="80">
                  <c:v>42225</c:v>
                </c:pt>
                <c:pt idx="81">
                  <c:v>42226</c:v>
                </c:pt>
                <c:pt idx="82">
                  <c:v>42227</c:v>
                </c:pt>
                <c:pt idx="83">
                  <c:v>42228</c:v>
                </c:pt>
                <c:pt idx="84">
                  <c:v>42229</c:v>
                </c:pt>
                <c:pt idx="85">
                  <c:v>42230</c:v>
                </c:pt>
                <c:pt idx="86">
                  <c:v>42231</c:v>
                </c:pt>
                <c:pt idx="87">
                  <c:v>42232</c:v>
                </c:pt>
                <c:pt idx="88">
                  <c:v>42233</c:v>
                </c:pt>
                <c:pt idx="89">
                  <c:v>42234</c:v>
                </c:pt>
                <c:pt idx="90">
                  <c:v>42235</c:v>
                </c:pt>
                <c:pt idx="91">
                  <c:v>42236</c:v>
                </c:pt>
                <c:pt idx="92">
                  <c:v>42237</c:v>
                </c:pt>
                <c:pt idx="93">
                  <c:v>42238</c:v>
                </c:pt>
                <c:pt idx="94">
                  <c:v>42239</c:v>
                </c:pt>
                <c:pt idx="95">
                  <c:v>42240</c:v>
                </c:pt>
                <c:pt idx="96">
                  <c:v>42241</c:v>
                </c:pt>
                <c:pt idx="97">
                  <c:v>42242</c:v>
                </c:pt>
                <c:pt idx="98">
                  <c:v>42243</c:v>
                </c:pt>
                <c:pt idx="99">
                  <c:v>42244</c:v>
                </c:pt>
                <c:pt idx="100">
                  <c:v>42245</c:v>
                </c:pt>
                <c:pt idx="101">
                  <c:v>42246</c:v>
                </c:pt>
                <c:pt idx="102">
                  <c:v>42247</c:v>
                </c:pt>
                <c:pt idx="103">
                  <c:v>42248</c:v>
                </c:pt>
                <c:pt idx="104">
                  <c:v>42249</c:v>
                </c:pt>
                <c:pt idx="105">
                  <c:v>42250</c:v>
                </c:pt>
                <c:pt idx="106">
                  <c:v>42251</c:v>
                </c:pt>
                <c:pt idx="107">
                  <c:v>42252</c:v>
                </c:pt>
                <c:pt idx="108">
                  <c:v>42253</c:v>
                </c:pt>
                <c:pt idx="109">
                  <c:v>42254</c:v>
                </c:pt>
                <c:pt idx="110">
                  <c:v>42255</c:v>
                </c:pt>
                <c:pt idx="111">
                  <c:v>42256</c:v>
                </c:pt>
                <c:pt idx="112">
                  <c:v>42257</c:v>
                </c:pt>
                <c:pt idx="113">
                  <c:v>42258</c:v>
                </c:pt>
                <c:pt idx="114">
                  <c:v>42259</c:v>
                </c:pt>
                <c:pt idx="115">
                  <c:v>42260</c:v>
                </c:pt>
                <c:pt idx="116">
                  <c:v>42261</c:v>
                </c:pt>
                <c:pt idx="117">
                  <c:v>42262</c:v>
                </c:pt>
                <c:pt idx="118">
                  <c:v>42263</c:v>
                </c:pt>
                <c:pt idx="119">
                  <c:v>42264</c:v>
                </c:pt>
                <c:pt idx="120">
                  <c:v>42265</c:v>
                </c:pt>
                <c:pt idx="121">
                  <c:v>42266</c:v>
                </c:pt>
                <c:pt idx="122">
                  <c:v>42267</c:v>
                </c:pt>
                <c:pt idx="123">
                  <c:v>42268</c:v>
                </c:pt>
                <c:pt idx="124">
                  <c:v>42269</c:v>
                </c:pt>
                <c:pt idx="125">
                  <c:v>42270</c:v>
                </c:pt>
                <c:pt idx="126">
                  <c:v>42271</c:v>
                </c:pt>
                <c:pt idx="127">
                  <c:v>42272</c:v>
                </c:pt>
                <c:pt idx="128">
                  <c:v>42273</c:v>
                </c:pt>
                <c:pt idx="129">
                  <c:v>42274</c:v>
                </c:pt>
                <c:pt idx="130">
                  <c:v>42275</c:v>
                </c:pt>
                <c:pt idx="131">
                  <c:v>42276</c:v>
                </c:pt>
                <c:pt idx="132">
                  <c:v>42277</c:v>
                </c:pt>
                <c:pt idx="133">
                  <c:v>42278</c:v>
                </c:pt>
                <c:pt idx="134">
                  <c:v>42279</c:v>
                </c:pt>
                <c:pt idx="135">
                  <c:v>42280</c:v>
                </c:pt>
                <c:pt idx="136">
                  <c:v>42281</c:v>
                </c:pt>
                <c:pt idx="137">
                  <c:v>42282</c:v>
                </c:pt>
                <c:pt idx="138">
                  <c:v>42283</c:v>
                </c:pt>
                <c:pt idx="139">
                  <c:v>42284</c:v>
                </c:pt>
                <c:pt idx="140">
                  <c:v>42285</c:v>
                </c:pt>
                <c:pt idx="141">
                  <c:v>42286</c:v>
                </c:pt>
                <c:pt idx="142">
                  <c:v>42287</c:v>
                </c:pt>
                <c:pt idx="143">
                  <c:v>42288</c:v>
                </c:pt>
                <c:pt idx="144">
                  <c:v>42289</c:v>
                </c:pt>
                <c:pt idx="145">
                  <c:v>42290</c:v>
                </c:pt>
                <c:pt idx="146">
                  <c:v>42291</c:v>
                </c:pt>
                <c:pt idx="147">
                  <c:v>42292</c:v>
                </c:pt>
                <c:pt idx="148">
                  <c:v>42293</c:v>
                </c:pt>
                <c:pt idx="149">
                  <c:v>42294</c:v>
                </c:pt>
                <c:pt idx="150">
                  <c:v>42295</c:v>
                </c:pt>
                <c:pt idx="151">
                  <c:v>42296</c:v>
                </c:pt>
                <c:pt idx="152">
                  <c:v>42297</c:v>
                </c:pt>
                <c:pt idx="153">
                  <c:v>42298</c:v>
                </c:pt>
                <c:pt idx="154">
                  <c:v>42299</c:v>
                </c:pt>
                <c:pt idx="155">
                  <c:v>42300</c:v>
                </c:pt>
                <c:pt idx="156">
                  <c:v>42301</c:v>
                </c:pt>
                <c:pt idx="157">
                  <c:v>42302</c:v>
                </c:pt>
                <c:pt idx="158">
                  <c:v>42303</c:v>
                </c:pt>
                <c:pt idx="159">
                  <c:v>42304</c:v>
                </c:pt>
                <c:pt idx="160">
                  <c:v>42305</c:v>
                </c:pt>
                <c:pt idx="161">
                  <c:v>42306</c:v>
                </c:pt>
                <c:pt idx="162">
                  <c:v>42307</c:v>
                </c:pt>
                <c:pt idx="163">
                  <c:v>42308</c:v>
                </c:pt>
                <c:pt idx="164">
                  <c:v>42309</c:v>
                </c:pt>
                <c:pt idx="165">
                  <c:v>42310</c:v>
                </c:pt>
                <c:pt idx="166">
                  <c:v>42311</c:v>
                </c:pt>
                <c:pt idx="167">
                  <c:v>42312</c:v>
                </c:pt>
                <c:pt idx="168">
                  <c:v>42313</c:v>
                </c:pt>
                <c:pt idx="169">
                  <c:v>42314</c:v>
                </c:pt>
                <c:pt idx="170">
                  <c:v>42315</c:v>
                </c:pt>
                <c:pt idx="171">
                  <c:v>42316</c:v>
                </c:pt>
                <c:pt idx="172">
                  <c:v>42317</c:v>
                </c:pt>
                <c:pt idx="173">
                  <c:v>42318</c:v>
                </c:pt>
                <c:pt idx="174">
                  <c:v>42319</c:v>
                </c:pt>
                <c:pt idx="175">
                  <c:v>42320</c:v>
                </c:pt>
                <c:pt idx="176">
                  <c:v>42321</c:v>
                </c:pt>
                <c:pt idx="177">
                  <c:v>42322</c:v>
                </c:pt>
                <c:pt idx="178">
                  <c:v>42323</c:v>
                </c:pt>
                <c:pt idx="179">
                  <c:v>42324</c:v>
                </c:pt>
                <c:pt idx="180">
                  <c:v>42325</c:v>
                </c:pt>
                <c:pt idx="181">
                  <c:v>42326</c:v>
                </c:pt>
                <c:pt idx="182">
                  <c:v>42327</c:v>
                </c:pt>
                <c:pt idx="183">
                  <c:v>42328</c:v>
                </c:pt>
                <c:pt idx="184">
                  <c:v>42329</c:v>
                </c:pt>
                <c:pt idx="185">
                  <c:v>42330</c:v>
                </c:pt>
                <c:pt idx="186">
                  <c:v>42331</c:v>
                </c:pt>
                <c:pt idx="187">
                  <c:v>42332</c:v>
                </c:pt>
                <c:pt idx="188">
                  <c:v>42333</c:v>
                </c:pt>
                <c:pt idx="189">
                  <c:v>42334</c:v>
                </c:pt>
                <c:pt idx="190">
                  <c:v>42335</c:v>
                </c:pt>
                <c:pt idx="191">
                  <c:v>42336</c:v>
                </c:pt>
                <c:pt idx="192">
                  <c:v>42337</c:v>
                </c:pt>
                <c:pt idx="193">
                  <c:v>42338</c:v>
                </c:pt>
                <c:pt idx="194">
                  <c:v>42339</c:v>
                </c:pt>
                <c:pt idx="195">
                  <c:v>42340</c:v>
                </c:pt>
                <c:pt idx="196">
                  <c:v>42341</c:v>
                </c:pt>
                <c:pt idx="197">
                  <c:v>42342</c:v>
                </c:pt>
                <c:pt idx="198">
                  <c:v>42343</c:v>
                </c:pt>
                <c:pt idx="199">
                  <c:v>42344</c:v>
                </c:pt>
                <c:pt idx="200">
                  <c:v>42345</c:v>
                </c:pt>
                <c:pt idx="201">
                  <c:v>42346</c:v>
                </c:pt>
                <c:pt idx="202">
                  <c:v>42347</c:v>
                </c:pt>
                <c:pt idx="203">
                  <c:v>42348</c:v>
                </c:pt>
                <c:pt idx="204">
                  <c:v>42349</c:v>
                </c:pt>
                <c:pt idx="205">
                  <c:v>42350</c:v>
                </c:pt>
                <c:pt idx="206">
                  <c:v>42351</c:v>
                </c:pt>
                <c:pt idx="207">
                  <c:v>42352</c:v>
                </c:pt>
                <c:pt idx="208">
                  <c:v>42353</c:v>
                </c:pt>
                <c:pt idx="209">
                  <c:v>42354</c:v>
                </c:pt>
                <c:pt idx="210">
                  <c:v>42355</c:v>
                </c:pt>
                <c:pt idx="211">
                  <c:v>42356</c:v>
                </c:pt>
                <c:pt idx="212">
                  <c:v>42357</c:v>
                </c:pt>
                <c:pt idx="213">
                  <c:v>42358</c:v>
                </c:pt>
                <c:pt idx="214">
                  <c:v>42359</c:v>
                </c:pt>
                <c:pt idx="215">
                  <c:v>42360</c:v>
                </c:pt>
                <c:pt idx="216">
                  <c:v>42361</c:v>
                </c:pt>
                <c:pt idx="217">
                  <c:v>42362</c:v>
                </c:pt>
                <c:pt idx="218">
                  <c:v>42363</c:v>
                </c:pt>
                <c:pt idx="219">
                  <c:v>42364</c:v>
                </c:pt>
                <c:pt idx="220">
                  <c:v>42365</c:v>
                </c:pt>
                <c:pt idx="221">
                  <c:v>42366</c:v>
                </c:pt>
                <c:pt idx="222">
                  <c:v>42367</c:v>
                </c:pt>
                <c:pt idx="223">
                  <c:v>42368</c:v>
                </c:pt>
                <c:pt idx="224">
                  <c:v>42369</c:v>
                </c:pt>
                <c:pt idx="225">
                  <c:v>42370</c:v>
                </c:pt>
                <c:pt idx="226">
                  <c:v>42371</c:v>
                </c:pt>
                <c:pt idx="227">
                  <c:v>42372</c:v>
                </c:pt>
                <c:pt idx="228">
                  <c:v>42373</c:v>
                </c:pt>
                <c:pt idx="229">
                  <c:v>42374</c:v>
                </c:pt>
                <c:pt idx="230">
                  <c:v>42375</c:v>
                </c:pt>
                <c:pt idx="231">
                  <c:v>42376</c:v>
                </c:pt>
                <c:pt idx="232">
                  <c:v>42377</c:v>
                </c:pt>
                <c:pt idx="233">
                  <c:v>42378</c:v>
                </c:pt>
                <c:pt idx="234">
                  <c:v>42379</c:v>
                </c:pt>
                <c:pt idx="235">
                  <c:v>42380</c:v>
                </c:pt>
                <c:pt idx="236">
                  <c:v>42381</c:v>
                </c:pt>
                <c:pt idx="237">
                  <c:v>42382</c:v>
                </c:pt>
                <c:pt idx="238">
                  <c:v>42383</c:v>
                </c:pt>
                <c:pt idx="239">
                  <c:v>42384</c:v>
                </c:pt>
                <c:pt idx="240">
                  <c:v>42385</c:v>
                </c:pt>
                <c:pt idx="241">
                  <c:v>42386</c:v>
                </c:pt>
                <c:pt idx="242">
                  <c:v>42387</c:v>
                </c:pt>
                <c:pt idx="243">
                  <c:v>42388</c:v>
                </c:pt>
                <c:pt idx="244">
                  <c:v>42389</c:v>
                </c:pt>
                <c:pt idx="245">
                  <c:v>42390</c:v>
                </c:pt>
                <c:pt idx="246">
                  <c:v>42391</c:v>
                </c:pt>
                <c:pt idx="247">
                  <c:v>42392</c:v>
                </c:pt>
                <c:pt idx="248">
                  <c:v>42393</c:v>
                </c:pt>
                <c:pt idx="249">
                  <c:v>42394</c:v>
                </c:pt>
                <c:pt idx="250">
                  <c:v>42395</c:v>
                </c:pt>
                <c:pt idx="251">
                  <c:v>42396</c:v>
                </c:pt>
                <c:pt idx="252">
                  <c:v>42397</c:v>
                </c:pt>
                <c:pt idx="253">
                  <c:v>42398</c:v>
                </c:pt>
                <c:pt idx="254">
                  <c:v>42399</c:v>
                </c:pt>
                <c:pt idx="255">
                  <c:v>42400</c:v>
                </c:pt>
                <c:pt idx="256">
                  <c:v>42401</c:v>
                </c:pt>
                <c:pt idx="257">
                  <c:v>42402</c:v>
                </c:pt>
                <c:pt idx="258">
                  <c:v>42403</c:v>
                </c:pt>
                <c:pt idx="259">
                  <c:v>42404</c:v>
                </c:pt>
                <c:pt idx="260">
                  <c:v>42405</c:v>
                </c:pt>
                <c:pt idx="261">
                  <c:v>42406</c:v>
                </c:pt>
                <c:pt idx="262">
                  <c:v>42407</c:v>
                </c:pt>
                <c:pt idx="263">
                  <c:v>42408</c:v>
                </c:pt>
                <c:pt idx="264">
                  <c:v>42409</c:v>
                </c:pt>
                <c:pt idx="265">
                  <c:v>42410</c:v>
                </c:pt>
              </c:numCache>
            </c:numRef>
          </c:cat>
          <c:val>
            <c:numRef>
              <c:f>'Данные А1'!$D$7:$D$272</c:f>
              <c:numCache>
                <c:formatCode>General</c:formatCode>
                <c:ptCount val="266"/>
                <c:pt idx="152" formatCode="0.00">
                  <c:v>0</c:v>
                </c:pt>
                <c:pt idx="153" formatCode="0.00">
                  <c:v>4.8859680000000001</c:v>
                </c:pt>
                <c:pt idx="154" formatCode="0.00">
                  <c:v>115.42372899999998</c:v>
                </c:pt>
                <c:pt idx="155" formatCode="0.00">
                  <c:v>122.38725500000002</c:v>
                </c:pt>
                <c:pt idx="156" formatCode="0.00">
                  <c:v>98.329825999999983</c:v>
                </c:pt>
                <c:pt idx="157" formatCode="0.00">
                  <c:v>129.54831800000014</c:v>
                </c:pt>
                <c:pt idx="158" formatCode="0.00">
                  <c:v>160.34439400000002</c:v>
                </c:pt>
                <c:pt idx="159" formatCode="0.00">
                  <c:v>157.69036399999999</c:v>
                </c:pt>
                <c:pt idx="160" formatCode="0.00">
                  <c:v>178.975291</c:v>
                </c:pt>
                <c:pt idx="161" formatCode="0.00">
                  <c:v>206.46917399999998</c:v>
                </c:pt>
                <c:pt idx="162" formatCode="0.00">
                  <c:v>238.26793000000001</c:v>
                </c:pt>
                <c:pt idx="163" formatCode="0.00">
                  <c:v>255.15961099999998</c:v>
                </c:pt>
                <c:pt idx="164" formatCode="0.00">
                  <c:v>276.3825499999997</c:v>
                </c:pt>
                <c:pt idx="165" formatCode="0.00">
                  <c:v>295.15784000000042</c:v>
                </c:pt>
                <c:pt idx="166" formatCode="0.00">
                  <c:v>310.14701000000002</c:v>
                </c:pt>
                <c:pt idx="167" formatCode="0.00">
                  <c:v>317.32652999999959</c:v>
                </c:pt>
                <c:pt idx="168" formatCode="0.00">
                  <c:v>319.03250000000003</c:v>
                </c:pt>
                <c:pt idx="169" formatCode="0.00">
                  <c:v>336.04791999999969</c:v>
                </c:pt>
                <c:pt idx="170" formatCode="0.00">
                  <c:v>349.94533999999959</c:v>
                </c:pt>
                <c:pt idx="171" formatCode="0.00">
                  <c:v>380.89</c:v>
                </c:pt>
                <c:pt idx="172" formatCode="0.00">
                  <c:v>377.13690000000003</c:v>
                </c:pt>
                <c:pt idx="173" formatCode="0.00">
                  <c:v>406.34885000000008</c:v>
                </c:pt>
                <c:pt idx="174" formatCode="0.00">
                  <c:v>425.41685999999959</c:v>
                </c:pt>
                <c:pt idx="175" formatCode="0.00">
                  <c:v>435.74669</c:v>
                </c:pt>
                <c:pt idx="176" formatCode="0.00">
                  <c:v>432.28099999999966</c:v>
                </c:pt>
                <c:pt idx="177" formatCode="0.00">
                  <c:v>426.91860000000003</c:v>
                </c:pt>
                <c:pt idx="178" formatCode="0.00">
                  <c:v>430.12616000000003</c:v>
                </c:pt>
                <c:pt idx="179" formatCode="0.00">
                  <c:v>443.01042999999999</c:v>
                </c:pt>
                <c:pt idx="180" formatCode="0.00">
                  <c:v>444.78908000000001</c:v>
                </c:pt>
                <c:pt idx="181" formatCode="0.00">
                  <c:v>453.19292999999999</c:v>
                </c:pt>
                <c:pt idx="182" formatCode="0.00">
                  <c:v>456.22447</c:v>
                </c:pt>
                <c:pt idx="183" formatCode="0.00">
                  <c:v>464.14486000000051</c:v>
                </c:pt>
                <c:pt idx="184" formatCode="0.00">
                  <c:v>493.97183999999959</c:v>
                </c:pt>
                <c:pt idx="185" formatCode="0.00">
                  <c:v>489.64911999999993</c:v>
                </c:pt>
                <c:pt idx="186" formatCode="0.00">
                  <c:v>496.85158999999999</c:v>
                </c:pt>
                <c:pt idx="187" formatCode="0.00">
                  <c:v>503.94283999999999</c:v>
                </c:pt>
                <c:pt idx="188" formatCode="0.00">
                  <c:v>509.04243000000002</c:v>
                </c:pt>
                <c:pt idx="189" formatCode="0.00">
                  <c:v>508.79614999999939</c:v>
                </c:pt>
                <c:pt idx="190" formatCode="0.00">
                  <c:v>500.74108000000001</c:v>
                </c:pt>
                <c:pt idx="191" formatCode="0.00">
                  <c:v>508.49388999999974</c:v>
                </c:pt>
                <c:pt idx="192" formatCode="0.00">
                  <c:v>514.30616999999904</c:v>
                </c:pt>
                <c:pt idx="193" formatCode="0.00">
                  <c:v>519.49839000000054</c:v>
                </c:pt>
                <c:pt idx="194" formatCode="0.00">
                  <c:v>504.2777399999996</c:v>
                </c:pt>
                <c:pt idx="195" formatCode="0.00">
                  <c:v>508.86664999999999</c:v>
                </c:pt>
                <c:pt idx="196" formatCode="0.00">
                  <c:v>524.07215999999949</c:v>
                </c:pt>
                <c:pt idx="197" formatCode="0.00">
                  <c:v>516.63795999999945</c:v>
                </c:pt>
                <c:pt idx="198" formatCode="0.00">
                  <c:v>529.46353999999997</c:v>
                </c:pt>
                <c:pt idx="199" formatCode="0.00">
                  <c:v>535.83539999999948</c:v>
                </c:pt>
                <c:pt idx="200" formatCode="0.00">
                  <c:v>535.11900000000003</c:v>
                </c:pt>
                <c:pt idx="201" formatCode="0.00">
                  <c:v>543.90550999999948</c:v>
                </c:pt>
                <c:pt idx="202" formatCode="0.00">
                  <c:v>553.77687000000083</c:v>
                </c:pt>
                <c:pt idx="203" formatCode="0.00">
                  <c:v>556.80534999999998</c:v>
                </c:pt>
                <c:pt idx="204" formatCode="0.00">
                  <c:v>572.60848000000055</c:v>
                </c:pt>
                <c:pt idx="205" formatCode="0.00">
                  <c:v>586.59189000000003</c:v>
                </c:pt>
                <c:pt idx="206" formatCode="0.00">
                  <c:v>591.75959999999998</c:v>
                </c:pt>
                <c:pt idx="207" formatCode="0.00">
                  <c:v>590.02829999999949</c:v>
                </c:pt>
                <c:pt idx="208" formatCode="0.00">
                  <c:v>597.72235000000001</c:v>
                </c:pt>
                <c:pt idx="209" formatCode="0.00">
                  <c:v>605.01068999999939</c:v>
                </c:pt>
                <c:pt idx="210" formatCode="0.00">
                  <c:v>611.35760999999889</c:v>
                </c:pt>
                <c:pt idx="211" formatCode="0.00">
                  <c:v>614.76119000000006</c:v>
                </c:pt>
                <c:pt idx="212" formatCode="0.00">
                  <c:v>630.4671799999993</c:v>
                </c:pt>
                <c:pt idx="213" formatCode="0.00">
                  <c:v>646.7897100000007</c:v>
                </c:pt>
                <c:pt idx="214" formatCode="0.00">
                  <c:v>642.79810000000055</c:v>
                </c:pt>
                <c:pt idx="215" formatCode="0.00">
                  <c:v>625.29882000000055</c:v>
                </c:pt>
                <c:pt idx="216" formatCode="0.00">
                  <c:v>641.23617999999999</c:v>
                </c:pt>
                <c:pt idx="217" formatCode="0.00">
                  <c:v>654.45767999999919</c:v>
                </c:pt>
                <c:pt idx="218" formatCode="0.00">
                  <c:v>665.88076999999998</c:v>
                </c:pt>
                <c:pt idx="219" formatCode="0.00">
                  <c:v>648.13234</c:v>
                </c:pt>
                <c:pt idx="220" formatCode="0.00">
                  <c:v>655.28362000000004</c:v>
                </c:pt>
                <c:pt idx="221" formatCode="0.00">
                  <c:v>658.07305000000053</c:v>
                </c:pt>
                <c:pt idx="222" formatCode="0.00">
                  <c:v>661.97025999999948</c:v>
                </c:pt>
                <c:pt idx="223" formatCode="0.00">
                  <c:v>677.57294999999999</c:v>
                </c:pt>
                <c:pt idx="224" formatCode="0.00">
                  <c:v>683.48188000000005</c:v>
                </c:pt>
                <c:pt idx="225" formatCode="0.00">
                  <c:v>692.40818999999999</c:v>
                </c:pt>
                <c:pt idx="226" formatCode="0.00">
                  <c:v>698.27260999999999</c:v>
                </c:pt>
                <c:pt idx="227" formatCode="0.00">
                  <c:v>707.32195999999931</c:v>
                </c:pt>
                <c:pt idx="228" formatCode="0.00">
                  <c:v>708.32760999999903</c:v>
                </c:pt>
                <c:pt idx="229" formatCode="0.00">
                  <c:v>717.18805999999995</c:v>
                </c:pt>
                <c:pt idx="230" formatCode="0.00">
                  <c:v>723.33355999999947</c:v>
                </c:pt>
                <c:pt idx="231" formatCode="0.00">
                  <c:v>719.68106</c:v>
                </c:pt>
                <c:pt idx="232" formatCode="0.00">
                  <c:v>755.88945000000001</c:v>
                </c:pt>
                <c:pt idx="233" formatCode="0.00">
                  <c:v>773.91372000000001</c:v>
                </c:pt>
                <c:pt idx="234" formatCode="0.00">
                  <c:v>763.44315999999947</c:v>
                </c:pt>
                <c:pt idx="235" formatCode="0.00">
                  <c:v>785.91806999999949</c:v>
                </c:pt>
                <c:pt idx="236" formatCode="0.00">
                  <c:v>806.97699999999998</c:v>
                </c:pt>
                <c:pt idx="237" formatCode="0.00">
                  <c:v>803.16364999999996</c:v>
                </c:pt>
                <c:pt idx="238" formatCode="0.00">
                  <c:v>818.93606999999918</c:v>
                </c:pt>
                <c:pt idx="239" formatCode="0.00">
                  <c:v>827.41513999999938</c:v>
                </c:pt>
                <c:pt idx="240" formatCode="0.00">
                  <c:v>848.97708</c:v>
                </c:pt>
                <c:pt idx="241" formatCode="0.00">
                  <c:v>831.8349299999993</c:v>
                </c:pt>
                <c:pt idx="242" formatCode="0.00">
                  <c:v>877.38751999999931</c:v>
                </c:pt>
                <c:pt idx="243" formatCode="0.00">
                  <c:v>859.02953000000002</c:v>
                </c:pt>
                <c:pt idx="244" formatCode="0.00">
                  <c:v>838.44182999999919</c:v>
                </c:pt>
                <c:pt idx="245" formatCode="0.00">
                  <c:v>881.74266999999918</c:v>
                </c:pt>
                <c:pt idx="246" formatCode="0.00">
                  <c:v>880.29943000000083</c:v>
                </c:pt>
                <c:pt idx="247" formatCode="0.00">
                  <c:v>885.05277000000001</c:v>
                </c:pt>
                <c:pt idx="248" formatCode="0.00">
                  <c:v>940.65689999999938</c:v>
                </c:pt>
                <c:pt idx="249" formatCode="0.00">
                  <c:v>916.81614999999931</c:v>
                </c:pt>
                <c:pt idx="250" formatCode="0.00">
                  <c:v>925.43784999999946</c:v>
                </c:pt>
                <c:pt idx="251" formatCode="0.00">
                  <c:v>937.21196999999938</c:v>
                </c:pt>
                <c:pt idx="252" formatCode="0.00">
                  <c:v>916.29656</c:v>
                </c:pt>
                <c:pt idx="253" formatCode="0.00">
                  <c:v>937.3275899999993</c:v>
                </c:pt>
                <c:pt idx="254" formatCode="0.00">
                  <c:v>955.39924999999948</c:v>
                </c:pt>
                <c:pt idx="255" formatCode="0.00">
                  <c:v>944.79816000000005</c:v>
                </c:pt>
                <c:pt idx="256" formatCode="0.00">
                  <c:v>950.49281999999948</c:v>
                </c:pt>
                <c:pt idx="257" formatCode="0.00">
                  <c:v>955.75684000000001</c:v>
                </c:pt>
                <c:pt idx="258" formatCode="0.00">
                  <c:v>955.16028999999946</c:v>
                </c:pt>
                <c:pt idx="259" formatCode="0.00">
                  <c:v>939.27259000000004</c:v>
                </c:pt>
                <c:pt idx="260" formatCode="0.00">
                  <c:v>943.36728999999889</c:v>
                </c:pt>
                <c:pt idx="261" formatCode="0.00">
                  <c:v>940.92559999999946</c:v>
                </c:pt>
                <c:pt idx="262" formatCode="0.00">
                  <c:v>969.19653000000005</c:v>
                </c:pt>
                <c:pt idx="263" formatCode="0.00">
                  <c:v>974.14332000000002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90962432"/>
        <c:axId val="90459520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'Данные А1'!$B$6</c15:sqref>
                        </c15:formulaRef>
                      </c:ext>
                    </c:extLst>
                    <c:strCache>
                      <c:ptCount val="1"/>
                      <c:pt idx="0">
                        <c:v>Р забой, ат</c:v>
                      </c:pt>
                    </c:strCache>
                  </c:strRef>
                </c:tx>
                <c:spPr>
                  <a:solidFill>
                    <a:schemeClr val="accent1"/>
                  </a:solidFill>
                  <a:ln>
                    <a:noFill/>
                  </a:ln>
                  <a:effectLst/>
                </c:spPr>
                <c:invertIfNegative val="0"/>
                <c:cat>
                  <c:numRef>
                    <c:extLst>
                      <c:ext uri="{02D57815-91ED-43cb-92C2-25804820EDAC}">
                        <c15:formulaRef>
                          <c15:sqref>'Данные А1'!$A$7:$A$272</c15:sqref>
                        </c15:formulaRef>
                      </c:ext>
                    </c:extLst>
                    <c:numCache>
                      <c:formatCode>m/d/yyyy</c:formatCode>
                      <c:ptCount val="266"/>
                      <c:pt idx="0">
                        <c:v>42145</c:v>
                      </c:pt>
                      <c:pt idx="1">
                        <c:v>42146</c:v>
                      </c:pt>
                      <c:pt idx="2">
                        <c:v>42147</c:v>
                      </c:pt>
                      <c:pt idx="3">
                        <c:v>42148</c:v>
                      </c:pt>
                      <c:pt idx="4">
                        <c:v>42149</c:v>
                      </c:pt>
                      <c:pt idx="5">
                        <c:v>42150</c:v>
                      </c:pt>
                      <c:pt idx="6">
                        <c:v>42151</c:v>
                      </c:pt>
                      <c:pt idx="7">
                        <c:v>42152</c:v>
                      </c:pt>
                      <c:pt idx="8">
                        <c:v>42153</c:v>
                      </c:pt>
                      <c:pt idx="9">
                        <c:v>42154</c:v>
                      </c:pt>
                      <c:pt idx="10">
                        <c:v>42155</c:v>
                      </c:pt>
                      <c:pt idx="11">
                        <c:v>42156</c:v>
                      </c:pt>
                      <c:pt idx="12">
                        <c:v>42157</c:v>
                      </c:pt>
                      <c:pt idx="13">
                        <c:v>42158</c:v>
                      </c:pt>
                      <c:pt idx="14">
                        <c:v>42159</c:v>
                      </c:pt>
                      <c:pt idx="15">
                        <c:v>42160</c:v>
                      </c:pt>
                      <c:pt idx="16">
                        <c:v>42161</c:v>
                      </c:pt>
                      <c:pt idx="17">
                        <c:v>42162</c:v>
                      </c:pt>
                      <c:pt idx="18">
                        <c:v>42163</c:v>
                      </c:pt>
                      <c:pt idx="19">
                        <c:v>42164</c:v>
                      </c:pt>
                      <c:pt idx="20">
                        <c:v>42165</c:v>
                      </c:pt>
                      <c:pt idx="21">
                        <c:v>42166</c:v>
                      </c:pt>
                      <c:pt idx="22">
                        <c:v>42167</c:v>
                      </c:pt>
                      <c:pt idx="23">
                        <c:v>42168</c:v>
                      </c:pt>
                      <c:pt idx="24">
                        <c:v>42169</c:v>
                      </c:pt>
                      <c:pt idx="25">
                        <c:v>42170</c:v>
                      </c:pt>
                      <c:pt idx="26">
                        <c:v>42171</c:v>
                      </c:pt>
                      <c:pt idx="27">
                        <c:v>42172</c:v>
                      </c:pt>
                      <c:pt idx="28">
                        <c:v>42173</c:v>
                      </c:pt>
                      <c:pt idx="29">
                        <c:v>42174</c:v>
                      </c:pt>
                      <c:pt idx="30">
                        <c:v>42175</c:v>
                      </c:pt>
                      <c:pt idx="31">
                        <c:v>42176</c:v>
                      </c:pt>
                      <c:pt idx="32">
                        <c:v>42177</c:v>
                      </c:pt>
                      <c:pt idx="33">
                        <c:v>42178</c:v>
                      </c:pt>
                      <c:pt idx="34">
                        <c:v>42179</c:v>
                      </c:pt>
                      <c:pt idx="35">
                        <c:v>42180</c:v>
                      </c:pt>
                      <c:pt idx="36">
                        <c:v>42181</c:v>
                      </c:pt>
                      <c:pt idx="37">
                        <c:v>42182</c:v>
                      </c:pt>
                      <c:pt idx="38">
                        <c:v>42183</c:v>
                      </c:pt>
                      <c:pt idx="39">
                        <c:v>42184</c:v>
                      </c:pt>
                      <c:pt idx="40">
                        <c:v>42185</c:v>
                      </c:pt>
                      <c:pt idx="41">
                        <c:v>42186</c:v>
                      </c:pt>
                      <c:pt idx="42">
                        <c:v>42187</c:v>
                      </c:pt>
                      <c:pt idx="43">
                        <c:v>42188</c:v>
                      </c:pt>
                      <c:pt idx="44">
                        <c:v>42189</c:v>
                      </c:pt>
                      <c:pt idx="45">
                        <c:v>42190</c:v>
                      </c:pt>
                      <c:pt idx="46">
                        <c:v>42191</c:v>
                      </c:pt>
                      <c:pt idx="47">
                        <c:v>42192</c:v>
                      </c:pt>
                      <c:pt idx="48">
                        <c:v>42193</c:v>
                      </c:pt>
                      <c:pt idx="49">
                        <c:v>42194</c:v>
                      </c:pt>
                      <c:pt idx="50">
                        <c:v>42195</c:v>
                      </c:pt>
                      <c:pt idx="51">
                        <c:v>42196</c:v>
                      </c:pt>
                      <c:pt idx="52">
                        <c:v>42197</c:v>
                      </c:pt>
                      <c:pt idx="53">
                        <c:v>42198</c:v>
                      </c:pt>
                      <c:pt idx="54">
                        <c:v>42199</c:v>
                      </c:pt>
                      <c:pt idx="55">
                        <c:v>42200</c:v>
                      </c:pt>
                      <c:pt idx="56">
                        <c:v>42201</c:v>
                      </c:pt>
                      <c:pt idx="57">
                        <c:v>42202</c:v>
                      </c:pt>
                      <c:pt idx="58">
                        <c:v>42203</c:v>
                      </c:pt>
                      <c:pt idx="59">
                        <c:v>42204</c:v>
                      </c:pt>
                      <c:pt idx="60">
                        <c:v>42205</c:v>
                      </c:pt>
                      <c:pt idx="61">
                        <c:v>42206</c:v>
                      </c:pt>
                      <c:pt idx="62">
                        <c:v>42207</c:v>
                      </c:pt>
                      <c:pt idx="63">
                        <c:v>42208</c:v>
                      </c:pt>
                      <c:pt idx="64">
                        <c:v>42209</c:v>
                      </c:pt>
                      <c:pt idx="65">
                        <c:v>42210</c:v>
                      </c:pt>
                      <c:pt idx="66">
                        <c:v>42211</c:v>
                      </c:pt>
                      <c:pt idx="67">
                        <c:v>42212</c:v>
                      </c:pt>
                      <c:pt idx="68">
                        <c:v>42213</c:v>
                      </c:pt>
                      <c:pt idx="69">
                        <c:v>42214</c:v>
                      </c:pt>
                      <c:pt idx="70">
                        <c:v>42215</c:v>
                      </c:pt>
                      <c:pt idx="71">
                        <c:v>42216</c:v>
                      </c:pt>
                      <c:pt idx="72">
                        <c:v>42217</c:v>
                      </c:pt>
                      <c:pt idx="73">
                        <c:v>42218</c:v>
                      </c:pt>
                      <c:pt idx="74">
                        <c:v>42219</c:v>
                      </c:pt>
                      <c:pt idx="75">
                        <c:v>42220</c:v>
                      </c:pt>
                      <c:pt idx="76">
                        <c:v>42221</c:v>
                      </c:pt>
                      <c:pt idx="77">
                        <c:v>42222</c:v>
                      </c:pt>
                      <c:pt idx="78">
                        <c:v>42223</c:v>
                      </c:pt>
                      <c:pt idx="79">
                        <c:v>42224</c:v>
                      </c:pt>
                      <c:pt idx="80">
                        <c:v>42225</c:v>
                      </c:pt>
                      <c:pt idx="81">
                        <c:v>42226</c:v>
                      </c:pt>
                      <c:pt idx="82">
                        <c:v>42227</c:v>
                      </c:pt>
                      <c:pt idx="83">
                        <c:v>42228</c:v>
                      </c:pt>
                      <c:pt idx="84">
                        <c:v>42229</c:v>
                      </c:pt>
                      <c:pt idx="85">
                        <c:v>42230</c:v>
                      </c:pt>
                      <c:pt idx="86">
                        <c:v>42231</c:v>
                      </c:pt>
                      <c:pt idx="87">
                        <c:v>42232</c:v>
                      </c:pt>
                      <c:pt idx="88">
                        <c:v>42233</c:v>
                      </c:pt>
                      <c:pt idx="89">
                        <c:v>42234</c:v>
                      </c:pt>
                      <c:pt idx="90">
                        <c:v>42235</c:v>
                      </c:pt>
                      <c:pt idx="91">
                        <c:v>42236</c:v>
                      </c:pt>
                      <c:pt idx="92">
                        <c:v>42237</c:v>
                      </c:pt>
                      <c:pt idx="93">
                        <c:v>42238</c:v>
                      </c:pt>
                      <c:pt idx="94">
                        <c:v>42239</c:v>
                      </c:pt>
                      <c:pt idx="95">
                        <c:v>42240</c:v>
                      </c:pt>
                      <c:pt idx="96">
                        <c:v>42241</c:v>
                      </c:pt>
                      <c:pt idx="97">
                        <c:v>42242</c:v>
                      </c:pt>
                      <c:pt idx="98">
                        <c:v>42243</c:v>
                      </c:pt>
                      <c:pt idx="99">
                        <c:v>42244</c:v>
                      </c:pt>
                      <c:pt idx="100">
                        <c:v>42245</c:v>
                      </c:pt>
                      <c:pt idx="101">
                        <c:v>42246</c:v>
                      </c:pt>
                      <c:pt idx="102">
                        <c:v>42247</c:v>
                      </c:pt>
                      <c:pt idx="103">
                        <c:v>42248</c:v>
                      </c:pt>
                      <c:pt idx="104">
                        <c:v>42249</c:v>
                      </c:pt>
                      <c:pt idx="105">
                        <c:v>42250</c:v>
                      </c:pt>
                      <c:pt idx="106">
                        <c:v>42251</c:v>
                      </c:pt>
                      <c:pt idx="107">
                        <c:v>42252</c:v>
                      </c:pt>
                      <c:pt idx="108">
                        <c:v>42253</c:v>
                      </c:pt>
                      <c:pt idx="109">
                        <c:v>42254</c:v>
                      </c:pt>
                      <c:pt idx="110">
                        <c:v>42255</c:v>
                      </c:pt>
                      <c:pt idx="111">
                        <c:v>42256</c:v>
                      </c:pt>
                      <c:pt idx="112">
                        <c:v>42257</c:v>
                      </c:pt>
                      <c:pt idx="113">
                        <c:v>42258</c:v>
                      </c:pt>
                      <c:pt idx="114">
                        <c:v>42259</c:v>
                      </c:pt>
                      <c:pt idx="115">
                        <c:v>42260</c:v>
                      </c:pt>
                      <c:pt idx="116">
                        <c:v>42261</c:v>
                      </c:pt>
                      <c:pt idx="117">
                        <c:v>42262</c:v>
                      </c:pt>
                      <c:pt idx="118">
                        <c:v>42263</c:v>
                      </c:pt>
                      <c:pt idx="119">
                        <c:v>42264</c:v>
                      </c:pt>
                      <c:pt idx="120">
                        <c:v>42265</c:v>
                      </c:pt>
                      <c:pt idx="121">
                        <c:v>42266</c:v>
                      </c:pt>
                      <c:pt idx="122">
                        <c:v>42267</c:v>
                      </c:pt>
                      <c:pt idx="123">
                        <c:v>42268</c:v>
                      </c:pt>
                      <c:pt idx="124">
                        <c:v>42269</c:v>
                      </c:pt>
                      <c:pt idx="125">
                        <c:v>42270</c:v>
                      </c:pt>
                      <c:pt idx="126">
                        <c:v>42271</c:v>
                      </c:pt>
                      <c:pt idx="127">
                        <c:v>42272</c:v>
                      </c:pt>
                      <c:pt idx="128">
                        <c:v>42273</c:v>
                      </c:pt>
                      <c:pt idx="129">
                        <c:v>42274</c:v>
                      </c:pt>
                      <c:pt idx="130">
                        <c:v>42275</c:v>
                      </c:pt>
                      <c:pt idx="131">
                        <c:v>42276</c:v>
                      </c:pt>
                      <c:pt idx="132">
                        <c:v>42277</c:v>
                      </c:pt>
                      <c:pt idx="133">
                        <c:v>42278</c:v>
                      </c:pt>
                      <c:pt idx="134">
                        <c:v>42279</c:v>
                      </c:pt>
                      <c:pt idx="135">
                        <c:v>42280</c:v>
                      </c:pt>
                      <c:pt idx="136">
                        <c:v>42281</c:v>
                      </c:pt>
                      <c:pt idx="137">
                        <c:v>42282</c:v>
                      </c:pt>
                      <c:pt idx="138">
                        <c:v>42283</c:v>
                      </c:pt>
                      <c:pt idx="139">
                        <c:v>42284</c:v>
                      </c:pt>
                      <c:pt idx="140">
                        <c:v>42285</c:v>
                      </c:pt>
                      <c:pt idx="141">
                        <c:v>42286</c:v>
                      </c:pt>
                      <c:pt idx="142">
                        <c:v>42287</c:v>
                      </c:pt>
                      <c:pt idx="143">
                        <c:v>42288</c:v>
                      </c:pt>
                      <c:pt idx="144">
                        <c:v>42289</c:v>
                      </c:pt>
                      <c:pt idx="145">
                        <c:v>42290</c:v>
                      </c:pt>
                      <c:pt idx="146">
                        <c:v>42291</c:v>
                      </c:pt>
                      <c:pt idx="147">
                        <c:v>42292</c:v>
                      </c:pt>
                      <c:pt idx="148">
                        <c:v>42293</c:v>
                      </c:pt>
                      <c:pt idx="149">
                        <c:v>42294</c:v>
                      </c:pt>
                      <c:pt idx="150">
                        <c:v>42295</c:v>
                      </c:pt>
                      <c:pt idx="151">
                        <c:v>42296</c:v>
                      </c:pt>
                      <c:pt idx="152">
                        <c:v>42297</c:v>
                      </c:pt>
                      <c:pt idx="153">
                        <c:v>42298</c:v>
                      </c:pt>
                      <c:pt idx="154">
                        <c:v>42299</c:v>
                      </c:pt>
                      <c:pt idx="155">
                        <c:v>42300</c:v>
                      </c:pt>
                      <c:pt idx="156">
                        <c:v>42301</c:v>
                      </c:pt>
                      <c:pt idx="157">
                        <c:v>42302</c:v>
                      </c:pt>
                      <c:pt idx="158">
                        <c:v>42303</c:v>
                      </c:pt>
                      <c:pt idx="159">
                        <c:v>42304</c:v>
                      </c:pt>
                      <c:pt idx="160">
                        <c:v>42305</c:v>
                      </c:pt>
                      <c:pt idx="161">
                        <c:v>42306</c:v>
                      </c:pt>
                      <c:pt idx="162">
                        <c:v>42307</c:v>
                      </c:pt>
                      <c:pt idx="163">
                        <c:v>42308</c:v>
                      </c:pt>
                      <c:pt idx="164">
                        <c:v>42309</c:v>
                      </c:pt>
                      <c:pt idx="165">
                        <c:v>42310</c:v>
                      </c:pt>
                      <c:pt idx="166">
                        <c:v>42311</c:v>
                      </c:pt>
                      <c:pt idx="167">
                        <c:v>42312</c:v>
                      </c:pt>
                      <c:pt idx="168">
                        <c:v>42313</c:v>
                      </c:pt>
                      <c:pt idx="169">
                        <c:v>42314</c:v>
                      </c:pt>
                      <c:pt idx="170">
                        <c:v>42315</c:v>
                      </c:pt>
                      <c:pt idx="171">
                        <c:v>42316</c:v>
                      </c:pt>
                      <c:pt idx="172">
                        <c:v>42317</c:v>
                      </c:pt>
                      <c:pt idx="173">
                        <c:v>42318</c:v>
                      </c:pt>
                      <c:pt idx="174">
                        <c:v>42319</c:v>
                      </c:pt>
                      <c:pt idx="175">
                        <c:v>42320</c:v>
                      </c:pt>
                      <c:pt idx="176">
                        <c:v>42321</c:v>
                      </c:pt>
                      <c:pt idx="177">
                        <c:v>42322</c:v>
                      </c:pt>
                      <c:pt idx="178">
                        <c:v>42323</c:v>
                      </c:pt>
                      <c:pt idx="179">
                        <c:v>42324</c:v>
                      </c:pt>
                      <c:pt idx="180">
                        <c:v>42325</c:v>
                      </c:pt>
                      <c:pt idx="181">
                        <c:v>42326</c:v>
                      </c:pt>
                      <c:pt idx="182">
                        <c:v>42327</c:v>
                      </c:pt>
                      <c:pt idx="183">
                        <c:v>42328</c:v>
                      </c:pt>
                      <c:pt idx="184">
                        <c:v>42329</c:v>
                      </c:pt>
                      <c:pt idx="185">
                        <c:v>42330</c:v>
                      </c:pt>
                      <c:pt idx="186">
                        <c:v>42331</c:v>
                      </c:pt>
                      <c:pt idx="187">
                        <c:v>42332</c:v>
                      </c:pt>
                      <c:pt idx="188">
                        <c:v>42333</c:v>
                      </c:pt>
                      <c:pt idx="189">
                        <c:v>42334</c:v>
                      </c:pt>
                      <c:pt idx="190">
                        <c:v>42335</c:v>
                      </c:pt>
                      <c:pt idx="191">
                        <c:v>42336</c:v>
                      </c:pt>
                      <c:pt idx="192">
                        <c:v>42337</c:v>
                      </c:pt>
                      <c:pt idx="193">
                        <c:v>42338</c:v>
                      </c:pt>
                      <c:pt idx="194">
                        <c:v>42339</c:v>
                      </c:pt>
                      <c:pt idx="195">
                        <c:v>42340</c:v>
                      </c:pt>
                      <c:pt idx="196">
                        <c:v>42341</c:v>
                      </c:pt>
                      <c:pt idx="197">
                        <c:v>42342</c:v>
                      </c:pt>
                      <c:pt idx="198">
                        <c:v>42343</c:v>
                      </c:pt>
                      <c:pt idx="199">
                        <c:v>42344</c:v>
                      </c:pt>
                      <c:pt idx="200">
                        <c:v>42345</c:v>
                      </c:pt>
                      <c:pt idx="201">
                        <c:v>42346</c:v>
                      </c:pt>
                      <c:pt idx="202">
                        <c:v>42347</c:v>
                      </c:pt>
                      <c:pt idx="203">
                        <c:v>42348</c:v>
                      </c:pt>
                      <c:pt idx="204">
                        <c:v>42349</c:v>
                      </c:pt>
                      <c:pt idx="205">
                        <c:v>42350</c:v>
                      </c:pt>
                      <c:pt idx="206">
                        <c:v>42351</c:v>
                      </c:pt>
                      <c:pt idx="207">
                        <c:v>42352</c:v>
                      </c:pt>
                      <c:pt idx="208">
                        <c:v>42353</c:v>
                      </c:pt>
                      <c:pt idx="209">
                        <c:v>42354</c:v>
                      </c:pt>
                      <c:pt idx="210">
                        <c:v>42355</c:v>
                      </c:pt>
                      <c:pt idx="211">
                        <c:v>42356</c:v>
                      </c:pt>
                      <c:pt idx="212">
                        <c:v>42357</c:v>
                      </c:pt>
                      <c:pt idx="213">
                        <c:v>42358</c:v>
                      </c:pt>
                      <c:pt idx="214">
                        <c:v>42359</c:v>
                      </c:pt>
                      <c:pt idx="215">
                        <c:v>42360</c:v>
                      </c:pt>
                      <c:pt idx="216">
                        <c:v>42361</c:v>
                      </c:pt>
                      <c:pt idx="217">
                        <c:v>42362</c:v>
                      </c:pt>
                      <c:pt idx="218">
                        <c:v>42363</c:v>
                      </c:pt>
                      <c:pt idx="219">
                        <c:v>42364</c:v>
                      </c:pt>
                      <c:pt idx="220">
                        <c:v>42365</c:v>
                      </c:pt>
                      <c:pt idx="221">
                        <c:v>42366</c:v>
                      </c:pt>
                      <c:pt idx="222">
                        <c:v>42367</c:v>
                      </c:pt>
                      <c:pt idx="223">
                        <c:v>42368</c:v>
                      </c:pt>
                      <c:pt idx="224">
                        <c:v>42369</c:v>
                      </c:pt>
                      <c:pt idx="225">
                        <c:v>42370</c:v>
                      </c:pt>
                      <c:pt idx="226">
                        <c:v>42371</c:v>
                      </c:pt>
                      <c:pt idx="227">
                        <c:v>42372</c:v>
                      </c:pt>
                      <c:pt idx="228">
                        <c:v>42373</c:v>
                      </c:pt>
                      <c:pt idx="229">
                        <c:v>42374</c:v>
                      </c:pt>
                      <c:pt idx="230">
                        <c:v>42375</c:v>
                      </c:pt>
                      <c:pt idx="231">
                        <c:v>42376</c:v>
                      </c:pt>
                      <c:pt idx="232">
                        <c:v>42377</c:v>
                      </c:pt>
                      <c:pt idx="233">
                        <c:v>42378</c:v>
                      </c:pt>
                      <c:pt idx="234">
                        <c:v>42379</c:v>
                      </c:pt>
                      <c:pt idx="235">
                        <c:v>42380</c:v>
                      </c:pt>
                      <c:pt idx="236">
                        <c:v>42381</c:v>
                      </c:pt>
                      <c:pt idx="237">
                        <c:v>42382</c:v>
                      </c:pt>
                      <c:pt idx="238">
                        <c:v>42383</c:v>
                      </c:pt>
                      <c:pt idx="239">
                        <c:v>42384</c:v>
                      </c:pt>
                      <c:pt idx="240">
                        <c:v>42385</c:v>
                      </c:pt>
                      <c:pt idx="241">
                        <c:v>42386</c:v>
                      </c:pt>
                      <c:pt idx="242">
                        <c:v>42387</c:v>
                      </c:pt>
                      <c:pt idx="243">
                        <c:v>42388</c:v>
                      </c:pt>
                      <c:pt idx="244">
                        <c:v>42389</c:v>
                      </c:pt>
                      <c:pt idx="245">
                        <c:v>42390</c:v>
                      </c:pt>
                      <c:pt idx="246">
                        <c:v>42391</c:v>
                      </c:pt>
                      <c:pt idx="247">
                        <c:v>42392</c:v>
                      </c:pt>
                      <c:pt idx="248">
                        <c:v>42393</c:v>
                      </c:pt>
                      <c:pt idx="249">
                        <c:v>42394</c:v>
                      </c:pt>
                      <c:pt idx="250">
                        <c:v>42395</c:v>
                      </c:pt>
                      <c:pt idx="251">
                        <c:v>42396</c:v>
                      </c:pt>
                      <c:pt idx="252">
                        <c:v>42397</c:v>
                      </c:pt>
                      <c:pt idx="253">
                        <c:v>42398</c:v>
                      </c:pt>
                      <c:pt idx="254">
                        <c:v>42399</c:v>
                      </c:pt>
                      <c:pt idx="255">
                        <c:v>42400</c:v>
                      </c:pt>
                      <c:pt idx="256">
                        <c:v>42401</c:v>
                      </c:pt>
                      <c:pt idx="257">
                        <c:v>42402</c:v>
                      </c:pt>
                      <c:pt idx="258">
                        <c:v>42403</c:v>
                      </c:pt>
                      <c:pt idx="259">
                        <c:v>42404</c:v>
                      </c:pt>
                      <c:pt idx="260">
                        <c:v>42405</c:v>
                      </c:pt>
                      <c:pt idx="261">
                        <c:v>42406</c:v>
                      </c:pt>
                      <c:pt idx="262">
                        <c:v>42407</c:v>
                      </c:pt>
                      <c:pt idx="263">
                        <c:v>42408</c:v>
                      </c:pt>
                      <c:pt idx="264">
                        <c:v>42409</c:v>
                      </c:pt>
                      <c:pt idx="265">
                        <c:v>42410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'Данные А1'!$B$7:$B$272</c15:sqref>
                        </c15:formulaRef>
                      </c:ext>
                    </c:extLst>
                    <c:numCache>
                      <c:formatCode>0.00</c:formatCode>
                      <c:ptCount val="266"/>
                      <c:pt idx="0">
                        <c:v>41.37</c:v>
                      </c:pt>
                      <c:pt idx="1">
                        <c:v>41.2</c:v>
                      </c:pt>
                      <c:pt idx="2">
                        <c:v>40.85</c:v>
                      </c:pt>
                      <c:pt idx="3">
                        <c:v>41.07</c:v>
                      </c:pt>
                      <c:pt idx="4">
                        <c:v>40.5</c:v>
                      </c:pt>
                      <c:pt idx="5">
                        <c:v>39.5</c:v>
                      </c:pt>
                      <c:pt idx="6">
                        <c:v>39.299999999999997</c:v>
                      </c:pt>
                      <c:pt idx="7">
                        <c:v>39.06</c:v>
                      </c:pt>
                      <c:pt idx="8">
                        <c:v>38.47</c:v>
                      </c:pt>
                      <c:pt idx="9">
                        <c:v>38.01</c:v>
                      </c:pt>
                      <c:pt idx="10">
                        <c:v>37.64</c:v>
                      </c:pt>
                      <c:pt idx="11">
                        <c:v>37.159999999999997</c:v>
                      </c:pt>
                      <c:pt idx="12">
                        <c:v>36.67</c:v>
                      </c:pt>
                      <c:pt idx="13">
                        <c:v>36.409999999999997</c:v>
                      </c:pt>
                      <c:pt idx="14">
                        <c:v>36.020000000000003</c:v>
                      </c:pt>
                      <c:pt idx="15">
                        <c:v>35.64</c:v>
                      </c:pt>
                      <c:pt idx="16">
                        <c:v>35.39</c:v>
                      </c:pt>
                      <c:pt idx="17">
                        <c:v>35.76</c:v>
                      </c:pt>
                      <c:pt idx="18">
                        <c:v>35.409999999999997</c:v>
                      </c:pt>
                      <c:pt idx="19">
                        <c:v>34.659999999999997</c:v>
                      </c:pt>
                      <c:pt idx="20">
                        <c:v>34.270000000000003</c:v>
                      </c:pt>
                      <c:pt idx="21">
                        <c:v>34.22</c:v>
                      </c:pt>
                      <c:pt idx="22">
                        <c:v>34.020000000000003</c:v>
                      </c:pt>
                      <c:pt idx="23">
                        <c:v>33.840000000000003</c:v>
                      </c:pt>
                      <c:pt idx="24">
                        <c:v>33.79</c:v>
                      </c:pt>
                      <c:pt idx="25">
                        <c:v>33.67</c:v>
                      </c:pt>
                      <c:pt idx="26">
                        <c:v>33.520000000000003</c:v>
                      </c:pt>
                      <c:pt idx="27">
                        <c:v>33.47</c:v>
                      </c:pt>
                      <c:pt idx="28">
                        <c:v>33.25</c:v>
                      </c:pt>
                      <c:pt idx="29">
                        <c:v>33.21</c:v>
                      </c:pt>
                      <c:pt idx="30">
                        <c:v>32.979999999999997</c:v>
                      </c:pt>
                      <c:pt idx="31">
                        <c:v>36.36</c:v>
                      </c:pt>
                      <c:pt idx="32">
                        <c:v>32.81</c:v>
                      </c:pt>
                      <c:pt idx="33">
                        <c:v>32.78</c:v>
                      </c:pt>
                      <c:pt idx="34">
                        <c:v>32.69</c:v>
                      </c:pt>
                      <c:pt idx="35">
                        <c:v>32.42</c:v>
                      </c:pt>
                      <c:pt idx="36">
                        <c:v>32.33</c:v>
                      </c:pt>
                      <c:pt idx="37">
                        <c:v>32.090000000000003</c:v>
                      </c:pt>
                      <c:pt idx="38">
                        <c:v>31.95</c:v>
                      </c:pt>
                      <c:pt idx="39">
                        <c:v>31.76</c:v>
                      </c:pt>
                      <c:pt idx="40">
                        <c:v>31.54</c:v>
                      </c:pt>
                      <c:pt idx="41">
                        <c:v>31.29</c:v>
                      </c:pt>
                      <c:pt idx="42">
                        <c:v>30.98</c:v>
                      </c:pt>
                      <c:pt idx="43">
                        <c:v>30.67</c:v>
                      </c:pt>
                      <c:pt idx="44">
                        <c:v>30.4</c:v>
                      </c:pt>
                      <c:pt idx="45">
                        <c:v>30.15</c:v>
                      </c:pt>
                      <c:pt idx="46">
                        <c:v>29.84</c:v>
                      </c:pt>
                      <c:pt idx="47">
                        <c:v>29.56</c:v>
                      </c:pt>
                      <c:pt idx="48">
                        <c:v>29.16</c:v>
                      </c:pt>
                      <c:pt idx="49">
                        <c:v>28.72</c:v>
                      </c:pt>
                      <c:pt idx="50">
                        <c:v>28.39</c:v>
                      </c:pt>
                      <c:pt idx="51">
                        <c:v>28.11</c:v>
                      </c:pt>
                      <c:pt idx="52">
                        <c:v>27.78</c:v>
                      </c:pt>
                      <c:pt idx="53">
                        <c:v>27.45</c:v>
                      </c:pt>
                      <c:pt idx="54">
                        <c:v>27.14</c:v>
                      </c:pt>
                      <c:pt idx="55">
                        <c:v>37.14</c:v>
                      </c:pt>
                      <c:pt idx="56">
                        <c:v>31.51</c:v>
                      </c:pt>
                      <c:pt idx="57">
                        <c:v>31.09</c:v>
                      </c:pt>
                      <c:pt idx="58">
                        <c:v>30.79</c:v>
                      </c:pt>
                      <c:pt idx="59">
                        <c:v>30.49</c:v>
                      </c:pt>
                      <c:pt idx="60">
                        <c:v>30.25</c:v>
                      </c:pt>
                      <c:pt idx="61">
                        <c:v>29.99</c:v>
                      </c:pt>
                      <c:pt idx="62">
                        <c:v>29.69</c:v>
                      </c:pt>
                      <c:pt idx="63">
                        <c:v>29.4</c:v>
                      </c:pt>
                      <c:pt idx="64">
                        <c:v>29.14</c:v>
                      </c:pt>
                      <c:pt idx="65">
                        <c:v>28.86</c:v>
                      </c:pt>
                      <c:pt idx="66">
                        <c:v>28.6</c:v>
                      </c:pt>
                      <c:pt idx="67">
                        <c:v>28.33</c:v>
                      </c:pt>
                      <c:pt idx="68">
                        <c:v>28.12</c:v>
                      </c:pt>
                      <c:pt idx="69">
                        <c:v>27.83</c:v>
                      </c:pt>
                      <c:pt idx="70">
                        <c:v>27.55</c:v>
                      </c:pt>
                      <c:pt idx="71">
                        <c:v>27.25</c:v>
                      </c:pt>
                      <c:pt idx="72">
                        <c:v>26.91</c:v>
                      </c:pt>
                      <c:pt idx="73">
                        <c:v>26.62</c:v>
                      </c:pt>
                      <c:pt idx="74">
                        <c:v>26.21</c:v>
                      </c:pt>
                      <c:pt idx="75">
                        <c:v>25.9</c:v>
                      </c:pt>
                      <c:pt idx="76">
                        <c:v>25.67</c:v>
                      </c:pt>
                      <c:pt idx="77">
                        <c:v>25.46</c:v>
                      </c:pt>
                      <c:pt idx="78">
                        <c:v>25.27</c:v>
                      </c:pt>
                      <c:pt idx="79">
                        <c:v>25</c:v>
                      </c:pt>
                      <c:pt idx="80">
                        <c:v>24.77</c:v>
                      </c:pt>
                      <c:pt idx="81">
                        <c:v>24.61</c:v>
                      </c:pt>
                      <c:pt idx="82">
                        <c:v>24.56</c:v>
                      </c:pt>
                      <c:pt idx="83">
                        <c:v>24.44</c:v>
                      </c:pt>
                      <c:pt idx="84">
                        <c:v>24.41</c:v>
                      </c:pt>
                      <c:pt idx="85">
                        <c:v>24.32</c:v>
                      </c:pt>
                      <c:pt idx="86">
                        <c:v>24.3</c:v>
                      </c:pt>
                      <c:pt idx="87">
                        <c:v>24.26</c:v>
                      </c:pt>
                      <c:pt idx="88">
                        <c:v>24.22</c:v>
                      </c:pt>
                      <c:pt idx="89">
                        <c:v>24.15</c:v>
                      </c:pt>
                      <c:pt idx="90">
                        <c:v>24.06</c:v>
                      </c:pt>
                      <c:pt idx="91">
                        <c:v>23.97</c:v>
                      </c:pt>
                      <c:pt idx="92">
                        <c:v>23.89</c:v>
                      </c:pt>
                      <c:pt idx="93">
                        <c:v>23.87</c:v>
                      </c:pt>
                      <c:pt idx="94">
                        <c:v>23.92</c:v>
                      </c:pt>
                      <c:pt idx="95">
                        <c:v>23.9</c:v>
                      </c:pt>
                      <c:pt idx="96">
                        <c:v>23.86</c:v>
                      </c:pt>
                      <c:pt idx="97">
                        <c:v>23.83</c:v>
                      </c:pt>
                      <c:pt idx="98">
                        <c:v>23.71</c:v>
                      </c:pt>
                      <c:pt idx="99">
                        <c:v>23.81</c:v>
                      </c:pt>
                      <c:pt idx="100">
                        <c:v>23.79</c:v>
                      </c:pt>
                      <c:pt idx="101">
                        <c:v>23.75</c:v>
                      </c:pt>
                      <c:pt idx="102">
                        <c:v>23.71</c:v>
                      </c:pt>
                      <c:pt idx="103">
                        <c:v>23.63</c:v>
                      </c:pt>
                      <c:pt idx="104">
                        <c:v>23.57</c:v>
                      </c:pt>
                      <c:pt idx="105">
                        <c:v>23.36</c:v>
                      </c:pt>
                      <c:pt idx="106">
                        <c:v>23.32</c:v>
                      </c:pt>
                      <c:pt idx="107">
                        <c:v>23.37</c:v>
                      </c:pt>
                      <c:pt idx="108">
                        <c:v>23.39</c:v>
                      </c:pt>
                      <c:pt idx="109">
                        <c:v>23.36</c:v>
                      </c:pt>
                      <c:pt idx="110">
                        <c:v>23.41</c:v>
                      </c:pt>
                      <c:pt idx="111">
                        <c:v>23.38</c:v>
                      </c:pt>
                      <c:pt idx="112">
                        <c:v>23.4</c:v>
                      </c:pt>
                      <c:pt idx="113">
                        <c:v>23.34</c:v>
                      </c:pt>
                      <c:pt idx="114">
                        <c:v>23.32</c:v>
                      </c:pt>
                      <c:pt idx="115">
                        <c:v>23.22</c:v>
                      </c:pt>
                      <c:pt idx="116">
                        <c:v>23.49</c:v>
                      </c:pt>
                      <c:pt idx="117">
                        <c:v>23.52</c:v>
                      </c:pt>
                      <c:pt idx="118">
                        <c:v>26.54</c:v>
                      </c:pt>
                      <c:pt idx="119">
                        <c:v>24.3</c:v>
                      </c:pt>
                      <c:pt idx="120">
                        <c:v>24.25</c:v>
                      </c:pt>
                      <c:pt idx="121">
                        <c:v>24.23</c:v>
                      </c:pt>
                      <c:pt idx="122">
                        <c:v>24.29</c:v>
                      </c:pt>
                      <c:pt idx="123">
                        <c:v>24.15</c:v>
                      </c:pt>
                      <c:pt idx="124">
                        <c:v>23.87</c:v>
                      </c:pt>
                      <c:pt idx="125">
                        <c:v>23.56</c:v>
                      </c:pt>
                      <c:pt idx="126">
                        <c:v>23.48</c:v>
                      </c:pt>
                      <c:pt idx="127">
                        <c:v>23.52</c:v>
                      </c:pt>
                      <c:pt idx="128">
                        <c:v>23.37</c:v>
                      </c:pt>
                      <c:pt idx="129">
                        <c:v>23.21</c:v>
                      </c:pt>
                      <c:pt idx="130">
                        <c:v>23.03</c:v>
                      </c:pt>
                      <c:pt idx="131">
                        <c:v>22.87</c:v>
                      </c:pt>
                      <c:pt idx="132">
                        <c:v>22.58</c:v>
                      </c:pt>
                      <c:pt idx="133">
                        <c:v>22.23</c:v>
                      </c:pt>
                      <c:pt idx="134">
                        <c:v>21.94</c:v>
                      </c:pt>
                      <c:pt idx="135">
                        <c:v>21.43</c:v>
                      </c:pt>
                      <c:pt idx="136">
                        <c:v>20.74</c:v>
                      </c:pt>
                      <c:pt idx="137">
                        <c:v>20.059999999999999</c:v>
                      </c:pt>
                      <c:pt idx="138">
                        <c:v>19.52</c:v>
                      </c:pt>
                      <c:pt idx="139">
                        <c:v>18.82</c:v>
                      </c:pt>
                      <c:pt idx="140">
                        <c:v>17.79</c:v>
                      </c:pt>
                      <c:pt idx="141">
                        <c:v>16.989999999999998</c:v>
                      </c:pt>
                      <c:pt idx="142">
                        <c:v>15.84</c:v>
                      </c:pt>
                      <c:pt idx="143">
                        <c:v>14.79</c:v>
                      </c:pt>
                      <c:pt idx="144">
                        <c:v>13.83</c:v>
                      </c:pt>
                      <c:pt idx="145">
                        <c:v>13.43</c:v>
                      </c:pt>
                      <c:pt idx="146">
                        <c:v>12.74</c:v>
                      </c:pt>
                      <c:pt idx="147">
                        <c:v>16.27</c:v>
                      </c:pt>
                      <c:pt idx="148">
                        <c:v>14.98</c:v>
                      </c:pt>
                      <c:pt idx="149">
                        <c:v>14.52</c:v>
                      </c:pt>
                      <c:pt idx="150">
                        <c:v>13.98</c:v>
                      </c:pt>
                      <c:pt idx="151">
                        <c:v>13.45</c:v>
                      </c:pt>
                      <c:pt idx="152">
                        <c:v>13.03</c:v>
                      </c:pt>
                      <c:pt idx="153">
                        <c:v>12.48</c:v>
                      </c:pt>
                      <c:pt idx="154">
                        <c:v>11.89</c:v>
                      </c:pt>
                      <c:pt idx="155">
                        <c:v>11.5</c:v>
                      </c:pt>
                      <c:pt idx="156">
                        <c:v>10.84</c:v>
                      </c:pt>
                      <c:pt idx="157">
                        <c:v>10.7</c:v>
                      </c:pt>
                      <c:pt idx="158">
                        <c:v>10.28</c:v>
                      </c:pt>
                      <c:pt idx="159">
                        <c:v>9.5500000000000007</c:v>
                      </c:pt>
                      <c:pt idx="160">
                        <c:v>9.0399999999999991</c:v>
                      </c:pt>
                      <c:pt idx="161">
                        <c:v>8.41</c:v>
                      </c:pt>
                      <c:pt idx="162">
                        <c:v>7.91</c:v>
                      </c:pt>
                      <c:pt idx="163">
                        <c:v>7.35</c:v>
                      </c:pt>
                      <c:pt idx="164">
                        <c:v>6.71</c:v>
                      </c:pt>
                      <c:pt idx="165">
                        <c:v>6.46</c:v>
                      </c:pt>
                      <c:pt idx="166">
                        <c:v>6.17</c:v>
                      </c:pt>
                      <c:pt idx="167">
                        <c:v>6.21</c:v>
                      </c:pt>
                      <c:pt idx="168">
                        <c:v>6.21</c:v>
                      </c:pt>
                      <c:pt idx="169">
                        <c:v>5.86</c:v>
                      </c:pt>
                      <c:pt idx="170">
                        <c:v>5.62</c:v>
                      </c:pt>
                      <c:pt idx="171">
                        <c:v>5.05</c:v>
                      </c:pt>
                      <c:pt idx="172">
                        <c:v>4.67</c:v>
                      </c:pt>
                      <c:pt idx="173">
                        <c:v>4.7300000000000004</c:v>
                      </c:pt>
                      <c:pt idx="174">
                        <c:v>4.6100000000000003</c:v>
                      </c:pt>
                      <c:pt idx="175">
                        <c:v>4.68</c:v>
                      </c:pt>
                      <c:pt idx="176">
                        <c:v>4.6100000000000003</c:v>
                      </c:pt>
                      <c:pt idx="177">
                        <c:v>4.68</c:v>
                      </c:pt>
                      <c:pt idx="178">
                        <c:v>4.67</c:v>
                      </c:pt>
                      <c:pt idx="179">
                        <c:v>4.55</c:v>
                      </c:pt>
                      <c:pt idx="180">
                        <c:v>4.62</c:v>
                      </c:pt>
                      <c:pt idx="181">
                        <c:v>4.55</c:v>
                      </c:pt>
                      <c:pt idx="182">
                        <c:v>4.5</c:v>
                      </c:pt>
                      <c:pt idx="183">
                        <c:v>4.51</c:v>
                      </c:pt>
                      <c:pt idx="184">
                        <c:v>4.41</c:v>
                      </c:pt>
                      <c:pt idx="185">
                        <c:v>4.37</c:v>
                      </c:pt>
                      <c:pt idx="186">
                        <c:v>4.38</c:v>
                      </c:pt>
                      <c:pt idx="187">
                        <c:v>4.3600000000000003</c:v>
                      </c:pt>
                      <c:pt idx="188">
                        <c:v>4.41</c:v>
                      </c:pt>
                      <c:pt idx="189">
                        <c:v>4.42</c:v>
                      </c:pt>
                      <c:pt idx="190">
                        <c:v>4.38</c:v>
                      </c:pt>
                      <c:pt idx="191">
                        <c:v>4.34</c:v>
                      </c:pt>
                      <c:pt idx="192">
                        <c:v>4.3899999999999997</c:v>
                      </c:pt>
                      <c:pt idx="193">
                        <c:v>4.34</c:v>
                      </c:pt>
                      <c:pt idx="194">
                        <c:v>4.3600000000000003</c:v>
                      </c:pt>
                      <c:pt idx="195">
                        <c:v>4.3600000000000003</c:v>
                      </c:pt>
                      <c:pt idx="196">
                        <c:v>4.37</c:v>
                      </c:pt>
                      <c:pt idx="197">
                        <c:v>4.37</c:v>
                      </c:pt>
                      <c:pt idx="198">
                        <c:v>4.29</c:v>
                      </c:pt>
                      <c:pt idx="199">
                        <c:v>4.3</c:v>
                      </c:pt>
                      <c:pt idx="200">
                        <c:v>4.2300000000000004</c:v>
                      </c:pt>
                      <c:pt idx="201">
                        <c:v>4.1500000000000004</c:v>
                      </c:pt>
                      <c:pt idx="202">
                        <c:v>4.09</c:v>
                      </c:pt>
                      <c:pt idx="203">
                        <c:v>4.07</c:v>
                      </c:pt>
                      <c:pt idx="204">
                        <c:v>3.98</c:v>
                      </c:pt>
                      <c:pt idx="205">
                        <c:v>3.93</c:v>
                      </c:pt>
                      <c:pt idx="206">
                        <c:v>3.83</c:v>
                      </c:pt>
                      <c:pt idx="207">
                        <c:v>3.74</c:v>
                      </c:pt>
                      <c:pt idx="208">
                        <c:v>3.65</c:v>
                      </c:pt>
                      <c:pt idx="209">
                        <c:v>3.72</c:v>
                      </c:pt>
                      <c:pt idx="210">
                        <c:v>3.71</c:v>
                      </c:pt>
                      <c:pt idx="211">
                        <c:v>3.7</c:v>
                      </c:pt>
                      <c:pt idx="212">
                        <c:v>3.63</c:v>
                      </c:pt>
                      <c:pt idx="213">
                        <c:v>3.57</c:v>
                      </c:pt>
                      <c:pt idx="214">
                        <c:v>3.62</c:v>
                      </c:pt>
                      <c:pt idx="215">
                        <c:v>3.64</c:v>
                      </c:pt>
                      <c:pt idx="216">
                        <c:v>3.56</c:v>
                      </c:pt>
                      <c:pt idx="217">
                        <c:v>3.65</c:v>
                      </c:pt>
                      <c:pt idx="218">
                        <c:v>3.61</c:v>
                      </c:pt>
                      <c:pt idx="219">
                        <c:v>3.58</c:v>
                      </c:pt>
                      <c:pt idx="220">
                        <c:v>3.52</c:v>
                      </c:pt>
                      <c:pt idx="221">
                        <c:v>3.49</c:v>
                      </c:pt>
                      <c:pt idx="222">
                        <c:v>3.4</c:v>
                      </c:pt>
                      <c:pt idx="223">
                        <c:v>3.37</c:v>
                      </c:pt>
                      <c:pt idx="224">
                        <c:v>3.24</c:v>
                      </c:pt>
                      <c:pt idx="225">
                        <c:v>3.2</c:v>
                      </c:pt>
                      <c:pt idx="226">
                        <c:v>3.19</c:v>
                      </c:pt>
                      <c:pt idx="227">
                        <c:v>3.19</c:v>
                      </c:pt>
                      <c:pt idx="228">
                        <c:v>3.18</c:v>
                      </c:pt>
                      <c:pt idx="229">
                        <c:v>3.07</c:v>
                      </c:pt>
                      <c:pt idx="230">
                        <c:v>2.97</c:v>
                      </c:pt>
                      <c:pt idx="231">
                        <c:v>2.97</c:v>
                      </c:pt>
                      <c:pt idx="232">
                        <c:v>2.93</c:v>
                      </c:pt>
                      <c:pt idx="233">
                        <c:v>2.81</c:v>
                      </c:pt>
                      <c:pt idx="234">
                        <c:v>2.73</c:v>
                      </c:pt>
                      <c:pt idx="235">
                        <c:v>2.65</c:v>
                      </c:pt>
                      <c:pt idx="236">
                        <c:v>2.66</c:v>
                      </c:pt>
                      <c:pt idx="237">
                        <c:v>2.65</c:v>
                      </c:pt>
                      <c:pt idx="238">
                        <c:v>2.65</c:v>
                      </c:pt>
                      <c:pt idx="239">
                        <c:v>2.63</c:v>
                      </c:pt>
                      <c:pt idx="240">
                        <c:v>2.63</c:v>
                      </c:pt>
                      <c:pt idx="241">
                        <c:v>2.69</c:v>
                      </c:pt>
                      <c:pt idx="242">
                        <c:v>2.65</c:v>
                      </c:pt>
                      <c:pt idx="243">
                        <c:v>2.62</c:v>
                      </c:pt>
                      <c:pt idx="244">
                        <c:v>2.65</c:v>
                      </c:pt>
                      <c:pt idx="245">
                        <c:v>2.67</c:v>
                      </c:pt>
                      <c:pt idx="246">
                        <c:v>2.68</c:v>
                      </c:pt>
                      <c:pt idx="247">
                        <c:v>2.7</c:v>
                      </c:pt>
                      <c:pt idx="248">
                        <c:v>2.67</c:v>
                      </c:pt>
                      <c:pt idx="249">
                        <c:v>2.7</c:v>
                      </c:pt>
                      <c:pt idx="250">
                        <c:v>2.68</c:v>
                      </c:pt>
                      <c:pt idx="251">
                        <c:v>2.75</c:v>
                      </c:pt>
                      <c:pt idx="252">
                        <c:v>2.68</c:v>
                      </c:pt>
                      <c:pt idx="253">
                        <c:v>2.75</c:v>
                      </c:pt>
                      <c:pt idx="254">
                        <c:v>2.76</c:v>
                      </c:pt>
                      <c:pt idx="255">
                        <c:v>2.79</c:v>
                      </c:pt>
                      <c:pt idx="256">
                        <c:v>2.76</c:v>
                      </c:pt>
                      <c:pt idx="257">
                        <c:v>2.81</c:v>
                      </c:pt>
                      <c:pt idx="258">
                        <c:v>2.78</c:v>
                      </c:pt>
                      <c:pt idx="259">
                        <c:v>2.77</c:v>
                      </c:pt>
                      <c:pt idx="260">
                        <c:v>2.82</c:v>
                      </c:pt>
                      <c:pt idx="261">
                        <c:v>2.8</c:v>
                      </c:pt>
                      <c:pt idx="262">
                        <c:v>2.84</c:v>
                      </c:pt>
                      <c:pt idx="263">
                        <c:v>2.87</c:v>
                      </c:pt>
                    </c:numCache>
                  </c:numRef>
                </c:val>
              </c15:ser>
            </c15:filteredBarSeries>
            <c15:filteredBarSeries>
              <c15:ser>
                <c:idx val="2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'Данные А1'!$J$6</c15:sqref>
                        </c15:formulaRef>
                      </c:ext>
                    </c:extLst>
                    <c:strCache>
                      <c:ptCount val="1"/>
                      <c:pt idx="0">
                        <c:v>Дебит воды, м3/сут</c:v>
                      </c:pt>
                    </c:strCache>
                  </c:strRef>
                </c:tx>
                <c:spPr>
                  <a:solidFill>
                    <a:schemeClr val="accent3"/>
                  </a:solidFill>
                  <a:ln>
                    <a:noFill/>
                  </a:ln>
                  <a:effectLst/>
                </c:spPr>
                <c:invertIfNegative val="0"/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'Данные А1'!$A$7:$A$272</c15:sqref>
                        </c15:formulaRef>
                      </c:ext>
                    </c:extLst>
                    <c:numCache>
                      <c:formatCode>m/d/yyyy</c:formatCode>
                      <c:ptCount val="266"/>
                      <c:pt idx="0">
                        <c:v>42145</c:v>
                      </c:pt>
                      <c:pt idx="1">
                        <c:v>42146</c:v>
                      </c:pt>
                      <c:pt idx="2">
                        <c:v>42147</c:v>
                      </c:pt>
                      <c:pt idx="3">
                        <c:v>42148</c:v>
                      </c:pt>
                      <c:pt idx="4">
                        <c:v>42149</c:v>
                      </c:pt>
                      <c:pt idx="5">
                        <c:v>42150</c:v>
                      </c:pt>
                      <c:pt idx="6">
                        <c:v>42151</c:v>
                      </c:pt>
                      <c:pt idx="7">
                        <c:v>42152</c:v>
                      </c:pt>
                      <c:pt idx="8">
                        <c:v>42153</c:v>
                      </c:pt>
                      <c:pt idx="9">
                        <c:v>42154</c:v>
                      </c:pt>
                      <c:pt idx="10">
                        <c:v>42155</c:v>
                      </c:pt>
                      <c:pt idx="11">
                        <c:v>42156</c:v>
                      </c:pt>
                      <c:pt idx="12">
                        <c:v>42157</c:v>
                      </c:pt>
                      <c:pt idx="13">
                        <c:v>42158</c:v>
                      </c:pt>
                      <c:pt idx="14">
                        <c:v>42159</c:v>
                      </c:pt>
                      <c:pt idx="15">
                        <c:v>42160</c:v>
                      </c:pt>
                      <c:pt idx="16">
                        <c:v>42161</c:v>
                      </c:pt>
                      <c:pt idx="17">
                        <c:v>42162</c:v>
                      </c:pt>
                      <c:pt idx="18">
                        <c:v>42163</c:v>
                      </c:pt>
                      <c:pt idx="19">
                        <c:v>42164</c:v>
                      </c:pt>
                      <c:pt idx="20">
                        <c:v>42165</c:v>
                      </c:pt>
                      <c:pt idx="21">
                        <c:v>42166</c:v>
                      </c:pt>
                      <c:pt idx="22">
                        <c:v>42167</c:v>
                      </c:pt>
                      <c:pt idx="23">
                        <c:v>42168</c:v>
                      </c:pt>
                      <c:pt idx="24">
                        <c:v>42169</c:v>
                      </c:pt>
                      <c:pt idx="25">
                        <c:v>42170</c:v>
                      </c:pt>
                      <c:pt idx="26">
                        <c:v>42171</c:v>
                      </c:pt>
                      <c:pt idx="27">
                        <c:v>42172</c:v>
                      </c:pt>
                      <c:pt idx="28">
                        <c:v>42173</c:v>
                      </c:pt>
                      <c:pt idx="29">
                        <c:v>42174</c:v>
                      </c:pt>
                      <c:pt idx="30">
                        <c:v>42175</c:v>
                      </c:pt>
                      <c:pt idx="31">
                        <c:v>42176</c:v>
                      </c:pt>
                      <c:pt idx="32">
                        <c:v>42177</c:v>
                      </c:pt>
                      <c:pt idx="33">
                        <c:v>42178</c:v>
                      </c:pt>
                      <c:pt idx="34">
                        <c:v>42179</c:v>
                      </c:pt>
                      <c:pt idx="35">
                        <c:v>42180</c:v>
                      </c:pt>
                      <c:pt idx="36">
                        <c:v>42181</c:v>
                      </c:pt>
                      <c:pt idx="37">
                        <c:v>42182</c:v>
                      </c:pt>
                      <c:pt idx="38">
                        <c:v>42183</c:v>
                      </c:pt>
                      <c:pt idx="39">
                        <c:v>42184</c:v>
                      </c:pt>
                      <c:pt idx="40">
                        <c:v>42185</c:v>
                      </c:pt>
                      <c:pt idx="41">
                        <c:v>42186</c:v>
                      </c:pt>
                      <c:pt idx="42">
                        <c:v>42187</c:v>
                      </c:pt>
                      <c:pt idx="43">
                        <c:v>42188</c:v>
                      </c:pt>
                      <c:pt idx="44">
                        <c:v>42189</c:v>
                      </c:pt>
                      <c:pt idx="45">
                        <c:v>42190</c:v>
                      </c:pt>
                      <c:pt idx="46">
                        <c:v>42191</c:v>
                      </c:pt>
                      <c:pt idx="47">
                        <c:v>42192</c:v>
                      </c:pt>
                      <c:pt idx="48">
                        <c:v>42193</c:v>
                      </c:pt>
                      <c:pt idx="49">
                        <c:v>42194</c:v>
                      </c:pt>
                      <c:pt idx="50">
                        <c:v>42195</c:v>
                      </c:pt>
                      <c:pt idx="51">
                        <c:v>42196</c:v>
                      </c:pt>
                      <c:pt idx="52">
                        <c:v>42197</c:v>
                      </c:pt>
                      <c:pt idx="53">
                        <c:v>42198</c:v>
                      </c:pt>
                      <c:pt idx="54">
                        <c:v>42199</c:v>
                      </c:pt>
                      <c:pt idx="55">
                        <c:v>42200</c:v>
                      </c:pt>
                      <c:pt idx="56">
                        <c:v>42201</c:v>
                      </c:pt>
                      <c:pt idx="57">
                        <c:v>42202</c:v>
                      </c:pt>
                      <c:pt idx="58">
                        <c:v>42203</c:v>
                      </c:pt>
                      <c:pt idx="59">
                        <c:v>42204</c:v>
                      </c:pt>
                      <c:pt idx="60">
                        <c:v>42205</c:v>
                      </c:pt>
                      <c:pt idx="61">
                        <c:v>42206</c:v>
                      </c:pt>
                      <c:pt idx="62">
                        <c:v>42207</c:v>
                      </c:pt>
                      <c:pt idx="63">
                        <c:v>42208</c:v>
                      </c:pt>
                      <c:pt idx="64">
                        <c:v>42209</c:v>
                      </c:pt>
                      <c:pt idx="65">
                        <c:v>42210</c:v>
                      </c:pt>
                      <c:pt idx="66">
                        <c:v>42211</c:v>
                      </c:pt>
                      <c:pt idx="67">
                        <c:v>42212</c:v>
                      </c:pt>
                      <c:pt idx="68">
                        <c:v>42213</c:v>
                      </c:pt>
                      <c:pt idx="69">
                        <c:v>42214</c:v>
                      </c:pt>
                      <c:pt idx="70">
                        <c:v>42215</c:v>
                      </c:pt>
                      <c:pt idx="71">
                        <c:v>42216</c:v>
                      </c:pt>
                      <c:pt idx="72">
                        <c:v>42217</c:v>
                      </c:pt>
                      <c:pt idx="73">
                        <c:v>42218</c:v>
                      </c:pt>
                      <c:pt idx="74">
                        <c:v>42219</c:v>
                      </c:pt>
                      <c:pt idx="75">
                        <c:v>42220</c:v>
                      </c:pt>
                      <c:pt idx="76">
                        <c:v>42221</c:v>
                      </c:pt>
                      <c:pt idx="77">
                        <c:v>42222</c:v>
                      </c:pt>
                      <c:pt idx="78">
                        <c:v>42223</c:v>
                      </c:pt>
                      <c:pt idx="79">
                        <c:v>42224</c:v>
                      </c:pt>
                      <c:pt idx="80">
                        <c:v>42225</c:v>
                      </c:pt>
                      <c:pt idx="81">
                        <c:v>42226</c:v>
                      </c:pt>
                      <c:pt idx="82">
                        <c:v>42227</c:v>
                      </c:pt>
                      <c:pt idx="83">
                        <c:v>42228</c:v>
                      </c:pt>
                      <c:pt idx="84">
                        <c:v>42229</c:v>
                      </c:pt>
                      <c:pt idx="85">
                        <c:v>42230</c:v>
                      </c:pt>
                      <c:pt idx="86">
                        <c:v>42231</c:v>
                      </c:pt>
                      <c:pt idx="87">
                        <c:v>42232</c:v>
                      </c:pt>
                      <c:pt idx="88">
                        <c:v>42233</c:v>
                      </c:pt>
                      <c:pt idx="89">
                        <c:v>42234</c:v>
                      </c:pt>
                      <c:pt idx="90">
                        <c:v>42235</c:v>
                      </c:pt>
                      <c:pt idx="91">
                        <c:v>42236</c:v>
                      </c:pt>
                      <c:pt idx="92">
                        <c:v>42237</c:v>
                      </c:pt>
                      <c:pt idx="93">
                        <c:v>42238</c:v>
                      </c:pt>
                      <c:pt idx="94">
                        <c:v>42239</c:v>
                      </c:pt>
                      <c:pt idx="95">
                        <c:v>42240</c:v>
                      </c:pt>
                      <c:pt idx="96">
                        <c:v>42241</c:v>
                      </c:pt>
                      <c:pt idx="97">
                        <c:v>42242</c:v>
                      </c:pt>
                      <c:pt idx="98">
                        <c:v>42243</c:v>
                      </c:pt>
                      <c:pt idx="99">
                        <c:v>42244</c:v>
                      </c:pt>
                      <c:pt idx="100">
                        <c:v>42245</c:v>
                      </c:pt>
                      <c:pt idx="101">
                        <c:v>42246</c:v>
                      </c:pt>
                      <c:pt idx="102">
                        <c:v>42247</c:v>
                      </c:pt>
                      <c:pt idx="103">
                        <c:v>42248</c:v>
                      </c:pt>
                      <c:pt idx="104">
                        <c:v>42249</c:v>
                      </c:pt>
                      <c:pt idx="105">
                        <c:v>42250</c:v>
                      </c:pt>
                      <c:pt idx="106">
                        <c:v>42251</c:v>
                      </c:pt>
                      <c:pt idx="107">
                        <c:v>42252</c:v>
                      </c:pt>
                      <c:pt idx="108">
                        <c:v>42253</c:v>
                      </c:pt>
                      <c:pt idx="109">
                        <c:v>42254</c:v>
                      </c:pt>
                      <c:pt idx="110">
                        <c:v>42255</c:v>
                      </c:pt>
                      <c:pt idx="111">
                        <c:v>42256</c:v>
                      </c:pt>
                      <c:pt idx="112">
                        <c:v>42257</c:v>
                      </c:pt>
                      <c:pt idx="113">
                        <c:v>42258</c:v>
                      </c:pt>
                      <c:pt idx="114">
                        <c:v>42259</c:v>
                      </c:pt>
                      <c:pt idx="115">
                        <c:v>42260</c:v>
                      </c:pt>
                      <c:pt idx="116">
                        <c:v>42261</c:v>
                      </c:pt>
                      <c:pt idx="117">
                        <c:v>42262</c:v>
                      </c:pt>
                      <c:pt idx="118">
                        <c:v>42263</c:v>
                      </c:pt>
                      <c:pt idx="119">
                        <c:v>42264</c:v>
                      </c:pt>
                      <c:pt idx="120">
                        <c:v>42265</c:v>
                      </c:pt>
                      <c:pt idx="121">
                        <c:v>42266</c:v>
                      </c:pt>
                      <c:pt idx="122">
                        <c:v>42267</c:v>
                      </c:pt>
                      <c:pt idx="123">
                        <c:v>42268</c:v>
                      </c:pt>
                      <c:pt idx="124">
                        <c:v>42269</c:v>
                      </c:pt>
                      <c:pt idx="125">
                        <c:v>42270</c:v>
                      </c:pt>
                      <c:pt idx="126">
                        <c:v>42271</c:v>
                      </c:pt>
                      <c:pt idx="127">
                        <c:v>42272</c:v>
                      </c:pt>
                      <c:pt idx="128">
                        <c:v>42273</c:v>
                      </c:pt>
                      <c:pt idx="129">
                        <c:v>42274</c:v>
                      </c:pt>
                      <c:pt idx="130">
                        <c:v>42275</c:v>
                      </c:pt>
                      <c:pt idx="131">
                        <c:v>42276</c:v>
                      </c:pt>
                      <c:pt idx="132">
                        <c:v>42277</c:v>
                      </c:pt>
                      <c:pt idx="133">
                        <c:v>42278</c:v>
                      </c:pt>
                      <c:pt idx="134">
                        <c:v>42279</c:v>
                      </c:pt>
                      <c:pt idx="135">
                        <c:v>42280</c:v>
                      </c:pt>
                      <c:pt idx="136">
                        <c:v>42281</c:v>
                      </c:pt>
                      <c:pt idx="137">
                        <c:v>42282</c:v>
                      </c:pt>
                      <c:pt idx="138">
                        <c:v>42283</c:v>
                      </c:pt>
                      <c:pt idx="139">
                        <c:v>42284</c:v>
                      </c:pt>
                      <c:pt idx="140">
                        <c:v>42285</c:v>
                      </c:pt>
                      <c:pt idx="141">
                        <c:v>42286</c:v>
                      </c:pt>
                      <c:pt idx="142">
                        <c:v>42287</c:v>
                      </c:pt>
                      <c:pt idx="143">
                        <c:v>42288</c:v>
                      </c:pt>
                      <c:pt idx="144">
                        <c:v>42289</c:v>
                      </c:pt>
                      <c:pt idx="145">
                        <c:v>42290</c:v>
                      </c:pt>
                      <c:pt idx="146">
                        <c:v>42291</c:v>
                      </c:pt>
                      <c:pt idx="147">
                        <c:v>42292</c:v>
                      </c:pt>
                      <c:pt idx="148">
                        <c:v>42293</c:v>
                      </c:pt>
                      <c:pt idx="149">
                        <c:v>42294</c:v>
                      </c:pt>
                      <c:pt idx="150">
                        <c:v>42295</c:v>
                      </c:pt>
                      <c:pt idx="151">
                        <c:v>42296</c:v>
                      </c:pt>
                      <c:pt idx="152">
                        <c:v>42297</c:v>
                      </c:pt>
                      <c:pt idx="153">
                        <c:v>42298</c:v>
                      </c:pt>
                      <c:pt idx="154">
                        <c:v>42299</c:v>
                      </c:pt>
                      <c:pt idx="155">
                        <c:v>42300</c:v>
                      </c:pt>
                      <c:pt idx="156">
                        <c:v>42301</c:v>
                      </c:pt>
                      <c:pt idx="157">
                        <c:v>42302</c:v>
                      </c:pt>
                      <c:pt idx="158">
                        <c:v>42303</c:v>
                      </c:pt>
                      <c:pt idx="159">
                        <c:v>42304</c:v>
                      </c:pt>
                      <c:pt idx="160">
                        <c:v>42305</c:v>
                      </c:pt>
                      <c:pt idx="161">
                        <c:v>42306</c:v>
                      </c:pt>
                      <c:pt idx="162">
                        <c:v>42307</c:v>
                      </c:pt>
                      <c:pt idx="163">
                        <c:v>42308</c:v>
                      </c:pt>
                      <c:pt idx="164">
                        <c:v>42309</c:v>
                      </c:pt>
                      <c:pt idx="165">
                        <c:v>42310</c:v>
                      </c:pt>
                      <c:pt idx="166">
                        <c:v>42311</c:v>
                      </c:pt>
                      <c:pt idx="167">
                        <c:v>42312</c:v>
                      </c:pt>
                      <c:pt idx="168">
                        <c:v>42313</c:v>
                      </c:pt>
                      <c:pt idx="169">
                        <c:v>42314</c:v>
                      </c:pt>
                      <c:pt idx="170">
                        <c:v>42315</c:v>
                      </c:pt>
                      <c:pt idx="171">
                        <c:v>42316</c:v>
                      </c:pt>
                      <c:pt idx="172">
                        <c:v>42317</c:v>
                      </c:pt>
                      <c:pt idx="173">
                        <c:v>42318</c:v>
                      </c:pt>
                      <c:pt idx="174">
                        <c:v>42319</c:v>
                      </c:pt>
                      <c:pt idx="175">
                        <c:v>42320</c:v>
                      </c:pt>
                      <c:pt idx="176">
                        <c:v>42321</c:v>
                      </c:pt>
                      <c:pt idx="177">
                        <c:v>42322</c:v>
                      </c:pt>
                      <c:pt idx="178">
                        <c:v>42323</c:v>
                      </c:pt>
                      <c:pt idx="179">
                        <c:v>42324</c:v>
                      </c:pt>
                      <c:pt idx="180">
                        <c:v>42325</c:v>
                      </c:pt>
                      <c:pt idx="181">
                        <c:v>42326</c:v>
                      </c:pt>
                      <c:pt idx="182">
                        <c:v>42327</c:v>
                      </c:pt>
                      <c:pt idx="183">
                        <c:v>42328</c:v>
                      </c:pt>
                      <c:pt idx="184">
                        <c:v>42329</c:v>
                      </c:pt>
                      <c:pt idx="185">
                        <c:v>42330</c:v>
                      </c:pt>
                      <c:pt idx="186">
                        <c:v>42331</c:v>
                      </c:pt>
                      <c:pt idx="187">
                        <c:v>42332</c:v>
                      </c:pt>
                      <c:pt idx="188">
                        <c:v>42333</c:v>
                      </c:pt>
                      <c:pt idx="189">
                        <c:v>42334</c:v>
                      </c:pt>
                      <c:pt idx="190">
                        <c:v>42335</c:v>
                      </c:pt>
                      <c:pt idx="191">
                        <c:v>42336</c:v>
                      </c:pt>
                      <c:pt idx="192">
                        <c:v>42337</c:v>
                      </c:pt>
                      <c:pt idx="193">
                        <c:v>42338</c:v>
                      </c:pt>
                      <c:pt idx="194">
                        <c:v>42339</c:v>
                      </c:pt>
                      <c:pt idx="195">
                        <c:v>42340</c:v>
                      </c:pt>
                      <c:pt idx="196">
                        <c:v>42341</c:v>
                      </c:pt>
                      <c:pt idx="197">
                        <c:v>42342</c:v>
                      </c:pt>
                      <c:pt idx="198">
                        <c:v>42343</c:v>
                      </c:pt>
                      <c:pt idx="199">
                        <c:v>42344</c:v>
                      </c:pt>
                      <c:pt idx="200">
                        <c:v>42345</c:v>
                      </c:pt>
                      <c:pt idx="201">
                        <c:v>42346</c:v>
                      </c:pt>
                      <c:pt idx="202">
                        <c:v>42347</c:v>
                      </c:pt>
                      <c:pt idx="203">
                        <c:v>42348</c:v>
                      </c:pt>
                      <c:pt idx="204">
                        <c:v>42349</c:v>
                      </c:pt>
                      <c:pt idx="205">
                        <c:v>42350</c:v>
                      </c:pt>
                      <c:pt idx="206">
                        <c:v>42351</c:v>
                      </c:pt>
                      <c:pt idx="207">
                        <c:v>42352</c:v>
                      </c:pt>
                      <c:pt idx="208">
                        <c:v>42353</c:v>
                      </c:pt>
                      <c:pt idx="209">
                        <c:v>42354</c:v>
                      </c:pt>
                      <c:pt idx="210">
                        <c:v>42355</c:v>
                      </c:pt>
                      <c:pt idx="211">
                        <c:v>42356</c:v>
                      </c:pt>
                      <c:pt idx="212">
                        <c:v>42357</c:v>
                      </c:pt>
                      <c:pt idx="213">
                        <c:v>42358</c:v>
                      </c:pt>
                      <c:pt idx="214">
                        <c:v>42359</c:v>
                      </c:pt>
                      <c:pt idx="215">
                        <c:v>42360</c:v>
                      </c:pt>
                      <c:pt idx="216">
                        <c:v>42361</c:v>
                      </c:pt>
                      <c:pt idx="217">
                        <c:v>42362</c:v>
                      </c:pt>
                      <c:pt idx="218">
                        <c:v>42363</c:v>
                      </c:pt>
                      <c:pt idx="219">
                        <c:v>42364</c:v>
                      </c:pt>
                      <c:pt idx="220">
                        <c:v>42365</c:v>
                      </c:pt>
                      <c:pt idx="221">
                        <c:v>42366</c:v>
                      </c:pt>
                      <c:pt idx="222">
                        <c:v>42367</c:v>
                      </c:pt>
                      <c:pt idx="223">
                        <c:v>42368</c:v>
                      </c:pt>
                      <c:pt idx="224">
                        <c:v>42369</c:v>
                      </c:pt>
                      <c:pt idx="225">
                        <c:v>42370</c:v>
                      </c:pt>
                      <c:pt idx="226">
                        <c:v>42371</c:v>
                      </c:pt>
                      <c:pt idx="227">
                        <c:v>42372</c:v>
                      </c:pt>
                      <c:pt idx="228">
                        <c:v>42373</c:v>
                      </c:pt>
                      <c:pt idx="229">
                        <c:v>42374</c:v>
                      </c:pt>
                      <c:pt idx="230">
                        <c:v>42375</c:v>
                      </c:pt>
                      <c:pt idx="231">
                        <c:v>42376</c:v>
                      </c:pt>
                      <c:pt idx="232">
                        <c:v>42377</c:v>
                      </c:pt>
                      <c:pt idx="233">
                        <c:v>42378</c:v>
                      </c:pt>
                      <c:pt idx="234">
                        <c:v>42379</c:v>
                      </c:pt>
                      <c:pt idx="235">
                        <c:v>42380</c:v>
                      </c:pt>
                      <c:pt idx="236">
                        <c:v>42381</c:v>
                      </c:pt>
                      <c:pt idx="237">
                        <c:v>42382</c:v>
                      </c:pt>
                      <c:pt idx="238">
                        <c:v>42383</c:v>
                      </c:pt>
                      <c:pt idx="239">
                        <c:v>42384</c:v>
                      </c:pt>
                      <c:pt idx="240">
                        <c:v>42385</c:v>
                      </c:pt>
                      <c:pt idx="241">
                        <c:v>42386</c:v>
                      </c:pt>
                      <c:pt idx="242">
                        <c:v>42387</c:v>
                      </c:pt>
                      <c:pt idx="243">
                        <c:v>42388</c:v>
                      </c:pt>
                      <c:pt idx="244">
                        <c:v>42389</c:v>
                      </c:pt>
                      <c:pt idx="245">
                        <c:v>42390</c:v>
                      </c:pt>
                      <c:pt idx="246">
                        <c:v>42391</c:v>
                      </c:pt>
                      <c:pt idx="247">
                        <c:v>42392</c:v>
                      </c:pt>
                      <c:pt idx="248">
                        <c:v>42393</c:v>
                      </c:pt>
                      <c:pt idx="249">
                        <c:v>42394</c:v>
                      </c:pt>
                      <c:pt idx="250">
                        <c:v>42395</c:v>
                      </c:pt>
                      <c:pt idx="251">
                        <c:v>42396</c:v>
                      </c:pt>
                      <c:pt idx="252">
                        <c:v>42397</c:v>
                      </c:pt>
                      <c:pt idx="253">
                        <c:v>42398</c:v>
                      </c:pt>
                      <c:pt idx="254">
                        <c:v>42399</c:v>
                      </c:pt>
                      <c:pt idx="255">
                        <c:v>42400</c:v>
                      </c:pt>
                      <c:pt idx="256">
                        <c:v>42401</c:v>
                      </c:pt>
                      <c:pt idx="257">
                        <c:v>42402</c:v>
                      </c:pt>
                      <c:pt idx="258">
                        <c:v>42403</c:v>
                      </c:pt>
                      <c:pt idx="259">
                        <c:v>42404</c:v>
                      </c:pt>
                      <c:pt idx="260">
                        <c:v>42405</c:v>
                      </c:pt>
                      <c:pt idx="261">
                        <c:v>42406</c:v>
                      </c:pt>
                      <c:pt idx="262">
                        <c:v>42407</c:v>
                      </c:pt>
                      <c:pt idx="263">
                        <c:v>42408</c:v>
                      </c:pt>
                      <c:pt idx="264">
                        <c:v>42409</c:v>
                      </c:pt>
                      <c:pt idx="265">
                        <c:v>42410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'Данные А1'!$J$7:$J$272</c15:sqref>
                        </c15:formulaRef>
                      </c:ext>
                    </c:extLst>
                    <c:numCache>
                      <c:formatCode>0.00</c:formatCode>
                      <c:ptCount val="266"/>
                      <c:pt idx="0">
                        <c:v>1.2</c:v>
                      </c:pt>
                      <c:pt idx="1">
                        <c:v>1.2</c:v>
                      </c:pt>
                      <c:pt idx="2">
                        <c:v>2.6399999999999997</c:v>
                      </c:pt>
                      <c:pt idx="3">
                        <c:v>2.6399999999999997</c:v>
                      </c:pt>
                      <c:pt idx="4">
                        <c:v>6.6</c:v>
                      </c:pt>
                      <c:pt idx="5">
                        <c:v>13.2</c:v>
                      </c:pt>
                      <c:pt idx="6">
                        <c:v>13.2</c:v>
                      </c:pt>
                      <c:pt idx="7">
                        <c:v>13.2</c:v>
                      </c:pt>
                      <c:pt idx="8">
                        <c:v>15</c:v>
                      </c:pt>
                      <c:pt idx="9">
                        <c:v>16.2</c:v>
                      </c:pt>
                      <c:pt idx="10">
                        <c:v>18</c:v>
                      </c:pt>
                      <c:pt idx="11">
                        <c:v>19.2</c:v>
                      </c:pt>
                      <c:pt idx="12">
                        <c:v>20.399999999999999</c:v>
                      </c:pt>
                      <c:pt idx="13">
                        <c:v>21.599999999999998</c:v>
                      </c:pt>
                      <c:pt idx="14">
                        <c:v>22.8</c:v>
                      </c:pt>
                      <c:pt idx="15">
                        <c:v>23.4</c:v>
                      </c:pt>
                      <c:pt idx="16">
                        <c:v>25.2</c:v>
                      </c:pt>
                      <c:pt idx="17">
                        <c:v>25.2</c:v>
                      </c:pt>
                      <c:pt idx="18">
                        <c:v>25.2</c:v>
                      </c:pt>
                      <c:pt idx="19">
                        <c:v>25.8</c:v>
                      </c:pt>
                      <c:pt idx="20">
                        <c:v>26.4</c:v>
                      </c:pt>
                      <c:pt idx="21">
                        <c:v>26.7</c:v>
                      </c:pt>
                      <c:pt idx="22">
                        <c:v>27</c:v>
                      </c:pt>
                      <c:pt idx="23">
                        <c:v>27</c:v>
                      </c:pt>
                      <c:pt idx="24">
                        <c:v>27</c:v>
                      </c:pt>
                      <c:pt idx="25">
                        <c:v>27.3</c:v>
                      </c:pt>
                      <c:pt idx="26">
                        <c:v>27.599999999999998</c:v>
                      </c:pt>
                      <c:pt idx="27">
                        <c:v>28.2</c:v>
                      </c:pt>
                      <c:pt idx="28">
                        <c:v>28.2</c:v>
                      </c:pt>
                      <c:pt idx="29">
                        <c:v>28.2</c:v>
                      </c:pt>
                      <c:pt idx="30">
                        <c:v>28.799999999999997</c:v>
                      </c:pt>
                      <c:pt idx="31">
                        <c:v>29.4</c:v>
                      </c:pt>
                      <c:pt idx="32">
                        <c:v>29.4</c:v>
                      </c:pt>
                      <c:pt idx="33">
                        <c:v>29.4</c:v>
                      </c:pt>
                      <c:pt idx="34">
                        <c:v>29.4</c:v>
                      </c:pt>
                      <c:pt idx="35">
                        <c:v>29.7</c:v>
                      </c:pt>
                      <c:pt idx="36">
                        <c:v>30.299999999999997</c:v>
                      </c:pt>
                      <c:pt idx="37">
                        <c:v>30.9</c:v>
                      </c:pt>
                      <c:pt idx="38">
                        <c:v>31.2</c:v>
                      </c:pt>
                      <c:pt idx="39">
                        <c:v>31.799999999999997</c:v>
                      </c:pt>
                      <c:pt idx="40">
                        <c:v>32.1</c:v>
                      </c:pt>
                      <c:pt idx="41">
                        <c:v>32.699999999999996</c:v>
                      </c:pt>
                      <c:pt idx="42">
                        <c:v>33.6</c:v>
                      </c:pt>
                      <c:pt idx="43">
                        <c:v>34.199999999999996</c:v>
                      </c:pt>
                      <c:pt idx="44">
                        <c:v>34.799999999999997</c:v>
                      </c:pt>
                      <c:pt idx="45">
                        <c:v>35.4</c:v>
                      </c:pt>
                      <c:pt idx="46">
                        <c:v>36</c:v>
                      </c:pt>
                      <c:pt idx="47">
                        <c:v>36.6</c:v>
                      </c:pt>
                      <c:pt idx="48">
                        <c:v>37.5</c:v>
                      </c:pt>
                      <c:pt idx="49">
                        <c:v>38.4</c:v>
                      </c:pt>
                      <c:pt idx="50">
                        <c:v>39</c:v>
                      </c:pt>
                      <c:pt idx="51">
                        <c:v>39.6</c:v>
                      </c:pt>
                      <c:pt idx="52">
                        <c:v>40.199999999999996</c:v>
                      </c:pt>
                      <c:pt idx="53">
                        <c:v>40.799999999999997</c:v>
                      </c:pt>
                      <c:pt idx="54">
                        <c:v>41.4</c:v>
                      </c:pt>
                      <c:pt idx="55">
                        <c:v>15</c:v>
                      </c:pt>
                      <c:pt idx="56">
                        <c:v>31.2</c:v>
                      </c:pt>
                      <c:pt idx="57">
                        <c:v>31.2</c:v>
                      </c:pt>
                      <c:pt idx="58">
                        <c:v>32.1</c:v>
                      </c:pt>
                      <c:pt idx="59">
                        <c:v>33</c:v>
                      </c:pt>
                      <c:pt idx="60">
                        <c:v>33.6</c:v>
                      </c:pt>
                      <c:pt idx="61">
                        <c:v>34.199999999999996</c:v>
                      </c:pt>
                      <c:pt idx="62">
                        <c:v>35.1</c:v>
                      </c:pt>
                      <c:pt idx="63">
                        <c:v>35.699999999999996</c:v>
                      </c:pt>
                      <c:pt idx="64">
                        <c:v>36</c:v>
                      </c:pt>
                      <c:pt idx="65">
                        <c:v>36.9</c:v>
                      </c:pt>
                      <c:pt idx="66">
                        <c:v>37.5</c:v>
                      </c:pt>
                      <c:pt idx="67">
                        <c:v>38.159999999999997</c:v>
                      </c:pt>
                      <c:pt idx="68">
                        <c:v>38.4</c:v>
                      </c:pt>
                      <c:pt idx="69">
                        <c:v>38.699999999999996</c:v>
                      </c:pt>
                      <c:pt idx="70">
                        <c:v>39.119999999999997</c:v>
                      </c:pt>
                      <c:pt idx="71">
                        <c:v>40.199999999999996</c:v>
                      </c:pt>
                      <c:pt idx="72">
                        <c:v>40.98</c:v>
                      </c:pt>
                      <c:pt idx="73">
                        <c:v>41.58</c:v>
                      </c:pt>
                      <c:pt idx="74">
                        <c:v>42.48</c:v>
                      </c:pt>
                      <c:pt idx="75">
                        <c:v>42.72</c:v>
                      </c:pt>
                      <c:pt idx="76">
                        <c:v>43.379999999999995</c:v>
                      </c:pt>
                      <c:pt idx="77">
                        <c:v>43.5</c:v>
                      </c:pt>
                      <c:pt idx="78">
                        <c:v>43.8</c:v>
                      </c:pt>
                      <c:pt idx="79">
                        <c:v>44.22</c:v>
                      </c:pt>
                      <c:pt idx="80">
                        <c:v>45</c:v>
                      </c:pt>
                      <c:pt idx="81">
                        <c:v>45</c:v>
                      </c:pt>
                      <c:pt idx="82">
                        <c:v>44.134736000000004</c:v>
                      </c:pt>
                      <c:pt idx="83">
                        <c:v>45</c:v>
                      </c:pt>
                      <c:pt idx="84">
                        <c:v>45</c:v>
                      </c:pt>
                      <c:pt idx="85">
                        <c:v>45</c:v>
                      </c:pt>
                      <c:pt idx="86">
                        <c:v>45</c:v>
                      </c:pt>
                      <c:pt idx="87">
                        <c:v>45</c:v>
                      </c:pt>
                      <c:pt idx="88">
                        <c:v>45</c:v>
                      </c:pt>
                      <c:pt idx="89">
                        <c:v>45</c:v>
                      </c:pt>
                      <c:pt idx="90">
                        <c:v>45</c:v>
                      </c:pt>
                      <c:pt idx="91">
                        <c:v>45</c:v>
                      </c:pt>
                      <c:pt idx="92">
                        <c:v>45</c:v>
                      </c:pt>
                      <c:pt idx="93">
                        <c:v>45</c:v>
                      </c:pt>
                      <c:pt idx="94">
                        <c:v>45</c:v>
                      </c:pt>
                      <c:pt idx="95">
                        <c:v>45</c:v>
                      </c:pt>
                      <c:pt idx="96">
                        <c:v>45</c:v>
                      </c:pt>
                      <c:pt idx="97">
                        <c:v>44.939515999999998</c:v>
                      </c:pt>
                      <c:pt idx="98">
                        <c:v>45</c:v>
                      </c:pt>
                      <c:pt idx="99">
                        <c:v>45</c:v>
                      </c:pt>
                      <c:pt idx="100">
                        <c:v>45</c:v>
                      </c:pt>
                      <c:pt idx="101">
                        <c:v>45</c:v>
                      </c:pt>
                      <c:pt idx="102">
                        <c:v>45</c:v>
                      </c:pt>
                      <c:pt idx="103">
                        <c:v>45</c:v>
                      </c:pt>
                      <c:pt idx="104">
                        <c:v>45</c:v>
                      </c:pt>
                      <c:pt idx="105">
                        <c:v>45</c:v>
                      </c:pt>
                      <c:pt idx="106">
                        <c:v>45</c:v>
                      </c:pt>
                      <c:pt idx="107">
                        <c:v>45</c:v>
                      </c:pt>
                      <c:pt idx="108">
                        <c:v>45</c:v>
                      </c:pt>
                      <c:pt idx="109">
                        <c:v>45</c:v>
                      </c:pt>
                      <c:pt idx="110">
                        <c:v>45</c:v>
                      </c:pt>
                      <c:pt idx="111">
                        <c:v>45</c:v>
                      </c:pt>
                      <c:pt idx="112">
                        <c:v>45</c:v>
                      </c:pt>
                      <c:pt idx="113">
                        <c:v>45</c:v>
                      </c:pt>
                      <c:pt idx="114">
                        <c:v>45</c:v>
                      </c:pt>
                      <c:pt idx="115">
                        <c:v>45</c:v>
                      </c:pt>
                      <c:pt idx="116">
                        <c:v>45</c:v>
                      </c:pt>
                      <c:pt idx="117">
                        <c:v>45</c:v>
                      </c:pt>
                      <c:pt idx="118">
                        <c:v>45</c:v>
                      </c:pt>
                      <c:pt idx="119">
                        <c:v>45</c:v>
                      </c:pt>
                      <c:pt idx="120">
                        <c:v>45</c:v>
                      </c:pt>
                      <c:pt idx="121">
                        <c:v>45</c:v>
                      </c:pt>
                      <c:pt idx="122">
                        <c:v>45</c:v>
                      </c:pt>
                      <c:pt idx="123">
                        <c:v>45</c:v>
                      </c:pt>
                      <c:pt idx="124">
                        <c:v>45</c:v>
                      </c:pt>
                      <c:pt idx="125">
                        <c:v>45</c:v>
                      </c:pt>
                      <c:pt idx="126">
                        <c:v>45</c:v>
                      </c:pt>
                      <c:pt idx="127">
                        <c:v>45</c:v>
                      </c:pt>
                      <c:pt idx="128">
                        <c:v>45</c:v>
                      </c:pt>
                      <c:pt idx="129">
                        <c:v>45</c:v>
                      </c:pt>
                      <c:pt idx="130">
                        <c:v>45</c:v>
                      </c:pt>
                      <c:pt idx="131">
                        <c:v>44.519999999999996</c:v>
                      </c:pt>
                      <c:pt idx="132">
                        <c:v>44.519999999999996</c:v>
                      </c:pt>
                      <c:pt idx="133">
                        <c:v>44.519999999999996</c:v>
                      </c:pt>
                      <c:pt idx="134">
                        <c:v>44.4</c:v>
                      </c:pt>
                      <c:pt idx="135">
                        <c:v>44.46</c:v>
                      </c:pt>
                      <c:pt idx="136">
                        <c:v>44.1</c:v>
                      </c:pt>
                      <c:pt idx="137">
                        <c:v>44.4</c:v>
                      </c:pt>
                      <c:pt idx="138">
                        <c:v>44.16</c:v>
                      </c:pt>
                      <c:pt idx="139">
                        <c:v>44.4</c:v>
                      </c:pt>
                      <c:pt idx="140">
                        <c:v>44.28</c:v>
                      </c:pt>
                      <c:pt idx="141">
                        <c:v>44.16</c:v>
                      </c:pt>
                      <c:pt idx="142">
                        <c:v>44.04</c:v>
                      </c:pt>
                      <c:pt idx="143">
                        <c:v>43.68</c:v>
                      </c:pt>
                      <c:pt idx="144">
                        <c:v>43.739999999999995</c:v>
                      </c:pt>
                      <c:pt idx="145">
                        <c:v>42.72</c:v>
                      </c:pt>
                      <c:pt idx="146">
                        <c:v>42.6</c:v>
                      </c:pt>
                      <c:pt idx="147">
                        <c:v>40.199999999999996</c:v>
                      </c:pt>
                      <c:pt idx="148">
                        <c:v>42.3</c:v>
                      </c:pt>
                      <c:pt idx="149">
                        <c:v>42.48</c:v>
                      </c:pt>
                      <c:pt idx="150">
                        <c:v>42.42</c:v>
                      </c:pt>
                      <c:pt idx="151">
                        <c:v>42.72</c:v>
                      </c:pt>
                      <c:pt idx="152">
                        <c:v>42.6</c:v>
                      </c:pt>
                      <c:pt idx="153">
                        <c:v>42.3</c:v>
                      </c:pt>
                      <c:pt idx="154">
                        <c:v>43.199999999999996</c:v>
                      </c:pt>
                      <c:pt idx="155">
                        <c:v>42.9</c:v>
                      </c:pt>
                      <c:pt idx="156">
                        <c:v>41.58</c:v>
                      </c:pt>
                      <c:pt idx="157">
                        <c:v>40.98</c:v>
                      </c:pt>
                      <c:pt idx="158">
                        <c:v>41.699999999999996</c:v>
                      </c:pt>
                      <c:pt idx="159">
                        <c:v>41.699999999999996</c:v>
                      </c:pt>
                      <c:pt idx="160">
                        <c:v>40.799999999999997</c:v>
                      </c:pt>
                      <c:pt idx="161">
                        <c:v>40.68</c:v>
                      </c:pt>
                      <c:pt idx="162">
                        <c:v>41.28</c:v>
                      </c:pt>
                      <c:pt idx="163">
                        <c:v>40.68</c:v>
                      </c:pt>
                      <c:pt idx="164">
                        <c:v>39.9</c:v>
                      </c:pt>
                      <c:pt idx="165">
                        <c:v>40.199999999999996</c:v>
                      </c:pt>
                      <c:pt idx="166">
                        <c:v>39.659999999999997</c:v>
                      </c:pt>
                      <c:pt idx="167">
                        <c:v>40.26</c:v>
                      </c:pt>
                      <c:pt idx="168">
                        <c:v>39.479999999999997</c:v>
                      </c:pt>
                      <c:pt idx="169">
                        <c:v>40.08</c:v>
                      </c:pt>
                      <c:pt idx="170">
                        <c:v>36.207210000000003</c:v>
                      </c:pt>
                      <c:pt idx="171">
                        <c:v>36.203099999999999</c:v>
                      </c:pt>
                      <c:pt idx="172">
                        <c:v>34.42107</c:v>
                      </c:pt>
                      <c:pt idx="173">
                        <c:v>36.865174000000003</c:v>
                      </c:pt>
                      <c:pt idx="174">
                        <c:v>35.895130000000002</c:v>
                      </c:pt>
                      <c:pt idx="175">
                        <c:v>36.180349999999997</c:v>
                      </c:pt>
                      <c:pt idx="176">
                        <c:v>36.176569999999998</c:v>
                      </c:pt>
                      <c:pt idx="177">
                        <c:v>32.911909999999999</c:v>
                      </c:pt>
                      <c:pt idx="178">
                        <c:v>32.915730000000003</c:v>
                      </c:pt>
                      <c:pt idx="179">
                        <c:v>32.911760000000001</c:v>
                      </c:pt>
                      <c:pt idx="180">
                        <c:v>33.739530000000002</c:v>
                      </c:pt>
                      <c:pt idx="181">
                        <c:v>36.909391999999997</c:v>
                      </c:pt>
                      <c:pt idx="182">
                        <c:v>36.988985</c:v>
                      </c:pt>
                      <c:pt idx="183">
                        <c:v>36.825377999999994</c:v>
                      </c:pt>
                      <c:pt idx="184">
                        <c:v>36.891707999999994</c:v>
                      </c:pt>
                      <c:pt idx="185">
                        <c:v>36.980140999999996</c:v>
                      </c:pt>
                      <c:pt idx="186">
                        <c:v>36.993404999999996</c:v>
                      </c:pt>
                      <c:pt idx="187">
                        <c:v>37.086268000000004</c:v>
                      </c:pt>
                      <c:pt idx="188">
                        <c:v>37.042047000000004</c:v>
                      </c:pt>
                      <c:pt idx="189">
                        <c:v>37.174704000000006</c:v>
                      </c:pt>
                      <c:pt idx="190">
                        <c:v>37.117219999999996</c:v>
                      </c:pt>
                      <c:pt idx="191">
                        <c:v>37.285253000000004</c:v>
                      </c:pt>
                      <c:pt idx="192">
                        <c:v>37.289673000000008</c:v>
                      </c:pt>
                      <c:pt idx="193">
                        <c:v>37.205658000000014</c:v>
                      </c:pt>
                      <c:pt idx="194">
                        <c:v>37.130483999999996</c:v>
                      </c:pt>
                      <c:pt idx="195">
                        <c:v>37.201236000000002</c:v>
                      </c:pt>
                      <c:pt idx="196">
                        <c:v>37.059733999999999</c:v>
                      </c:pt>
                      <c:pt idx="197">
                        <c:v>36.896127</c:v>
                      </c:pt>
                      <c:pt idx="198">
                        <c:v>37.046467</c:v>
                      </c:pt>
                      <c:pt idx="199">
                        <c:v>37.024359000000004</c:v>
                      </c:pt>
                      <c:pt idx="200">
                        <c:v>36.918235000000003</c:v>
                      </c:pt>
                      <c:pt idx="201">
                        <c:v>36.882860999999998</c:v>
                      </c:pt>
                      <c:pt idx="202">
                        <c:v>37.042050000000003</c:v>
                      </c:pt>
                      <c:pt idx="203">
                        <c:v>37.086265000000004</c:v>
                      </c:pt>
                      <c:pt idx="204">
                        <c:v>37.15259600000001</c:v>
                      </c:pt>
                      <c:pt idx="205">
                        <c:v>37.086266000000002</c:v>
                      </c:pt>
                      <c:pt idx="206">
                        <c:v>37.232190000000003</c:v>
                      </c:pt>
                      <c:pt idx="207">
                        <c:v>37.214501999999996</c:v>
                      </c:pt>
                      <c:pt idx="208">
                        <c:v>37.103952999999997</c:v>
                      </c:pt>
                      <c:pt idx="209">
                        <c:v>36.984564000000006</c:v>
                      </c:pt>
                      <c:pt idx="210">
                        <c:v>36.856331000000004</c:v>
                      </c:pt>
                      <c:pt idx="211">
                        <c:v>37.002253000000003</c:v>
                      </c:pt>
                      <c:pt idx="212">
                        <c:v>37.077423000000003</c:v>
                      </c:pt>
                      <c:pt idx="213">
                        <c:v>36.785583000000003</c:v>
                      </c:pt>
                      <c:pt idx="214">
                        <c:v>36.338974</c:v>
                      </c:pt>
                      <c:pt idx="215">
                        <c:v>35.994064000000002</c:v>
                      </c:pt>
                      <c:pt idx="216">
                        <c:v>35.781817999999994</c:v>
                      </c:pt>
                      <c:pt idx="217">
                        <c:v>35.711065999999995</c:v>
                      </c:pt>
                      <c:pt idx="218">
                        <c:v>35.481127999999998</c:v>
                      </c:pt>
                      <c:pt idx="219">
                        <c:v>35.383843999999996</c:v>
                      </c:pt>
                      <c:pt idx="220">
                        <c:v>35.100846000000004</c:v>
                      </c:pt>
                      <c:pt idx="221">
                        <c:v>34.561378000000012</c:v>
                      </c:pt>
                      <c:pt idx="222">
                        <c:v>33.942317999999993</c:v>
                      </c:pt>
                      <c:pt idx="223">
                        <c:v>33.482436</c:v>
                      </c:pt>
                      <c:pt idx="224">
                        <c:v>33.234817</c:v>
                      </c:pt>
                      <c:pt idx="225">
                        <c:v>32.881065000000007</c:v>
                      </c:pt>
                      <c:pt idx="226">
                        <c:v>32.580371999999997</c:v>
                      </c:pt>
                      <c:pt idx="227">
                        <c:v>32.089549000000005</c:v>
                      </c:pt>
                      <c:pt idx="228">
                        <c:v>31.806545000000007</c:v>
                      </c:pt>
                      <c:pt idx="229">
                        <c:v>31.673889000000006</c:v>
                      </c:pt>
                      <c:pt idx="230">
                        <c:v>31.700421000000006</c:v>
                      </c:pt>
                      <c:pt idx="231">
                        <c:v>31.638514000000008</c:v>
                      </c:pt>
                      <c:pt idx="232">
                        <c:v>31.470480999999996</c:v>
                      </c:pt>
                      <c:pt idx="233">
                        <c:v>31.470483999999999</c:v>
                      </c:pt>
                      <c:pt idx="234">
                        <c:v>31.452797000000004</c:v>
                      </c:pt>
                      <c:pt idx="235">
                        <c:v>31.258234999999999</c:v>
                      </c:pt>
                      <c:pt idx="236">
                        <c:v>31.187486</c:v>
                      </c:pt>
                      <c:pt idx="237">
                        <c:v>31.134425000000007</c:v>
                      </c:pt>
                      <c:pt idx="238">
                        <c:v>31.001766999999987</c:v>
                      </c:pt>
                      <c:pt idx="239">
                        <c:v>30.727605999999984</c:v>
                      </c:pt>
                      <c:pt idx="240">
                        <c:v>30.453454999999995</c:v>
                      </c:pt>
                      <c:pt idx="241">
                        <c:v>30.250048</c:v>
                      </c:pt>
                      <c:pt idx="242">
                        <c:v>30.082015999999999</c:v>
                      </c:pt>
                      <c:pt idx="243">
                        <c:v>29.887453000000008</c:v>
                      </c:pt>
                      <c:pt idx="244">
                        <c:v>29.71057900000001</c:v>
                      </c:pt>
                      <c:pt idx="245">
                        <c:v>29.445270000000011</c:v>
                      </c:pt>
                      <c:pt idx="246">
                        <c:v>29.401048000000014</c:v>
                      </c:pt>
                      <c:pt idx="247">
                        <c:v>29.462957000000014</c:v>
                      </c:pt>
                      <c:pt idx="248">
                        <c:v>29.250705000000014</c:v>
                      </c:pt>
                      <c:pt idx="249">
                        <c:v>29.073825999999997</c:v>
                      </c:pt>
                      <c:pt idx="250">
                        <c:v>29.091512999999992</c:v>
                      </c:pt>
                      <c:pt idx="251">
                        <c:v>29.038451999999999</c:v>
                      </c:pt>
                      <c:pt idx="252">
                        <c:v>29.047295000000005</c:v>
                      </c:pt>
                      <c:pt idx="253">
                        <c:v>28.941167999999998</c:v>
                      </c:pt>
                      <c:pt idx="254">
                        <c:v>28.817358999999989</c:v>
                      </c:pt>
                      <c:pt idx="255">
                        <c:v>28.675859999999993</c:v>
                      </c:pt>
                      <c:pt idx="256">
                        <c:v>28.764296999999992</c:v>
                      </c:pt>
                      <c:pt idx="257">
                        <c:v>28.649330999999997</c:v>
                      </c:pt>
                      <c:pt idx="258">
                        <c:v>28.658172999999998</c:v>
                      </c:pt>
                      <c:pt idx="259">
                        <c:v>28.454769999999993</c:v>
                      </c:pt>
                      <c:pt idx="260">
                        <c:v>28.481301999999992</c:v>
                      </c:pt>
                      <c:pt idx="261">
                        <c:v>28.304421999999995</c:v>
                      </c:pt>
                      <c:pt idx="262">
                        <c:v>28.056793999999993</c:v>
                      </c:pt>
                      <c:pt idx="263">
                        <c:v>28.021417999999993</c:v>
                      </c:pt>
                    </c:numCache>
                  </c:numRef>
                </c:val>
              </c15:ser>
            </c15:filteredBarSeries>
            <c15:filteredBarSeries>
              <c15:ser>
                <c:idx val="1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'Данные А1'!$C$6</c15:sqref>
                        </c15:formulaRef>
                      </c:ext>
                    </c:extLst>
                    <c:strCache>
                      <c:ptCount val="1"/>
                      <c:pt idx="0">
                        <c:v>Р затруб, ат</c:v>
                      </c:pt>
                    </c:strCache>
                  </c:strRef>
                </c:tx>
                <c:spPr>
                  <a:solidFill>
                    <a:schemeClr val="accent2"/>
                  </a:solidFill>
                  <a:ln>
                    <a:noFill/>
                  </a:ln>
                  <a:effectLst/>
                </c:spPr>
                <c:invertIfNegative val="0"/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'Данные А1'!$A$7:$A$272</c15:sqref>
                        </c15:formulaRef>
                      </c:ext>
                    </c:extLst>
                    <c:numCache>
                      <c:formatCode>m/d/yyyy</c:formatCode>
                      <c:ptCount val="266"/>
                      <c:pt idx="0">
                        <c:v>42145</c:v>
                      </c:pt>
                      <c:pt idx="1">
                        <c:v>42146</c:v>
                      </c:pt>
                      <c:pt idx="2">
                        <c:v>42147</c:v>
                      </c:pt>
                      <c:pt idx="3">
                        <c:v>42148</c:v>
                      </c:pt>
                      <c:pt idx="4">
                        <c:v>42149</c:v>
                      </c:pt>
                      <c:pt idx="5">
                        <c:v>42150</c:v>
                      </c:pt>
                      <c:pt idx="6">
                        <c:v>42151</c:v>
                      </c:pt>
                      <c:pt idx="7">
                        <c:v>42152</c:v>
                      </c:pt>
                      <c:pt idx="8">
                        <c:v>42153</c:v>
                      </c:pt>
                      <c:pt idx="9">
                        <c:v>42154</c:v>
                      </c:pt>
                      <c:pt idx="10">
                        <c:v>42155</c:v>
                      </c:pt>
                      <c:pt idx="11">
                        <c:v>42156</c:v>
                      </c:pt>
                      <c:pt idx="12">
                        <c:v>42157</c:v>
                      </c:pt>
                      <c:pt idx="13">
                        <c:v>42158</c:v>
                      </c:pt>
                      <c:pt idx="14">
                        <c:v>42159</c:v>
                      </c:pt>
                      <c:pt idx="15">
                        <c:v>42160</c:v>
                      </c:pt>
                      <c:pt idx="16">
                        <c:v>42161</c:v>
                      </c:pt>
                      <c:pt idx="17">
                        <c:v>42162</c:v>
                      </c:pt>
                      <c:pt idx="18">
                        <c:v>42163</c:v>
                      </c:pt>
                      <c:pt idx="19">
                        <c:v>42164</c:v>
                      </c:pt>
                      <c:pt idx="20">
                        <c:v>42165</c:v>
                      </c:pt>
                      <c:pt idx="21">
                        <c:v>42166</c:v>
                      </c:pt>
                      <c:pt idx="22">
                        <c:v>42167</c:v>
                      </c:pt>
                      <c:pt idx="23">
                        <c:v>42168</c:v>
                      </c:pt>
                      <c:pt idx="24">
                        <c:v>42169</c:v>
                      </c:pt>
                      <c:pt idx="25">
                        <c:v>42170</c:v>
                      </c:pt>
                      <c:pt idx="26">
                        <c:v>42171</c:v>
                      </c:pt>
                      <c:pt idx="27">
                        <c:v>42172</c:v>
                      </c:pt>
                      <c:pt idx="28">
                        <c:v>42173</c:v>
                      </c:pt>
                      <c:pt idx="29">
                        <c:v>42174</c:v>
                      </c:pt>
                      <c:pt idx="30">
                        <c:v>42175</c:v>
                      </c:pt>
                      <c:pt idx="31">
                        <c:v>42176</c:v>
                      </c:pt>
                      <c:pt idx="32">
                        <c:v>42177</c:v>
                      </c:pt>
                      <c:pt idx="33">
                        <c:v>42178</c:v>
                      </c:pt>
                      <c:pt idx="34">
                        <c:v>42179</c:v>
                      </c:pt>
                      <c:pt idx="35">
                        <c:v>42180</c:v>
                      </c:pt>
                      <c:pt idx="36">
                        <c:v>42181</c:v>
                      </c:pt>
                      <c:pt idx="37">
                        <c:v>42182</c:v>
                      </c:pt>
                      <c:pt idx="38">
                        <c:v>42183</c:v>
                      </c:pt>
                      <c:pt idx="39">
                        <c:v>42184</c:v>
                      </c:pt>
                      <c:pt idx="40">
                        <c:v>42185</c:v>
                      </c:pt>
                      <c:pt idx="41">
                        <c:v>42186</c:v>
                      </c:pt>
                      <c:pt idx="42">
                        <c:v>42187</c:v>
                      </c:pt>
                      <c:pt idx="43">
                        <c:v>42188</c:v>
                      </c:pt>
                      <c:pt idx="44">
                        <c:v>42189</c:v>
                      </c:pt>
                      <c:pt idx="45">
                        <c:v>42190</c:v>
                      </c:pt>
                      <c:pt idx="46">
                        <c:v>42191</c:v>
                      </c:pt>
                      <c:pt idx="47">
                        <c:v>42192</c:v>
                      </c:pt>
                      <c:pt idx="48">
                        <c:v>42193</c:v>
                      </c:pt>
                      <c:pt idx="49">
                        <c:v>42194</c:v>
                      </c:pt>
                      <c:pt idx="50">
                        <c:v>42195</c:v>
                      </c:pt>
                      <c:pt idx="51">
                        <c:v>42196</c:v>
                      </c:pt>
                      <c:pt idx="52">
                        <c:v>42197</c:v>
                      </c:pt>
                      <c:pt idx="53">
                        <c:v>42198</c:v>
                      </c:pt>
                      <c:pt idx="54">
                        <c:v>42199</c:v>
                      </c:pt>
                      <c:pt idx="55">
                        <c:v>42200</c:v>
                      </c:pt>
                      <c:pt idx="56">
                        <c:v>42201</c:v>
                      </c:pt>
                      <c:pt idx="57">
                        <c:v>42202</c:v>
                      </c:pt>
                      <c:pt idx="58">
                        <c:v>42203</c:v>
                      </c:pt>
                      <c:pt idx="59">
                        <c:v>42204</c:v>
                      </c:pt>
                      <c:pt idx="60">
                        <c:v>42205</c:v>
                      </c:pt>
                      <c:pt idx="61">
                        <c:v>42206</c:v>
                      </c:pt>
                      <c:pt idx="62">
                        <c:v>42207</c:v>
                      </c:pt>
                      <c:pt idx="63">
                        <c:v>42208</c:v>
                      </c:pt>
                      <c:pt idx="64">
                        <c:v>42209</c:v>
                      </c:pt>
                      <c:pt idx="65">
                        <c:v>42210</c:v>
                      </c:pt>
                      <c:pt idx="66">
                        <c:v>42211</c:v>
                      </c:pt>
                      <c:pt idx="67">
                        <c:v>42212</c:v>
                      </c:pt>
                      <c:pt idx="68">
                        <c:v>42213</c:v>
                      </c:pt>
                      <c:pt idx="69">
                        <c:v>42214</c:v>
                      </c:pt>
                      <c:pt idx="70">
                        <c:v>42215</c:v>
                      </c:pt>
                      <c:pt idx="71">
                        <c:v>42216</c:v>
                      </c:pt>
                      <c:pt idx="72">
                        <c:v>42217</c:v>
                      </c:pt>
                      <c:pt idx="73">
                        <c:v>42218</c:v>
                      </c:pt>
                      <c:pt idx="74">
                        <c:v>42219</c:v>
                      </c:pt>
                      <c:pt idx="75">
                        <c:v>42220</c:v>
                      </c:pt>
                      <c:pt idx="76">
                        <c:v>42221</c:v>
                      </c:pt>
                      <c:pt idx="77">
                        <c:v>42222</c:v>
                      </c:pt>
                      <c:pt idx="78">
                        <c:v>42223</c:v>
                      </c:pt>
                      <c:pt idx="79">
                        <c:v>42224</c:v>
                      </c:pt>
                      <c:pt idx="80">
                        <c:v>42225</c:v>
                      </c:pt>
                      <c:pt idx="81">
                        <c:v>42226</c:v>
                      </c:pt>
                      <c:pt idx="82">
                        <c:v>42227</c:v>
                      </c:pt>
                      <c:pt idx="83">
                        <c:v>42228</c:v>
                      </c:pt>
                      <c:pt idx="84">
                        <c:v>42229</c:v>
                      </c:pt>
                      <c:pt idx="85">
                        <c:v>42230</c:v>
                      </c:pt>
                      <c:pt idx="86">
                        <c:v>42231</c:v>
                      </c:pt>
                      <c:pt idx="87">
                        <c:v>42232</c:v>
                      </c:pt>
                      <c:pt idx="88">
                        <c:v>42233</c:v>
                      </c:pt>
                      <c:pt idx="89">
                        <c:v>42234</c:v>
                      </c:pt>
                      <c:pt idx="90">
                        <c:v>42235</c:v>
                      </c:pt>
                      <c:pt idx="91">
                        <c:v>42236</c:v>
                      </c:pt>
                      <c:pt idx="92">
                        <c:v>42237</c:v>
                      </c:pt>
                      <c:pt idx="93">
                        <c:v>42238</c:v>
                      </c:pt>
                      <c:pt idx="94">
                        <c:v>42239</c:v>
                      </c:pt>
                      <c:pt idx="95">
                        <c:v>42240</c:v>
                      </c:pt>
                      <c:pt idx="96">
                        <c:v>42241</c:v>
                      </c:pt>
                      <c:pt idx="97">
                        <c:v>42242</c:v>
                      </c:pt>
                      <c:pt idx="98">
                        <c:v>42243</c:v>
                      </c:pt>
                      <c:pt idx="99">
                        <c:v>42244</c:v>
                      </c:pt>
                      <c:pt idx="100">
                        <c:v>42245</c:v>
                      </c:pt>
                      <c:pt idx="101">
                        <c:v>42246</c:v>
                      </c:pt>
                      <c:pt idx="102">
                        <c:v>42247</c:v>
                      </c:pt>
                      <c:pt idx="103">
                        <c:v>42248</c:v>
                      </c:pt>
                      <c:pt idx="104">
                        <c:v>42249</c:v>
                      </c:pt>
                      <c:pt idx="105">
                        <c:v>42250</c:v>
                      </c:pt>
                      <c:pt idx="106">
                        <c:v>42251</c:v>
                      </c:pt>
                      <c:pt idx="107">
                        <c:v>42252</c:v>
                      </c:pt>
                      <c:pt idx="108">
                        <c:v>42253</c:v>
                      </c:pt>
                      <c:pt idx="109">
                        <c:v>42254</c:v>
                      </c:pt>
                      <c:pt idx="110">
                        <c:v>42255</c:v>
                      </c:pt>
                      <c:pt idx="111">
                        <c:v>42256</c:v>
                      </c:pt>
                      <c:pt idx="112">
                        <c:v>42257</c:v>
                      </c:pt>
                      <c:pt idx="113">
                        <c:v>42258</c:v>
                      </c:pt>
                      <c:pt idx="114">
                        <c:v>42259</c:v>
                      </c:pt>
                      <c:pt idx="115">
                        <c:v>42260</c:v>
                      </c:pt>
                      <c:pt idx="116">
                        <c:v>42261</c:v>
                      </c:pt>
                      <c:pt idx="117">
                        <c:v>42262</c:v>
                      </c:pt>
                      <c:pt idx="118">
                        <c:v>42263</c:v>
                      </c:pt>
                      <c:pt idx="119">
                        <c:v>42264</c:v>
                      </c:pt>
                      <c:pt idx="120">
                        <c:v>42265</c:v>
                      </c:pt>
                      <c:pt idx="121">
                        <c:v>42266</c:v>
                      </c:pt>
                      <c:pt idx="122">
                        <c:v>42267</c:v>
                      </c:pt>
                      <c:pt idx="123">
                        <c:v>42268</c:v>
                      </c:pt>
                      <c:pt idx="124">
                        <c:v>42269</c:v>
                      </c:pt>
                      <c:pt idx="125">
                        <c:v>42270</c:v>
                      </c:pt>
                      <c:pt idx="126">
                        <c:v>42271</c:v>
                      </c:pt>
                      <c:pt idx="127">
                        <c:v>42272</c:v>
                      </c:pt>
                      <c:pt idx="128">
                        <c:v>42273</c:v>
                      </c:pt>
                      <c:pt idx="129">
                        <c:v>42274</c:v>
                      </c:pt>
                      <c:pt idx="130">
                        <c:v>42275</c:v>
                      </c:pt>
                      <c:pt idx="131">
                        <c:v>42276</c:v>
                      </c:pt>
                      <c:pt idx="132">
                        <c:v>42277</c:v>
                      </c:pt>
                      <c:pt idx="133">
                        <c:v>42278</c:v>
                      </c:pt>
                      <c:pt idx="134">
                        <c:v>42279</c:v>
                      </c:pt>
                      <c:pt idx="135">
                        <c:v>42280</c:v>
                      </c:pt>
                      <c:pt idx="136">
                        <c:v>42281</c:v>
                      </c:pt>
                      <c:pt idx="137">
                        <c:v>42282</c:v>
                      </c:pt>
                      <c:pt idx="138">
                        <c:v>42283</c:v>
                      </c:pt>
                      <c:pt idx="139">
                        <c:v>42284</c:v>
                      </c:pt>
                      <c:pt idx="140">
                        <c:v>42285</c:v>
                      </c:pt>
                      <c:pt idx="141">
                        <c:v>42286</c:v>
                      </c:pt>
                      <c:pt idx="142">
                        <c:v>42287</c:v>
                      </c:pt>
                      <c:pt idx="143">
                        <c:v>42288</c:v>
                      </c:pt>
                      <c:pt idx="144">
                        <c:v>42289</c:v>
                      </c:pt>
                      <c:pt idx="145">
                        <c:v>42290</c:v>
                      </c:pt>
                      <c:pt idx="146">
                        <c:v>42291</c:v>
                      </c:pt>
                      <c:pt idx="147">
                        <c:v>42292</c:v>
                      </c:pt>
                      <c:pt idx="148">
                        <c:v>42293</c:v>
                      </c:pt>
                      <c:pt idx="149">
                        <c:v>42294</c:v>
                      </c:pt>
                      <c:pt idx="150">
                        <c:v>42295</c:v>
                      </c:pt>
                      <c:pt idx="151">
                        <c:v>42296</c:v>
                      </c:pt>
                      <c:pt idx="152">
                        <c:v>42297</c:v>
                      </c:pt>
                      <c:pt idx="153">
                        <c:v>42298</c:v>
                      </c:pt>
                      <c:pt idx="154">
                        <c:v>42299</c:v>
                      </c:pt>
                      <c:pt idx="155">
                        <c:v>42300</c:v>
                      </c:pt>
                      <c:pt idx="156">
                        <c:v>42301</c:v>
                      </c:pt>
                      <c:pt idx="157">
                        <c:v>42302</c:v>
                      </c:pt>
                      <c:pt idx="158">
                        <c:v>42303</c:v>
                      </c:pt>
                      <c:pt idx="159">
                        <c:v>42304</c:v>
                      </c:pt>
                      <c:pt idx="160">
                        <c:v>42305</c:v>
                      </c:pt>
                      <c:pt idx="161">
                        <c:v>42306</c:v>
                      </c:pt>
                      <c:pt idx="162">
                        <c:v>42307</c:v>
                      </c:pt>
                      <c:pt idx="163">
                        <c:v>42308</c:v>
                      </c:pt>
                      <c:pt idx="164">
                        <c:v>42309</c:v>
                      </c:pt>
                      <c:pt idx="165">
                        <c:v>42310</c:v>
                      </c:pt>
                      <c:pt idx="166">
                        <c:v>42311</c:v>
                      </c:pt>
                      <c:pt idx="167">
                        <c:v>42312</c:v>
                      </c:pt>
                      <c:pt idx="168">
                        <c:v>42313</c:v>
                      </c:pt>
                      <c:pt idx="169">
                        <c:v>42314</c:v>
                      </c:pt>
                      <c:pt idx="170">
                        <c:v>42315</c:v>
                      </c:pt>
                      <c:pt idx="171">
                        <c:v>42316</c:v>
                      </c:pt>
                      <c:pt idx="172">
                        <c:v>42317</c:v>
                      </c:pt>
                      <c:pt idx="173">
                        <c:v>42318</c:v>
                      </c:pt>
                      <c:pt idx="174">
                        <c:v>42319</c:v>
                      </c:pt>
                      <c:pt idx="175">
                        <c:v>42320</c:v>
                      </c:pt>
                      <c:pt idx="176">
                        <c:v>42321</c:v>
                      </c:pt>
                      <c:pt idx="177">
                        <c:v>42322</c:v>
                      </c:pt>
                      <c:pt idx="178">
                        <c:v>42323</c:v>
                      </c:pt>
                      <c:pt idx="179">
                        <c:v>42324</c:v>
                      </c:pt>
                      <c:pt idx="180">
                        <c:v>42325</c:v>
                      </c:pt>
                      <c:pt idx="181">
                        <c:v>42326</c:v>
                      </c:pt>
                      <c:pt idx="182">
                        <c:v>42327</c:v>
                      </c:pt>
                      <c:pt idx="183">
                        <c:v>42328</c:v>
                      </c:pt>
                      <c:pt idx="184">
                        <c:v>42329</c:v>
                      </c:pt>
                      <c:pt idx="185">
                        <c:v>42330</c:v>
                      </c:pt>
                      <c:pt idx="186">
                        <c:v>42331</c:v>
                      </c:pt>
                      <c:pt idx="187">
                        <c:v>42332</c:v>
                      </c:pt>
                      <c:pt idx="188">
                        <c:v>42333</c:v>
                      </c:pt>
                      <c:pt idx="189">
                        <c:v>42334</c:v>
                      </c:pt>
                      <c:pt idx="190">
                        <c:v>42335</c:v>
                      </c:pt>
                      <c:pt idx="191">
                        <c:v>42336</c:v>
                      </c:pt>
                      <c:pt idx="192">
                        <c:v>42337</c:v>
                      </c:pt>
                      <c:pt idx="193">
                        <c:v>42338</c:v>
                      </c:pt>
                      <c:pt idx="194">
                        <c:v>42339</c:v>
                      </c:pt>
                      <c:pt idx="195">
                        <c:v>42340</c:v>
                      </c:pt>
                      <c:pt idx="196">
                        <c:v>42341</c:v>
                      </c:pt>
                      <c:pt idx="197">
                        <c:v>42342</c:v>
                      </c:pt>
                      <c:pt idx="198">
                        <c:v>42343</c:v>
                      </c:pt>
                      <c:pt idx="199">
                        <c:v>42344</c:v>
                      </c:pt>
                      <c:pt idx="200">
                        <c:v>42345</c:v>
                      </c:pt>
                      <c:pt idx="201">
                        <c:v>42346</c:v>
                      </c:pt>
                      <c:pt idx="202">
                        <c:v>42347</c:v>
                      </c:pt>
                      <c:pt idx="203">
                        <c:v>42348</c:v>
                      </c:pt>
                      <c:pt idx="204">
                        <c:v>42349</c:v>
                      </c:pt>
                      <c:pt idx="205">
                        <c:v>42350</c:v>
                      </c:pt>
                      <c:pt idx="206">
                        <c:v>42351</c:v>
                      </c:pt>
                      <c:pt idx="207">
                        <c:v>42352</c:v>
                      </c:pt>
                      <c:pt idx="208">
                        <c:v>42353</c:v>
                      </c:pt>
                      <c:pt idx="209">
                        <c:v>42354</c:v>
                      </c:pt>
                      <c:pt idx="210">
                        <c:v>42355</c:v>
                      </c:pt>
                      <c:pt idx="211">
                        <c:v>42356</c:v>
                      </c:pt>
                      <c:pt idx="212">
                        <c:v>42357</c:v>
                      </c:pt>
                      <c:pt idx="213">
                        <c:v>42358</c:v>
                      </c:pt>
                      <c:pt idx="214">
                        <c:v>42359</c:v>
                      </c:pt>
                      <c:pt idx="215">
                        <c:v>42360</c:v>
                      </c:pt>
                      <c:pt idx="216">
                        <c:v>42361</c:v>
                      </c:pt>
                      <c:pt idx="217">
                        <c:v>42362</c:v>
                      </c:pt>
                      <c:pt idx="218">
                        <c:v>42363</c:v>
                      </c:pt>
                      <c:pt idx="219">
                        <c:v>42364</c:v>
                      </c:pt>
                      <c:pt idx="220">
                        <c:v>42365</c:v>
                      </c:pt>
                      <c:pt idx="221">
                        <c:v>42366</c:v>
                      </c:pt>
                      <c:pt idx="222">
                        <c:v>42367</c:v>
                      </c:pt>
                      <c:pt idx="223">
                        <c:v>42368</c:v>
                      </c:pt>
                      <c:pt idx="224">
                        <c:v>42369</c:v>
                      </c:pt>
                      <c:pt idx="225">
                        <c:v>42370</c:v>
                      </c:pt>
                      <c:pt idx="226">
                        <c:v>42371</c:v>
                      </c:pt>
                      <c:pt idx="227">
                        <c:v>42372</c:v>
                      </c:pt>
                      <c:pt idx="228">
                        <c:v>42373</c:v>
                      </c:pt>
                      <c:pt idx="229">
                        <c:v>42374</c:v>
                      </c:pt>
                      <c:pt idx="230">
                        <c:v>42375</c:v>
                      </c:pt>
                      <c:pt idx="231">
                        <c:v>42376</c:v>
                      </c:pt>
                      <c:pt idx="232">
                        <c:v>42377</c:v>
                      </c:pt>
                      <c:pt idx="233">
                        <c:v>42378</c:v>
                      </c:pt>
                      <c:pt idx="234">
                        <c:v>42379</c:v>
                      </c:pt>
                      <c:pt idx="235">
                        <c:v>42380</c:v>
                      </c:pt>
                      <c:pt idx="236">
                        <c:v>42381</c:v>
                      </c:pt>
                      <c:pt idx="237">
                        <c:v>42382</c:v>
                      </c:pt>
                      <c:pt idx="238">
                        <c:v>42383</c:v>
                      </c:pt>
                      <c:pt idx="239">
                        <c:v>42384</c:v>
                      </c:pt>
                      <c:pt idx="240">
                        <c:v>42385</c:v>
                      </c:pt>
                      <c:pt idx="241">
                        <c:v>42386</c:v>
                      </c:pt>
                      <c:pt idx="242">
                        <c:v>42387</c:v>
                      </c:pt>
                      <c:pt idx="243">
                        <c:v>42388</c:v>
                      </c:pt>
                      <c:pt idx="244">
                        <c:v>42389</c:v>
                      </c:pt>
                      <c:pt idx="245">
                        <c:v>42390</c:v>
                      </c:pt>
                      <c:pt idx="246">
                        <c:v>42391</c:v>
                      </c:pt>
                      <c:pt idx="247">
                        <c:v>42392</c:v>
                      </c:pt>
                      <c:pt idx="248">
                        <c:v>42393</c:v>
                      </c:pt>
                      <c:pt idx="249">
                        <c:v>42394</c:v>
                      </c:pt>
                      <c:pt idx="250">
                        <c:v>42395</c:v>
                      </c:pt>
                      <c:pt idx="251">
                        <c:v>42396</c:v>
                      </c:pt>
                      <c:pt idx="252">
                        <c:v>42397</c:v>
                      </c:pt>
                      <c:pt idx="253">
                        <c:v>42398</c:v>
                      </c:pt>
                      <c:pt idx="254">
                        <c:v>42399</c:v>
                      </c:pt>
                      <c:pt idx="255">
                        <c:v>42400</c:v>
                      </c:pt>
                      <c:pt idx="256">
                        <c:v>42401</c:v>
                      </c:pt>
                      <c:pt idx="257">
                        <c:v>42402</c:v>
                      </c:pt>
                      <c:pt idx="258">
                        <c:v>42403</c:v>
                      </c:pt>
                      <c:pt idx="259">
                        <c:v>42404</c:v>
                      </c:pt>
                      <c:pt idx="260">
                        <c:v>42405</c:v>
                      </c:pt>
                      <c:pt idx="261">
                        <c:v>42406</c:v>
                      </c:pt>
                      <c:pt idx="262">
                        <c:v>42407</c:v>
                      </c:pt>
                      <c:pt idx="263">
                        <c:v>42408</c:v>
                      </c:pt>
                      <c:pt idx="264">
                        <c:v>42409</c:v>
                      </c:pt>
                      <c:pt idx="265">
                        <c:v>42410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'Данные А1'!$C$7:$C$272</c15:sqref>
                        </c15:formulaRef>
                      </c:ext>
                    </c:extLst>
                    <c:numCache>
                      <c:formatCode>General</c:formatCode>
                      <c:ptCount val="266"/>
                      <c:pt idx="64" formatCode="0.00">
                        <c:v>0</c:v>
                      </c:pt>
                      <c:pt idx="65" formatCode="0.00">
                        <c:v>0.05</c:v>
                      </c:pt>
                      <c:pt idx="66" formatCode="0.00">
                        <c:v>7.0000000000000007E-2</c:v>
                      </c:pt>
                      <c:pt idx="67" formatCode="0.00">
                        <c:v>0.02</c:v>
                      </c:pt>
                      <c:pt idx="68" formatCode="0.00">
                        <c:v>0.04</c:v>
                      </c:pt>
                      <c:pt idx="69" formatCode="0.00">
                        <c:v>0.06</c:v>
                      </c:pt>
                      <c:pt idx="70" formatCode="0.00">
                        <c:v>0.09</c:v>
                      </c:pt>
                      <c:pt idx="71" formatCode="0.00">
                        <c:v>0.1</c:v>
                      </c:pt>
                      <c:pt idx="72" formatCode="0.00">
                        <c:v>0.12</c:v>
                      </c:pt>
                      <c:pt idx="73" formatCode="0.00">
                        <c:v>0.09</c:v>
                      </c:pt>
                      <c:pt idx="74" formatCode="0.00">
                        <c:v>0.15</c:v>
                      </c:pt>
                      <c:pt idx="75" formatCode="0.00">
                        <c:v>0.18</c:v>
                      </c:pt>
                      <c:pt idx="76" formatCode="0.00">
                        <c:v>0.2</c:v>
                      </c:pt>
                      <c:pt idx="77" formatCode="0.00">
                        <c:v>0.18</c:v>
                      </c:pt>
                      <c:pt idx="78" formatCode="0.00">
                        <c:v>0.19</c:v>
                      </c:pt>
                      <c:pt idx="79" formatCode="0.00">
                        <c:v>0.16</c:v>
                      </c:pt>
                      <c:pt idx="80" formatCode="0.00">
                        <c:v>0.12</c:v>
                      </c:pt>
                      <c:pt idx="81" formatCode="0.00">
                        <c:v>0.15</c:v>
                      </c:pt>
                      <c:pt idx="82" formatCode="0.00">
                        <c:v>0.15</c:v>
                      </c:pt>
                      <c:pt idx="83" formatCode="0.00">
                        <c:v>0.15</c:v>
                      </c:pt>
                      <c:pt idx="84" formatCode="0.00">
                        <c:v>0.19</c:v>
                      </c:pt>
                      <c:pt idx="85" formatCode="0.00">
                        <c:v>0.17</c:v>
                      </c:pt>
                      <c:pt idx="86" formatCode="0.00">
                        <c:v>0.15</c:v>
                      </c:pt>
                      <c:pt idx="87" formatCode="0.00">
                        <c:v>0.14000000000000001</c:v>
                      </c:pt>
                      <c:pt idx="88" formatCode="0.00">
                        <c:v>0.19</c:v>
                      </c:pt>
                      <c:pt idx="89" formatCode="0.00">
                        <c:v>0.22</c:v>
                      </c:pt>
                      <c:pt idx="90" formatCode="0.00">
                        <c:v>0.28000000000000003</c:v>
                      </c:pt>
                      <c:pt idx="91" formatCode="0.00">
                        <c:v>0.38</c:v>
                      </c:pt>
                      <c:pt idx="92" formatCode="0.00">
                        <c:v>0.48</c:v>
                      </c:pt>
                      <c:pt idx="93" formatCode="0.00">
                        <c:v>0.31</c:v>
                      </c:pt>
                      <c:pt idx="94" formatCode="0.00">
                        <c:v>0.15</c:v>
                      </c:pt>
                      <c:pt idx="95" formatCode="0.00">
                        <c:v>0.18</c:v>
                      </c:pt>
                      <c:pt idx="96" formatCode="0.00">
                        <c:v>0.2</c:v>
                      </c:pt>
                      <c:pt idx="97" formatCode="0.00">
                        <c:v>0.25</c:v>
                      </c:pt>
                      <c:pt idx="98" formatCode="0.00">
                        <c:v>0.18</c:v>
                      </c:pt>
                      <c:pt idx="99" formatCode="0.00">
                        <c:v>0.16</c:v>
                      </c:pt>
                      <c:pt idx="100" formatCode="0.00">
                        <c:v>0.17</c:v>
                      </c:pt>
                      <c:pt idx="101" formatCode="0.00">
                        <c:v>0.15</c:v>
                      </c:pt>
                      <c:pt idx="102" formatCode="0.00">
                        <c:v>0.25</c:v>
                      </c:pt>
                      <c:pt idx="103" formatCode="0.00">
                        <c:v>0.17</c:v>
                      </c:pt>
                      <c:pt idx="104" formatCode="0.00">
                        <c:v>0.33</c:v>
                      </c:pt>
                      <c:pt idx="105" formatCode="0.00">
                        <c:v>0.2</c:v>
                      </c:pt>
                      <c:pt idx="106" formatCode="0.00">
                        <c:v>0.5</c:v>
                      </c:pt>
                      <c:pt idx="107" formatCode="0.00">
                        <c:v>0.25</c:v>
                      </c:pt>
                      <c:pt idx="108" formatCode="0.00">
                        <c:v>0.31</c:v>
                      </c:pt>
                      <c:pt idx="109" formatCode="0.00">
                        <c:v>0.37</c:v>
                      </c:pt>
                      <c:pt idx="110" formatCode="0.00">
                        <c:v>0.23</c:v>
                      </c:pt>
                      <c:pt idx="111" formatCode="0.00">
                        <c:v>0.16</c:v>
                      </c:pt>
                      <c:pt idx="112" formatCode="0.00">
                        <c:v>0.31</c:v>
                      </c:pt>
                      <c:pt idx="113" formatCode="0.00">
                        <c:v>0.47</c:v>
                      </c:pt>
                      <c:pt idx="114" formatCode="0.00">
                        <c:v>0.54</c:v>
                      </c:pt>
                      <c:pt idx="115" formatCode="0.00">
                        <c:v>0.68</c:v>
                      </c:pt>
                      <c:pt idx="116" formatCode="0.00">
                        <c:v>0.09</c:v>
                      </c:pt>
                      <c:pt idx="117" formatCode="0.00">
                        <c:v>7.0000000000000007E-2</c:v>
                      </c:pt>
                      <c:pt idx="118" formatCode="0.00">
                        <c:v>0.02</c:v>
                      </c:pt>
                      <c:pt idx="119" formatCode="0.00">
                        <c:v>0.09</c:v>
                      </c:pt>
                      <c:pt idx="120" formatCode="0.00">
                        <c:v>0.06</c:v>
                      </c:pt>
                      <c:pt idx="121" formatCode="0.00">
                        <c:v>0.06</c:v>
                      </c:pt>
                      <c:pt idx="122" formatCode="0.00">
                        <c:v>0.21</c:v>
                      </c:pt>
                      <c:pt idx="123" formatCode="0.00">
                        <c:v>1.23</c:v>
                      </c:pt>
                      <c:pt idx="124" formatCode="0.00">
                        <c:v>2.17</c:v>
                      </c:pt>
                      <c:pt idx="125" formatCode="0.00">
                        <c:v>3.02</c:v>
                      </c:pt>
                      <c:pt idx="126" formatCode="0.00">
                        <c:v>2.91</c:v>
                      </c:pt>
                      <c:pt idx="127" formatCode="0.00">
                        <c:v>2.99</c:v>
                      </c:pt>
                      <c:pt idx="128" formatCode="0.00">
                        <c:v>3.2</c:v>
                      </c:pt>
                      <c:pt idx="129" formatCode="0.00">
                        <c:v>3.05</c:v>
                      </c:pt>
                      <c:pt idx="130" formatCode="0.00">
                        <c:v>3.09</c:v>
                      </c:pt>
                      <c:pt idx="131" formatCode="0.00">
                        <c:v>3.11</c:v>
                      </c:pt>
                      <c:pt idx="132" formatCode="0.00">
                        <c:v>3.13</c:v>
                      </c:pt>
                      <c:pt idx="133" formatCode="0.00">
                        <c:v>3.24</c:v>
                      </c:pt>
                      <c:pt idx="134" formatCode="0.00">
                        <c:v>3.33</c:v>
                      </c:pt>
                      <c:pt idx="135" formatCode="0.00">
                        <c:v>3.23</c:v>
                      </c:pt>
                      <c:pt idx="136" formatCode="0.00">
                        <c:v>3.34</c:v>
                      </c:pt>
                      <c:pt idx="137" formatCode="0.00">
                        <c:v>3.38</c:v>
                      </c:pt>
                      <c:pt idx="138" formatCode="0.00">
                        <c:v>3.43</c:v>
                      </c:pt>
                      <c:pt idx="139" formatCode="0.00">
                        <c:v>3.39</c:v>
                      </c:pt>
                      <c:pt idx="140" formatCode="0.00">
                        <c:v>3.53</c:v>
                      </c:pt>
                      <c:pt idx="141" formatCode="0.00">
                        <c:v>3.37</c:v>
                      </c:pt>
                      <c:pt idx="142" formatCode="0.00">
                        <c:v>3.51</c:v>
                      </c:pt>
                      <c:pt idx="143" formatCode="0.00">
                        <c:v>3.21</c:v>
                      </c:pt>
                      <c:pt idx="144" formatCode="0.00">
                        <c:v>3.04</c:v>
                      </c:pt>
                      <c:pt idx="145" formatCode="0.00">
                        <c:v>3.17</c:v>
                      </c:pt>
                      <c:pt idx="146" formatCode="0.00">
                        <c:v>3.52</c:v>
                      </c:pt>
                      <c:pt idx="147" formatCode="0.00">
                        <c:v>4.1100000000000003</c:v>
                      </c:pt>
                      <c:pt idx="148" formatCode="0.00">
                        <c:v>3.3</c:v>
                      </c:pt>
                      <c:pt idx="149" formatCode="0.00">
                        <c:v>2.99</c:v>
                      </c:pt>
                      <c:pt idx="150" formatCode="0.00">
                        <c:v>2.87</c:v>
                      </c:pt>
                      <c:pt idx="151" formatCode="0.00">
                        <c:v>2.73</c:v>
                      </c:pt>
                      <c:pt idx="152" formatCode="0.00">
                        <c:v>2.65</c:v>
                      </c:pt>
                      <c:pt idx="153" formatCode="0.00">
                        <c:v>2.64</c:v>
                      </c:pt>
                      <c:pt idx="154" formatCode="0.00">
                        <c:v>2.37</c:v>
                      </c:pt>
                      <c:pt idx="155" formatCode="0.00">
                        <c:v>2.5499999999999998</c:v>
                      </c:pt>
                      <c:pt idx="156" formatCode="0.00">
                        <c:v>2.7</c:v>
                      </c:pt>
                      <c:pt idx="157" formatCode="0.00">
                        <c:v>2.75</c:v>
                      </c:pt>
                      <c:pt idx="158" formatCode="0.00">
                        <c:v>2.2999999999999998</c:v>
                      </c:pt>
                      <c:pt idx="159" formatCode="0.00">
                        <c:v>2.19</c:v>
                      </c:pt>
                      <c:pt idx="160" formatCode="0.00">
                        <c:v>2.25</c:v>
                      </c:pt>
                      <c:pt idx="161" formatCode="0.00">
                        <c:v>2.17</c:v>
                      </c:pt>
                      <c:pt idx="162" formatCode="0.00">
                        <c:v>1.95</c:v>
                      </c:pt>
                      <c:pt idx="163" formatCode="0.00">
                        <c:v>2.04</c:v>
                      </c:pt>
                      <c:pt idx="164" formatCode="0.00">
                        <c:v>2.09</c:v>
                      </c:pt>
                      <c:pt idx="165" formatCode="0.00">
                        <c:v>2</c:v>
                      </c:pt>
                      <c:pt idx="166" formatCode="0.00">
                        <c:v>1.98</c:v>
                      </c:pt>
                      <c:pt idx="167" formatCode="0.00">
                        <c:v>1.89</c:v>
                      </c:pt>
                      <c:pt idx="168" formatCode="0.00">
                        <c:v>1.99</c:v>
                      </c:pt>
                      <c:pt idx="169" formatCode="0.00">
                        <c:v>1.74</c:v>
                      </c:pt>
                      <c:pt idx="170" formatCode="0.00">
                        <c:v>1.63</c:v>
                      </c:pt>
                      <c:pt idx="171" formatCode="0.00">
                        <c:v>1.5</c:v>
                      </c:pt>
                      <c:pt idx="172" formatCode="0.00">
                        <c:v>1.52</c:v>
                      </c:pt>
                      <c:pt idx="173" formatCode="0.00">
                        <c:v>1.56</c:v>
                      </c:pt>
                      <c:pt idx="174" formatCode="0.00">
                        <c:v>1.43</c:v>
                      </c:pt>
                      <c:pt idx="175" formatCode="0.00">
                        <c:v>1.48</c:v>
                      </c:pt>
                      <c:pt idx="176" formatCode="0.00">
                        <c:v>1.44</c:v>
                      </c:pt>
                      <c:pt idx="177" formatCode="0.00">
                        <c:v>1.44</c:v>
                      </c:pt>
                      <c:pt idx="178" formatCode="0.00">
                        <c:v>1.5</c:v>
                      </c:pt>
                      <c:pt idx="179" formatCode="0.00">
                        <c:v>1.43</c:v>
                      </c:pt>
                      <c:pt idx="180" formatCode="0.00">
                        <c:v>1.48</c:v>
                      </c:pt>
                      <c:pt idx="181" formatCode="0.00">
                        <c:v>1.41</c:v>
                      </c:pt>
                      <c:pt idx="182" formatCode="0.00">
                        <c:v>1.32</c:v>
                      </c:pt>
                      <c:pt idx="183" formatCode="0.00">
                        <c:v>1.3</c:v>
                      </c:pt>
                      <c:pt idx="184" formatCode="0.00">
                        <c:v>1.2</c:v>
                      </c:pt>
                      <c:pt idx="185" formatCode="0.00">
                        <c:v>1.17</c:v>
                      </c:pt>
                      <c:pt idx="186" formatCode="0.00">
                        <c:v>1.1399999999999999</c:v>
                      </c:pt>
                      <c:pt idx="187" formatCode="0.00">
                        <c:v>1.1499999999999999</c:v>
                      </c:pt>
                      <c:pt idx="188" formatCode="0.00">
                        <c:v>1.1100000000000001</c:v>
                      </c:pt>
                      <c:pt idx="189" formatCode="0.00">
                        <c:v>1.1299999999999999</c:v>
                      </c:pt>
                      <c:pt idx="190" formatCode="0.00">
                        <c:v>1.1499999999999999</c:v>
                      </c:pt>
                      <c:pt idx="191" formatCode="0.00">
                        <c:v>1.1499999999999999</c:v>
                      </c:pt>
                      <c:pt idx="192" formatCode="0.00">
                        <c:v>1.17</c:v>
                      </c:pt>
                      <c:pt idx="193" formatCode="0.00">
                        <c:v>1.1299999999999999</c:v>
                      </c:pt>
                      <c:pt idx="194" formatCode="0.00">
                        <c:v>1.1499999999999999</c:v>
                      </c:pt>
                      <c:pt idx="195" formatCode="0.00">
                        <c:v>1.1299999999999999</c:v>
                      </c:pt>
                      <c:pt idx="196" formatCode="0.00">
                        <c:v>1.1499999999999999</c:v>
                      </c:pt>
                      <c:pt idx="197" formatCode="0.00">
                        <c:v>1.1499999999999999</c:v>
                      </c:pt>
                      <c:pt idx="198" formatCode="0.00">
                        <c:v>1.07</c:v>
                      </c:pt>
                      <c:pt idx="199" formatCode="0.00">
                        <c:v>1.05</c:v>
                      </c:pt>
                      <c:pt idx="200" formatCode="0.00">
                        <c:v>1.02</c:v>
                      </c:pt>
                      <c:pt idx="201" formatCode="0.00">
                        <c:v>0.95</c:v>
                      </c:pt>
                      <c:pt idx="202" formatCode="0.00">
                        <c:v>0.89</c:v>
                      </c:pt>
                      <c:pt idx="203" formatCode="0.00">
                        <c:v>0.83</c:v>
                      </c:pt>
                      <c:pt idx="204" formatCode="0.00">
                        <c:v>0.75</c:v>
                      </c:pt>
                      <c:pt idx="205" formatCode="0.00">
                        <c:v>0.69</c:v>
                      </c:pt>
                      <c:pt idx="206" formatCode="0.00">
                        <c:v>0.63</c:v>
                      </c:pt>
                      <c:pt idx="207" formatCode="0.00">
                        <c:v>0.53</c:v>
                      </c:pt>
                      <c:pt idx="208" formatCode="0.00">
                        <c:v>0.57999999999999996</c:v>
                      </c:pt>
                      <c:pt idx="209" formatCode="0.00">
                        <c:v>0.59</c:v>
                      </c:pt>
                      <c:pt idx="210" formatCode="0.00">
                        <c:v>0.63</c:v>
                      </c:pt>
                      <c:pt idx="211" formatCode="0.00">
                        <c:v>0.56000000000000005</c:v>
                      </c:pt>
                      <c:pt idx="212" formatCode="0.00">
                        <c:v>0.56999999999999995</c:v>
                      </c:pt>
                      <c:pt idx="213" formatCode="0.00">
                        <c:v>0.56000000000000005</c:v>
                      </c:pt>
                      <c:pt idx="214" formatCode="0.00">
                        <c:v>0.56000000000000005</c:v>
                      </c:pt>
                      <c:pt idx="215" formatCode="0.00">
                        <c:v>0.56000000000000005</c:v>
                      </c:pt>
                      <c:pt idx="216" formatCode="0.00">
                        <c:v>0.56999999999999995</c:v>
                      </c:pt>
                      <c:pt idx="217" formatCode="0.00">
                        <c:v>0.61</c:v>
                      </c:pt>
                      <c:pt idx="218" formatCode="0.00">
                        <c:v>0.57999999999999996</c:v>
                      </c:pt>
                      <c:pt idx="219" formatCode="0.00">
                        <c:v>0.51</c:v>
                      </c:pt>
                      <c:pt idx="220" formatCode="0.00">
                        <c:v>0.54</c:v>
                      </c:pt>
                      <c:pt idx="221" formatCode="0.00">
                        <c:v>0.56000000000000005</c:v>
                      </c:pt>
                      <c:pt idx="222" formatCode="0.00">
                        <c:v>0.54</c:v>
                      </c:pt>
                      <c:pt idx="223" formatCode="0.00">
                        <c:v>0.53</c:v>
                      </c:pt>
                      <c:pt idx="224" formatCode="0.00">
                        <c:v>0.5</c:v>
                      </c:pt>
                      <c:pt idx="225" formatCode="0.00">
                        <c:v>0.52</c:v>
                      </c:pt>
                      <c:pt idx="226" formatCode="0.00">
                        <c:v>0.52</c:v>
                      </c:pt>
                      <c:pt idx="227" formatCode="0.00">
                        <c:v>0.54</c:v>
                      </c:pt>
                      <c:pt idx="228" formatCode="0.00">
                        <c:v>0.54</c:v>
                      </c:pt>
                      <c:pt idx="229" formatCode="0.00">
                        <c:v>0.54</c:v>
                      </c:pt>
                      <c:pt idx="230" formatCode="0.00">
                        <c:v>0.53</c:v>
                      </c:pt>
                      <c:pt idx="231" formatCode="0.00">
                        <c:v>0.54</c:v>
                      </c:pt>
                      <c:pt idx="232" formatCode="0.00">
                        <c:v>0.55000000000000004</c:v>
                      </c:pt>
                      <c:pt idx="233" formatCode="0.00">
                        <c:v>0.5</c:v>
                      </c:pt>
                      <c:pt idx="234" formatCode="0.00">
                        <c:v>0.46</c:v>
                      </c:pt>
                      <c:pt idx="235" formatCode="0.00">
                        <c:v>0.4</c:v>
                      </c:pt>
                      <c:pt idx="236" formatCode="0.00">
                        <c:v>0.4</c:v>
                      </c:pt>
                      <c:pt idx="237" formatCode="0.00">
                        <c:v>0.42</c:v>
                      </c:pt>
                      <c:pt idx="238" formatCode="0.00">
                        <c:v>0.42</c:v>
                      </c:pt>
                      <c:pt idx="239" formatCode="0.00">
                        <c:v>0.39</c:v>
                      </c:pt>
                      <c:pt idx="240" formatCode="0.00">
                        <c:v>0.41</c:v>
                      </c:pt>
                      <c:pt idx="241" formatCode="0.00">
                        <c:v>0.42</c:v>
                      </c:pt>
                      <c:pt idx="242" formatCode="0.00">
                        <c:v>0.37</c:v>
                      </c:pt>
                      <c:pt idx="243" formatCode="0.00">
                        <c:v>0.39</c:v>
                      </c:pt>
                      <c:pt idx="244" formatCode="0.00">
                        <c:v>0.39</c:v>
                      </c:pt>
                      <c:pt idx="245" formatCode="0.00">
                        <c:v>0.44</c:v>
                      </c:pt>
                      <c:pt idx="246" formatCode="0.00">
                        <c:v>0.42</c:v>
                      </c:pt>
                      <c:pt idx="247" formatCode="0.00">
                        <c:v>0.42</c:v>
                      </c:pt>
                      <c:pt idx="248" formatCode="0.00">
                        <c:v>0.4</c:v>
                      </c:pt>
                      <c:pt idx="249" formatCode="0.00">
                        <c:v>0.39</c:v>
                      </c:pt>
                      <c:pt idx="250" formatCode="0.00">
                        <c:v>0.45</c:v>
                      </c:pt>
                      <c:pt idx="251" formatCode="0.00">
                        <c:v>0.45</c:v>
                      </c:pt>
                      <c:pt idx="252" formatCode="0.00">
                        <c:v>0.42</c:v>
                      </c:pt>
                      <c:pt idx="253" formatCode="0.00">
                        <c:v>0.43</c:v>
                      </c:pt>
                      <c:pt idx="254" formatCode="0.00">
                        <c:v>0.45</c:v>
                      </c:pt>
                      <c:pt idx="255" formatCode="0.00">
                        <c:v>0.48</c:v>
                      </c:pt>
                      <c:pt idx="256" formatCode="0.00">
                        <c:v>0.5</c:v>
                      </c:pt>
                      <c:pt idx="257" formatCode="0.00">
                        <c:v>0.51</c:v>
                      </c:pt>
                      <c:pt idx="258" formatCode="0.00">
                        <c:v>0.48</c:v>
                      </c:pt>
                      <c:pt idx="259" formatCode="0.00">
                        <c:v>0.51</c:v>
                      </c:pt>
                      <c:pt idx="260" formatCode="0.00">
                        <c:v>0.52</c:v>
                      </c:pt>
                      <c:pt idx="261" formatCode="0.00">
                        <c:v>0.55000000000000004</c:v>
                      </c:pt>
                      <c:pt idx="262" formatCode="0.00">
                        <c:v>0.56000000000000005</c:v>
                      </c:pt>
                      <c:pt idx="263" formatCode="0.00">
                        <c:v>0.56999999999999995</c:v>
                      </c:pt>
                    </c:numCache>
                  </c:numRef>
                </c:val>
              </c15:ser>
            </c15:filteredBarSeries>
            <c15:filteredBarSeries>
              <c15:ser>
                <c:idx val="4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'Данные А1'!$E$6</c15:sqref>
                        </c15:formulaRef>
                      </c:ext>
                    </c:extLst>
                    <c:strCache>
                      <c:ptCount val="1"/>
                      <c:pt idx="0">
                        <c:v>Накопленная добыча, тыс. м3</c:v>
                      </c:pt>
                    </c:strCache>
                  </c:strRef>
                </c:tx>
                <c:spPr>
                  <a:solidFill>
                    <a:schemeClr val="accent5"/>
                  </a:solidFill>
                  <a:ln>
                    <a:noFill/>
                  </a:ln>
                  <a:effectLst/>
                </c:spPr>
                <c:invertIfNegative val="0"/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'Данные А1'!$A$7:$A$272</c15:sqref>
                        </c15:formulaRef>
                      </c:ext>
                    </c:extLst>
                    <c:numCache>
                      <c:formatCode>m/d/yyyy</c:formatCode>
                      <c:ptCount val="266"/>
                      <c:pt idx="0">
                        <c:v>42145</c:v>
                      </c:pt>
                      <c:pt idx="1">
                        <c:v>42146</c:v>
                      </c:pt>
                      <c:pt idx="2">
                        <c:v>42147</c:v>
                      </c:pt>
                      <c:pt idx="3">
                        <c:v>42148</c:v>
                      </c:pt>
                      <c:pt idx="4">
                        <c:v>42149</c:v>
                      </c:pt>
                      <c:pt idx="5">
                        <c:v>42150</c:v>
                      </c:pt>
                      <c:pt idx="6">
                        <c:v>42151</c:v>
                      </c:pt>
                      <c:pt idx="7">
                        <c:v>42152</c:v>
                      </c:pt>
                      <c:pt idx="8">
                        <c:v>42153</c:v>
                      </c:pt>
                      <c:pt idx="9">
                        <c:v>42154</c:v>
                      </c:pt>
                      <c:pt idx="10">
                        <c:v>42155</c:v>
                      </c:pt>
                      <c:pt idx="11">
                        <c:v>42156</c:v>
                      </c:pt>
                      <c:pt idx="12">
                        <c:v>42157</c:v>
                      </c:pt>
                      <c:pt idx="13">
                        <c:v>42158</c:v>
                      </c:pt>
                      <c:pt idx="14">
                        <c:v>42159</c:v>
                      </c:pt>
                      <c:pt idx="15">
                        <c:v>42160</c:v>
                      </c:pt>
                      <c:pt idx="16">
                        <c:v>42161</c:v>
                      </c:pt>
                      <c:pt idx="17">
                        <c:v>42162</c:v>
                      </c:pt>
                      <c:pt idx="18">
                        <c:v>42163</c:v>
                      </c:pt>
                      <c:pt idx="19">
                        <c:v>42164</c:v>
                      </c:pt>
                      <c:pt idx="20">
                        <c:v>42165</c:v>
                      </c:pt>
                      <c:pt idx="21">
                        <c:v>42166</c:v>
                      </c:pt>
                      <c:pt idx="22">
                        <c:v>42167</c:v>
                      </c:pt>
                      <c:pt idx="23">
                        <c:v>42168</c:v>
                      </c:pt>
                      <c:pt idx="24">
                        <c:v>42169</c:v>
                      </c:pt>
                      <c:pt idx="25">
                        <c:v>42170</c:v>
                      </c:pt>
                      <c:pt idx="26">
                        <c:v>42171</c:v>
                      </c:pt>
                      <c:pt idx="27">
                        <c:v>42172</c:v>
                      </c:pt>
                      <c:pt idx="28">
                        <c:v>42173</c:v>
                      </c:pt>
                      <c:pt idx="29">
                        <c:v>42174</c:v>
                      </c:pt>
                      <c:pt idx="30">
                        <c:v>42175</c:v>
                      </c:pt>
                      <c:pt idx="31">
                        <c:v>42176</c:v>
                      </c:pt>
                      <c:pt idx="32">
                        <c:v>42177</c:v>
                      </c:pt>
                      <c:pt idx="33">
                        <c:v>42178</c:v>
                      </c:pt>
                      <c:pt idx="34">
                        <c:v>42179</c:v>
                      </c:pt>
                      <c:pt idx="35">
                        <c:v>42180</c:v>
                      </c:pt>
                      <c:pt idx="36">
                        <c:v>42181</c:v>
                      </c:pt>
                      <c:pt idx="37">
                        <c:v>42182</c:v>
                      </c:pt>
                      <c:pt idx="38">
                        <c:v>42183</c:v>
                      </c:pt>
                      <c:pt idx="39">
                        <c:v>42184</c:v>
                      </c:pt>
                      <c:pt idx="40">
                        <c:v>42185</c:v>
                      </c:pt>
                      <c:pt idx="41">
                        <c:v>42186</c:v>
                      </c:pt>
                      <c:pt idx="42">
                        <c:v>42187</c:v>
                      </c:pt>
                      <c:pt idx="43">
                        <c:v>42188</c:v>
                      </c:pt>
                      <c:pt idx="44">
                        <c:v>42189</c:v>
                      </c:pt>
                      <c:pt idx="45">
                        <c:v>42190</c:v>
                      </c:pt>
                      <c:pt idx="46">
                        <c:v>42191</c:v>
                      </c:pt>
                      <c:pt idx="47">
                        <c:v>42192</c:v>
                      </c:pt>
                      <c:pt idx="48">
                        <c:v>42193</c:v>
                      </c:pt>
                      <c:pt idx="49">
                        <c:v>42194</c:v>
                      </c:pt>
                      <c:pt idx="50">
                        <c:v>42195</c:v>
                      </c:pt>
                      <c:pt idx="51">
                        <c:v>42196</c:v>
                      </c:pt>
                      <c:pt idx="52">
                        <c:v>42197</c:v>
                      </c:pt>
                      <c:pt idx="53">
                        <c:v>42198</c:v>
                      </c:pt>
                      <c:pt idx="54">
                        <c:v>42199</c:v>
                      </c:pt>
                      <c:pt idx="55">
                        <c:v>42200</c:v>
                      </c:pt>
                      <c:pt idx="56">
                        <c:v>42201</c:v>
                      </c:pt>
                      <c:pt idx="57">
                        <c:v>42202</c:v>
                      </c:pt>
                      <c:pt idx="58">
                        <c:v>42203</c:v>
                      </c:pt>
                      <c:pt idx="59">
                        <c:v>42204</c:v>
                      </c:pt>
                      <c:pt idx="60">
                        <c:v>42205</c:v>
                      </c:pt>
                      <c:pt idx="61">
                        <c:v>42206</c:v>
                      </c:pt>
                      <c:pt idx="62">
                        <c:v>42207</c:v>
                      </c:pt>
                      <c:pt idx="63">
                        <c:v>42208</c:v>
                      </c:pt>
                      <c:pt idx="64">
                        <c:v>42209</c:v>
                      </c:pt>
                      <c:pt idx="65">
                        <c:v>42210</c:v>
                      </c:pt>
                      <c:pt idx="66">
                        <c:v>42211</c:v>
                      </c:pt>
                      <c:pt idx="67">
                        <c:v>42212</c:v>
                      </c:pt>
                      <c:pt idx="68">
                        <c:v>42213</c:v>
                      </c:pt>
                      <c:pt idx="69">
                        <c:v>42214</c:v>
                      </c:pt>
                      <c:pt idx="70">
                        <c:v>42215</c:v>
                      </c:pt>
                      <c:pt idx="71">
                        <c:v>42216</c:v>
                      </c:pt>
                      <c:pt idx="72">
                        <c:v>42217</c:v>
                      </c:pt>
                      <c:pt idx="73">
                        <c:v>42218</c:v>
                      </c:pt>
                      <c:pt idx="74">
                        <c:v>42219</c:v>
                      </c:pt>
                      <c:pt idx="75">
                        <c:v>42220</c:v>
                      </c:pt>
                      <c:pt idx="76">
                        <c:v>42221</c:v>
                      </c:pt>
                      <c:pt idx="77">
                        <c:v>42222</c:v>
                      </c:pt>
                      <c:pt idx="78">
                        <c:v>42223</c:v>
                      </c:pt>
                      <c:pt idx="79">
                        <c:v>42224</c:v>
                      </c:pt>
                      <c:pt idx="80">
                        <c:v>42225</c:v>
                      </c:pt>
                      <c:pt idx="81">
                        <c:v>42226</c:v>
                      </c:pt>
                      <c:pt idx="82">
                        <c:v>42227</c:v>
                      </c:pt>
                      <c:pt idx="83">
                        <c:v>42228</c:v>
                      </c:pt>
                      <c:pt idx="84">
                        <c:v>42229</c:v>
                      </c:pt>
                      <c:pt idx="85">
                        <c:v>42230</c:v>
                      </c:pt>
                      <c:pt idx="86">
                        <c:v>42231</c:v>
                      </c:pt>
                      <c:pt idx="87">
                        <c:v>42232</c:v>
                      </c:pt>
                      <c:pt idx="88">
                        <c:v>42233</c:v>
                      </c:pt>
                      <c:pt idx="89">
                        <c:v>42234</c:v>
                      </c:pt>
                      <c:pt idx="90">
                        <c:v>42235</c:v>
                      </c:pt>
                      <c:pt idx="91">
                        <c:v>42236</c:v>
                      </c:pt>
                      <c:pt idx="92">
                        <c:v>42237</c:v>
                      </c:pt>
                      <c:pt idx="93">
                        <c:v>42238</c:v>
                      </c:pt>
                      <c:pt idx="94">
                        <c:v>42239</c:v>
                      </c:pt>
                      <c:pt idx="95">
                        <c:v>42240</c:v>
                      </c:pt>
                      <c:pt idx="96">
                        <c:v>42241</c:v>
                      </c:pt>
                      <c:pt idx="97">
                        <c:v>42242</c:v>
                      </c:pt>
                      <c:pt idx="98">
                        <c:v>42243</c:v>
                      </c:pt>
                      <c:pt idx="99">
                        <c:v>42244</c:v>
                      </c:pt>
                      <c:pt idx="100">
                        <c:v>42245</c:v>
                      </c:pt>
                      <c:pt idx="101">
                        <c:v>42246</c:v>
                      </c:pt>
                      <c:pt idx="102">
                        <c:v>42247</c:v>
                      </c:pt>
                      <c:pt idx="103">
                        <c:v>42248</c:v>
                      </c:pt>
                      <c:pt idx="104">
                        <c:v>42249</c:v>
                      </c:pt>
                      <c:pt idx="105">
                        <c:v>42250</c:v>
                      </c:pt>
                      <c:pt idx="106">
                        <c:v>42251</c:v>
                      </c:pt>
                      <c:pt idx="107">
                        <c:v>42252</c:v>
                      </c:pt>
                      <c:pt idx="108">
                        <c:v>42253</c:v>
                      </c:pt>
                      <c:pt idx="109">
                        <c:v>42254</c:v>
                      </c:pt>
                      <c:pt idx="110">
                        <c:v>42255</c:v>
                      </c:pt>
                      <c:pt idx="111">
                        <c:v>42256</c:v>
                      </c:pt>
                      <c:pt idx="112">
                        <c:v>42257</c:v>
                      </c:pt>
                      <c:pt idx="113">
                        <c:v>42258</c:v>
                      </c:pt>
                      <c:pt idx="114">
                        <c:v>42259</c:v>
                      </c:pt>
                      <c:pt idx="115">
                        <c:v>42260</c:v>
                      </c:pt>
                      <c:pt idx="116">
                        <c:v>42261</c:v>
                      </c:pt>
                      <c:pt idx="117">
                        <c:v>42262</c:v>
                      </c:pt>
                      <c:pt idx="118">
                        <c:v>42263</c:v>
                      </c:pt>
                      <c:pt idx="119">
                        <c:v>42264</c:v>
                      </c:pt>
                      <c:pt idx="120">
                        <c:v>42265</c:v>
                      </c:pt>
                      <c:pt idx="121">
                        <c:v>42266</c:v>
                      </c:pt>
                      <c:pt idx="122">
                        <c:v>42267</c:v>
                      </c:pt>
                      <c:pt idx="123">
                        <c:v>42268</c:v>
                      </c:pt>
                      <c:pt idx="124">
                        <c:v>42269</c:v>
                      </c:pt>
                      <c:pt idx="125">
                        <c:v>42270</c:v>
                      </c:pt>
                      <c:pt idx="126">
                        <c:v>42271</c:v>
                      </c:pt>
                      <c:pt idx="127">
                        <c:v>42272</c:v>
                      </c:pt>
                      <c:pt idx="128">
                        <c:v>42273</c:v>
                      </c:pt>
                      <c:pt idx="129">
                        <c:v>42274</c:v>
                      </c:pt>
                      <c:pt idx="130">
                        <c:v>42275</c:v>
                      </c:pt>
                      <c:pt idx="131">
                        <c:v>42276</c:v>
                      </c:pt>
                      <c:pt idx="132">
                        <c:v>42277</c:v>
                      </c:pt>
                      <c:pt idx="133">
                        <c:v>42278</c:v>
                      </c:pt>
                      <c:pt idx="134">
                        <c:v>42279</c:v>
                      </c:pt>
                      <c:pt idx="135">
                        <c:v>42280</c:v>
                      </c:pt>
                      <c:pt idx="136">
                        <c:v>42281</c:v>
                      </c:pt>
                      <c:pt idx="137">
                        <c:v>42282</c:v>
                      </c:pt>
                      <c:pt idx="138">
                        <c:v>42283</c:v>
                      </c:pt>
                      <c:pt idx="139">
                        <c:v>42284</c:v>
                      </c:pt>
                      <c:pt idx="140">
                        <c:v>42285</c:v>
                      </c:pt>
                      <c:pt idx="141">
                        <c:v>42286</c:v>
                      </c:pt>
                      <c:pt idx="142">
                        <c:v>42287</c:v>
                      </c:pt>
                      <c:pt idx="143">
                        <c:v>42288</c:v>
                      </c:pt>
                      <c:pt idx="144">
                        <c:v>42289</c:v>
                      </c:pt>
                      <c:pt idx="145">
                        <c:v>42290</c:v>
                      </c:pt>
                      <c:pt idx="146">
                        <c:v>42291</c:v>
                      </c:pt>
                      <c:pt idx="147">
                        <c:v>42292</c:v>
                      </c:pt>
                      <c:pt idx="148">
                        <c:v>42293</c:v>
                      </c:pt>
                      <c:pt idx="149">
                        <c:v>42294</c:v>
                      </c:pt>
                      <c:pt idx="150">
                        <c:v>42295</c:v>
                      </c:pt>
                      <c:pt idx="151">
                        <c:v>42296</c:v>
                      </c:pt>
                      <c:pt idx="152">
                        <c:v>42297</c:v>
                      </c:pt>
                      <c:pt idx="153">
                        <c:v>42298</c:v>
                      </c:pt>
                      <c:pt idx="154">
                        <c:v>42299</c:v>
                      </c:pt>
                      <c:pt idx="155">
                        <c:v>42300</c:v>
                      </c:pt>
                      <c:pt idx="156">
                        <c:v>42301</c:v>
                      </c:pt>
                      <c:pt idx="157">
                        <c:v>42302</c:v>
                      </c:pt>
                      <c:pt idx="158">
                        <c:v>42303</c:v>
                      </c:pt>
                      <c:pt idx="159">
                        <c:v>42304</c:v>
                      </c:pt>
                      <c:pt idx="160">
                        <c:v>42305</c:v>
                      </c:pt>
                      <c:pt idx="161">
                        <c:v>42306</c:v>
                      </c:pt>
                      <c:pt idx="162">
                        <c:v>42307</c:v>
                      </c:pt>
                      <c:pt idx="163">
                        <c:v>42308</c:v>
                      </c:pt>
                      <c:pt idx="164">
                        <c:v>42309</c:v>
                      </c:pt>
                      <c:pt idx="165">
                        <c:v>42310</c:v>
                      </c:pt>
                      <c:pt idx="166">
                        <c:v>42311</c:v>
                      </c:pt>
                      <c:pt idx="167">
                        <c:v>42312</c:v>
                      </c:pt>
                      <c:pt idx="168">
                        <c:v>42313</c:v>
                      </c:pt>
                      <c:pt idx="169">
                        <c:v>42314</c:v>
                      </c:pt>
                      <c:pt idx="170">
                        <c:v>42315</c:v>
                      </c:pt>
                      <c:pt idx="171">
                        <c:v>42316</c:v>
                      </c:pt>
                      <c:pt idx="172">
                        <c:v>42317</c:v>
                      </c:pt>
                      <c:pt idx="173">
                        <c:v>42318</c:v>
                      </c:pt>
                      <c:pt idx="174">
                        <c:v>42319</c:v>
                      </c:pt>
                      <c:pt idx="175">
                        <c:v>42320</c:v>
                      </c:pt>
                      <c:pt idx="176">
                        <c:v>42321</c:v>
                      </c:pt>
                      <c:pt idx="177">
                        <c:v>42322</c:v>
                      </c:pt>
                      <c:pt idx="178">
                        <c:v>42323</c:v>
                      </c:pt>
                      <c:pt idx="179">
                        <c:v>42324</c:v>
                      </c:pt>
                      <c:pt idx="180">
                        <c:v>42325</c:v>
                      </c:pt>
                      <c:pt idx="181">
                        <c:v>42326</c:v>
                      </c:pt>
                      <c:pt idx="182">
                        <c:v>42327</c:v>
                      </c:pt>
                      <c:pt idx="183">
                        <c:v>42328</c:v>
                      </c:pt>
                      <c:pt idx="184">
                        <c:v>42329</c:v>
                      </c:pt>
                      <c:pt idx="185">
                        <c:v>42330</c:v>
                      </c:pt>
                      <c:pt idx="186">
                        <c:v>42331</c:v>
                      </c:pt>
                      <c:pt idx="187">
                        <c:v>42332</c:v>
                      </c:pt>
                      <c:pt idx="188">
                        <c:v>42333</c:v>
                      </c:pt>
                      <c:pt idx="189">
                        <c:v>42334</c:v>
                      </c:pt>
                      <c:pt idx="190">
                        <c:v>42335</c:v>
                      </c:pt>
                      <c:pt idx="191">
                        <c:v>42336</c:v>
                      </c:pt>
                      <c:pt idx="192">
                        <c:v>42337</c:v>
                      </c:pt>
                      <c:pt idx="193">
                        <c:v>42338</c:v>
                      </c:pt>
                      <c:pt idx="194">
                        <c:v>42339</c:v>
                      </c:pt>
                      <c:pt idx="195">
                        <c:v>42340</c:v>
                      </c:pt>
                      <c:pt idx="196">
                        <c:v>42341</c:v>
                      </c:pt>
                      <c:pt idx="197">
                        <c:v>42342</c:v>
                      </c:pt>
                      <c:pt idx="198">
                        <c:v>42343</c:v>
                      </c:pt>
                      <c:pt idx="199">
                        <c:v>42344</c:v>
                      </c:pt>
                      <c:pt idx="200">
                        <c:v>42345</c:v>
                      </c:pt>
                      <c:pt idx="201">
                        <c:v>42346</c:v>
                      </c:pt>
                      <c:pt idx="202">
                        <c:v>42347</c:v>
                      </c:pt>
                      <c:pt idx="203">
                        <c:v>42348</c:v>
                      </c:pt>
                      <c:pt idx="204">
                        <c:v>42349</c:v>
                      </c:pt>
                      <c:pt idx="205">
                        <c:v>42350</c:v>
                      </c:pt>
                      <c:pt idx="206">
                        <c:v>42351</c:v>
                      </c:pt>
                      <c:pt idx="207">
                        <c:v>42352</c:v>
                      </c:pt>
                      <c:pt idx="208">
                        <c:v>42353</c:v>
                      </c:pt>
                      <c:pt idx="209">
                        <c:v>42354</c:v>
                      </c:pt>
                      <c:pt idx="210">
                        <c:v>42355</c:v>
                      </c:pt>
                      <c:pt idx="211">
                        <c:v>42356</c:v>
                      </c:pt>
                      <c:pt idx="212">
                        <c:v>42357</c:v>
                      </c:pt>
                      <c:pt idx="213">
                        <c:v>42358</c:v>
                      </c:pt>
                      <c:pt idx="214">
                        <c:v>42359</c:v>
                      </c:pt>
                      <c:pt idx="215">
                        <c:v>42360</c:v>
                      </c:pt>
                      <c:pt idx="216">
                        <c:v>42361</c:v>
                      </c:pt>
                      <c:pt idx="217">
                        <c:v>42362</c:v>
                      </c:pt>
                      <c:pt idx="218">
                        <c:v>42363</c:v>
                      </c:pt>
                      <c:pt idx="219">
                        <c:v>42364</c:v>
                      </c:pt>
                      <c:pt idx="220">
                        <c:v>42365</c:v>
                      </c:pt>
                      <c:pt idx="221">
                        <c:v>42366</c:v>
                      </c:pt>
                      <c:pt idx="222">
                        <c:v>42367</c:v>
                      </c:pt>
                      <c:pt idx="223">
                        <c:v>42368</c:v>
                      </c:pt>
                      <c:pt idx="224">
                        <c:v>42369</c:v>
                      </c:pt>
                      <c:pt idx="225">
                        <c:v>42370</c:v>
                      </c:pt>
                      <c:pt idx="226">
                        <c:v>42371</c:v>
                      </c:pt>
                      <c:pt idx="227">
                        <c:v>42372</c:v>
                      </c:pt>
                      <c:pt idx="228">
                        <c:v>42373</c:v>
                      </c:pt>
                      <c:pt idx="229">
                        <c:v>42374</c:v>
                      </c:pt>
                      <c:pt idx="230">
                        <c:v>42375</c:v>
                      </c:pt>
                      <c:pt idx="231">
                        <c:v>42376</c:v>
                      </c:pt>
                      <c:pt idx="232">
                        <c:v>42377</c:v>
                      </c:pt>
                      <c:pt idx="233">
                        <c:v>42378</c:v>
                      </c:pt>
                      <c:pt idx="234">
                        <c:v>42379</c:v>
                      </c:pt>
                      <c:pt idx="235">
                        <c:v>42380</c:v>
                      </c:pt>
                      <c:pt idx="236">
                        <c:v>42381</c:v>
                      </c:pt>
                      <c:pt idx="237">
                        <c:v>42382</c:v>
                      </c:pt>
                      <c:pt idx="238">
                        <c:v>42383</c:v>
                      </c:pt>
                      <c:pt idx="239">
                        <c:v>42384</c:v>
                      </c:pt>
                      <c:pt idx="240">
                        <c:v>42385</c:v>
                      </c:pt>
                      <c:pt idx="241">
                        <c:v>42386</c:v>
                      </c:pt>
                      <c:pt idx="242">
                        <c:v>42387</c:v>
                      </c:pt>
                      <c:pt idx="243">
                        <c:v>42388</c:v>
                      </c:pt>
                      <c:pt idx="244">
                        <c:v>42389</c:v>
                      </c:pt>
                      <c:pt idx="245">
                        <c:v>42390</c:v>
                      </c:pt>
                      <c:pt idx="246">
                        <c:v>42391</c:v>
                      </c:pt>
                      <c:pt idx="247">
                        <c:v>42392</c:v>
                      </c:pt>
                      <c:pt idx="248">
                        <c:v>42393</c:v>
                      </c:pt>
                      <c:pt idx="249">
                        <c:v>42394</c:v>
                      </c:pt>
                      <c:pt idx="250">
                        <c:v>42395</c:v>
                      </c:pt>
                      <c:pt idx="251">
                        <c:v>42396</c:v>
                      </c:pt>
                      <c:pt idx="252">
                        <c:v>42397</c:v>
                      </c:pt>
                      <c:pt idx="253">
                        <c:v>42398</c:v>
                      </c:pt>
                      <c:pt idx="254">
                        <c:v>42399</c:v>
                      </c:pt>
                      <c:pt idx="255">
                        <c:v>42400</c:v>
                      </c:pt>
                      <c:pt idx="256">
                        <c:v>42401</c:v>
                      </c:pt>
                      <c:pt idx="257">
                        <c:v>42402</c:v>
                      </c:pt>
                      <c:pt idx="258">
                        <c:v>42403</c:v>
                      </c:pt>
                      <c:pt idx="259">
                        <c:v>42404</c:v>
                      </c:pt>
                      <c:pt idx="260">
                        <c:v>42405</c:v>
                      </c:pt>
                      <c:pt idx="261">
                        <c:v>42406</c:v>
                      </c:pt>
                      <c:pt idx="262">
                        <c:v>42407</c:v>
                      </c:pt>
                      <c:pt idx="263">
                        <c:v>42408</c:v>
                      </c:pt>
                      <c:pt idx="264">
                        <c:v>42409</c:v>
                      </c:pt>
                      <c:pt idx="265">
                        <c:v>42410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'Данные А1'!$E$7:$E$272</c15:sqref>
                        </c15:formulaRef>
                      </c:ext>
                    </c:extLst>
                    <c:numCache>
                      <c:formatCode>General</c:formatCode>
                      <c:ptCount val="266"/>
                      <c:pt idx="152" formatCode="0.00">
                        <c:v>0</c:v>
                      </c:pt>
                      <c:pt idx="153" formatCode="0.0000">
                        <c:v>1.34E-2</c:v>
                      </c:pt>
                      <c:pt idx="154" formatCode="0.0000">
                        <c:v>0.1242</c:v>
                      </c:pt>
                      <c:pt idx="155" formatCode="0.0000">
                        <c:v>0.2359</c:v>
                      </c:pt>
                      <c:pt idx="156" formatCode="0.0000">
                        <c:v>0.33260000000000001</c:v>
                      </c:pt>
                      <c:pt idx="157" formatCode="0.0000">
                        <c:v>0.45660000000000001</c:v>
                      </c:pt>
                      <c:pt idx="158" formatCode="0.0000">
                        <c:v>0.50409999999999999</c:v>
                      </c:pt>
                      <c:pt idx="159" formatCode="0.0000">
                        <c:v>0.65239999999999998</c:v>
                      </c:pt>
                      <c:pt idx="160" formatCode="0.0000">
                        <c:v>0.82379999999999998</c:v>
                      </c:pt>
                      <c:pt idx="161" formatCode="0.0000">
                        <c:v>1.022</c:v>
                      </c:pt>
                      <c:pt idx="162" formatCode="0.0000">
                        <c:v>1.2490000000000001</c:v>
                      </c:pt>
                      <c:pt idx="163" formatCode="0.0000">
                        <c:v>1.4952000000000001</c:v>
                      </c:pt>
                      <c:pt idx="164" formatCode="0.0000">
                        <c:v>1.7667999999999999</c:v>
                      </c:pt>
                      <c:pt idx="165" formatCode="0.0000">
                        <c:v>2.0438000000000001</c:v>
                      </c:pt>
                      <c:pt idx="166" formatCode="0.0000">
                        <c:v>2.3567</c:v>
                      </c:pt>
                      <c:pt idx="167" formatCode="0.0000">
                        <c:v>2.6475</c:v>
                      </c:pt>
                      <c:pt idx="168" formatCode="0.0000">
                        <c:v>2.9514999999999998</c:v>
                      </c:pt>
                      <c:pt idx="169" formatCode="0.0000">
                        <c:v>3.2733000000000003</c:v>
                      </c:pt>
                      <c:pt idx="170" formatCode="0.0000">
                        <c:v>3.61</c:v>
                      </c:pt>
                      <c:pt idx="171" formatCode="0.0000">
                        <c:v>3.9729999999999999</c:v>
                      </c:pt>
                      <c:pt idx="172" formatCode="0.0000">
                        <c:v>4.3677999999999999</c:v>
                      </c:pt>
                      <c:pt idx="173" formatCode="0.0000">
                        <c:v>4.7324999999999999</c:v>
                      </c:pt>
                      <c:pt idx="174" formatCode="0.0000">
                        <c:v>5.1416000000000004</c:v>
                      </c:pt>
                      <c:pt idx="175" formatCode="0.0000">
                        <c:v>5.5596000000000005</c:v>
                      </c:pt>
                      <c:pt idx="176" formatCode="0.0000">
                        <c:v>5.9740000000000002</c:v>
                      </c:pt>
                      <c:pt idx="177" formatCode="0.0000">
                        <c:v>6.3868</c:v>
                      </c:pt>
                      <c:pt idx="178" formatCode="0.0000">
                        <c:v>6.7948000000000004</c:v>
                      </c:pt>
                      <c:pt idx="179" formatCode="0.0000">
                        <c:v>7.226</c:v>
                      </c:pt>
                      <c:pt idx="180" formatCode="0.0000">
                        <c:v>7.6449999999999996</c:v>
                      </c:pt>
                      <c:pt idx="181" formatCode="0.0000">
                        <c:v>8.0831999999999997</c:v>
                      </c:pt>
                      <c:pt idx="182" formatCode="0.0000">
                        <c:v>8.523200000000001</c:v>
                      </c:pt>
                      <c:pt idx="183" formatCode="0.0000">
                        <c:v>8.9649999999999999</c:v>
                      </c:pt>
                      <c:pt idx="184" formatCode="0.0000">
                        <c:v>9.4395000000000007</c:v>
                      </c:pt>
                      <c:pt idx="185" formatCode="0.0000">
                        <c:v>9.907</c:v>
                      </c:pt>
                      <c:pt idx="186" formatCode="0.0000">
                        <c:v>10.382400000000001</c:v>
                      </c:pt>
                      <c:pt idx="187" formatCode="0.0000">
                        <c:v>10.863</c:v>
                      </c:pt>
                      <c:pt idx="188" formatCode="0.0000">
                        <c:v>11.349399999999999</c:v>
                      </c:pt>
                      <c:pt idx="189" formatCode="0.0000">
                        <c:v>11.8367</c:v>
                      </c:pt>
                      <c:pt idx="190" formatCode="0.0000">
                        <c:v>12.3195</c:v>
                      </c:pt>
                      <c:pt idx="191" formatCode="0.0000">
                        <c:v>12.805</c:v>
                      </c:pt>
                      <c:pt idx="192" formatCode="0.0000">
                        <c:v>13.2972</c:v>
                      </c:pt>
                      <c:pt idx="193" formatCode="0.0000">
                        <c:v>13.797000000000001</c:v>
                      </c:pt>
                      <c:pt idx="194" formatCode="0.0000">
                        <c:v>14.282999999999999</c:v>
                      </c:pt>
                      <c:pt idx="195" formatCode="0.0000">
                        <c:v>14.7799</c:v>
                      </c:pt>
                      <c:pt idx="196" formatCode="0.0000">
                        <c:v>15.249700000000001</c:v>
                      </c:pt>
                      <c:pt idx="197" formatCode="0.0000">
                        <c:v>15.760999999999999</c:v>
                      </c:pt>
                      <c:pt idx="198" formatCode="0.0000">
                        <c:v>16.2592</c:v>
                      </c:pt>
                      <c:pt idx="199" formatCode="0.0000">
                        <c:v>16.760000000000002</c:v>
                      </c:pt>
                      <c:pt idx="200" formatCode="0.0000">
                        <c:v>17.27</c:v>
                      </c:pt>
                      <c:pt idx="201" formatCode="0.0000">
                        <c:v>17.791</c:v>
                      </c:pt>
                      <c:pt idx="202" formatCode="0.0000">
                        <c:v>18.322900000000001</c:v>
                      </c:pt>
                      <c:pt idx="203" formatCode="0.0000">
                        <c:v>18.855</c:v>
                      </c:pt>
                      <c:pt idx="204" formatCode="0.0000">
                        <c:v>19.403599999999997</c:v>
                      </c:pt>
                      <c:pt idx="205" formatCode="0.0000">
                        <c:v>19.968499999999999</c:v>
                      </c:pt>
                      <c:pt idx="206" formatCode="0.0000">
                        <c:v>20.534599999999998</c:v>
                      </c:pt>
                      <c:pt idx="207" formatCode="0.0000">
                        <c:v>21.108000000000001</c:v>
                      </c:pt>
                      <c:pt idx="208" formatCode="0.0000">
                        <c:v>21.677</c:v>
                      </c:pt>
                      <c:pt idx="209" formatCode="0.0000">
                        <c:v>22.256499999999999</c:v>
                      </c:pt>
                      <c:pt idx="210" formatCode="0.0000">
                        <c:v>22.844999999999999</c:v>
                      </c:pt>
                      <c:pt idx="211" formatCode="0.0000">
                        <c:v>23.433499999999999</c:v>
                      </c:pt>
                      <c:pt idx="212" formatCode="0.0000">
                        <c:v>24.042300000000001</c:v>
                      </c:pt>
                      <c:pt idx="213" formatCode="0.0000">
                        <c:v>24.657</c:v>
                      </c:pt>
                      <c:pt idx="214" formatCode="0.0000">
                        <c:v>25.274799999999999</c:v>
                      </c:pt>
                      <c:pt idx="215" formatCode="0.0000">
                        <c:v>25.8779</c:v>
                      </c:pt>
                      <c:pt idx="216" formatCode="0.0000">
                        <c:v>26.492999999999999</c:v>
                      </c:pt>
                      <c:pt idx="217" formatCode="0.0000">
                        <c:v>27.120999999999999</c:v>
                      </c:pt>
                      <c:pt idx="218" formatCode="0.0000">
                        <c:v>27.762</c:v>
                      </c:pt>
                      <c:pt idx="219" formatCode="0.0000">
                        <c:v>28.385000000000002</c:v>
                      </c:pt>
                      <c:pt idx="220" formatCode="0.0000">
                        <c:v>29.0123</c:v>
                      </c:pt>
                      <c:pt idx="221" formatCode="0.0000">
                        <c:v>29.645499999999998</c:v>
                      </c:pt>
                      <c:pt idx="222" formatCode="0.0000">
                        <c:v>30.2836</c:v>
                      </c:pt>
                      <c:pt idx="223" formatCode="0.0000">
                        <c:v>30.929500000000001</c:v>
                      </c:pt>
                      <c:pt idx="224" formatCode="0.0000">
                        <c:v>31.588000000000001</c:v>
                      </c:pt>
                      <c:pt idx="225" formatCode="0.0000">
                        <c:v>32.250500000000002</c:v>
                      </c:pt>
                      <c:pt idx="226" formatCode="0.0000">
                        <c:v>32.920999999999999</c:v>
                      </c:pt>
                      <c:pt idx="227" formatCode="0.0000">
                        <c:v>33.603499999999997</c:v>
                      </c:pt>
                      <c:pt idx="228" formatCode="0.0000">
                        <c:v>34.280999999999999</c:v>
                      </c:pt>
                      <c:pt idx="229" formatCode="0.0000">
                        <c:v>34.97</c:v>
                      </c:pt>
                      <c:pt idx="230" formatCode="0.0000">
                        <c:v>35.664900000000003</c:v>
                      </c:pt>
                      <c:pt idx="231" formatCode="0.0000">
                        <c:v>36.355599999999995</c:v>
                      </c:pt>
                      <c:pt idx="232" formatCode="0.0000">
                        <c:v>37.082000000000001</c:v>
                      </c:pt>
                      <c:pt idx="233" formatCode="0.0000">
                        <c:v>37.825300000000006</c:v>
                      </c:pt>
                      <c:pt idx="234" formatCode="0.0000">
                        <c:v>38.558999999999997</c:v>
                      </c:pt>
                      <c:pt idx="235" formatCode="0.0000">
                        <c:v>39.313699999999997</c:v>
                      </c:pt>
                      <c:pt idx="236" formatCode="0.0000">
                        <c:v>40.087000000000003</c:v>
                      </c:pt>
                      <c:pt idx="237" formatCode="0.0000">
                        <c:v>40.852400000000003</c:v>
                      </c:pt>
                      <c:pt idx="238" formatCode="0.0000">
                        <c:v>41.643000000000001</c:v>
                      </c:pt>
                      <c:pt idx="239" formatCode="0.0000">
                        <c:v>42.435000000000002</c:v>
                      </c:pt>
                      <c:pt idx="240" formatCode="0.0000">
                        <c:v>43.247999999999998</c:v>
                      </c:pt>
                      <c:pt idx="241" formatCode="0.0000">
                        <c:v>44.049599999999998</c:v>
                      </c:pt>
                      <c:pt idx="242" formatCode="0.0000">
                        <c:v>44.89</c:v>
                      </c:pt>
                      <c:pt idx="243" formatCode="0.0000">
                        <c:v>45.715000000000003</c:v>
                      </c:pt>
                      <c:pt idx="244" formatCode="0.0000">
                        <c:v>46.521800000000006</c:v>
                      </c:pt>
                      <c:pt idx="245" formatCode="0.0000">
                        <c:v>47.365900000000003</c:v>
                      </c:pt>
                      <c:pt idx="246" formatCode="0.0000">
                        <c:v>48.216099999999997</c:v>
                      </c:pt>
                      <c:pt idx="247" formatCode="0.0000">
                        <c:v>49.065199999999997</c:v>
                      </c:pt>
                      <c:pt idx="248" formatCode="0.0000">
                        <c:v>49.962000000000003</c:v>
                      </c:pt>
                      <c:pt idx="249" formatCode="0.0000">
                        <c:v>50.843000000000004</c:v>
                      </c:pt>
                      <c:pt idx="250" formatCode="0.0000">
                        <c:v>51.7256</c:v>
                      </c:pt>
                      <c:pt idx="251" formatCode="0.0000">
                        <c:v>52.627800000000001</c:v>
                      </c:pt>
                      <c:pt idx="252" formatCode="0.0000">
                        <c:v>53.516100000000002</c:v>
                      </c:pt>
                      <c:pt idx="253" formatCode="0.0000">
                        <c:v>54.405999999999999</c:v>
                      </c:pt>
                      <c:pt idx="254" formatCode="0.0000">
                        <c:v>55.317599999999999</c:v>
                      </c:pt>
                      <c:pt idx="255" formatCode="0.0000">
                        <c:v>56.228499999999997</c:v>
                      </c:pt>
                      <c:pt idx="256" formatCode="0.0000">
                        <c:v>57.142000000000003</c:v>
                      </c:pt>
                      <c:pt idx="257" formatCode="0.0000">
                        <c:v>58.057000000000002</c:v>
                      </c:pt>
                      <c:pt idx="258" formatCode="0.0000">
                        <c:v>58.972900000000003</c:v>
                      </c:pt>
                      <c:pt idx="259" formatCode="0.0000">
                        <c:v>59.872500000000002</c:v>
                      </c:pt>
                      <c:pt idx="260" formatCode="0.0000">
                        <c:v>60.779400000000003</c:v>
                      </c:pt>
                      <c:pt idx="261" formatCode="0.0000">
                        <c:v>61.6843</c:v>
                      </c:pt>
                      <c:pt idx="262" formatCode="0.0000">
                        <c:v>62.609000000000002</c:v>
                      </c:pt>
                      <c:pt idx="263" formatCode="0.0000">
                        <c:v>63.545000000000002</c:v>
                      </c:pt>
                    </c:numCache>
                  </c:numRef>
                </c:val>
              </c15:ser>
            </c15:filteredBarSeries>
          </c:ext>
        </c:extLst>
      </c:barChart>
      <c:dateAx>
        <c:axId val="90962432"/>
        <c:scaling>
          <c:orientation val="minMax"/>
          <c:min val="42297"/>
        </c:scaling>
        <c:delete val="0"/>
        <c:axPos val="b"/>
        <c:numFmt formatCode="dd/mm/yy;@" sourceLinked="0"/>
        <c:majorTickMark val="out"/>
        <c:minorTickMark val="in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4020000" spcFirstLastPara="1" vertOverflow="ellipsis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90459520"/>
        <c:crosses val="autoZero"/>
        <c:auto val="1"/>
        <c:lblOffset val="100"/>
        <c:baseTimeUnit val="days"/>
        <c:majorUnit val="7"/>
        <c:majorTimeUnit val="days"/>
      </c:dateAx>
      <c:valAx>
        <c:axId val="904595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/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 marL="0" marR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200" b="0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ru-RU" sz="1200" b="0" i="0" baseline="0">
                    <a:effectLst/>
                  </a:rPr>
                  <a:t>Дебит метана, м</a:t>
                </a:r>
                <a:r>
                  <a:rPr lang="ru-RU" sz="1200" b="0" i="0" strike="noStrike" baseline="30000">
                    <a:effectLst/>
                  </a:rPr>
                  <a:t>3</a:t>
                </a:r>
                <a:r>
                  <a:rPr lang="ru-RU" sz="1200" b="0" i="0" baseline="0">
                    <a:effectLst/>
                  </a:rPr>
                  <a:t>/сут</a:t>
                </a:r>
                <a:endParaRPr lang="ru-RU" sz="1200">
                  <a:effectLst/>
                </a:endParaRPr>
              </a:p>
            </c:rich>
          </c:tx>
          <c:layout>
            <c:manualLayout>
              <c:xMode val="edge"/>
              <c:yMode val="edge"/>
              <c:x val="0"/>
              <c:y val="3.1246129235440006E-4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0" sourceLinked="0"/>
        <c:majorTickMark val="none"/>
        <c:minorTickMark val="out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90962432"/>
        <c:crosses val="autoZero"/>
        <c:crossBetween val="between"/>
      </c:valAx>
      <c:spPr>
        <a:noFill/>
        <a:ln w="3175">
          <a:solidFill>
            <a:schemeClr val="tx1"/>
          </a:solidFill>
        </a:ln>
        <a:effectLst/>
      </c:spPr>
    </c:plotArea>
    <c:plotVisOnly val="1"/>
    <c:dispBlanksAs val="gap"/>
    <c:showDLblsOverMax val="0"/>
  </c:chart>
  <c:spPr>
    <a:noFill/>
    <a:ln>
      <a:solidFill>
        <a:schemeClr val="tx1"/>
      </a:solidFill>
    </a:ln>
    <a:effectLst/>
  </c:spPr>
  <c:txPr>
    <a:bodyPr/>
    <a:lstStyle/>
    <a:p>
      <a:pPr>
        <a:defRPr sz="1200">
          <a:solidFill>
            <a:sysClr val="windowText" lastClr="000000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spc="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ru-RU" sz="2400"/>
              <a:t>Скважина А1</a:t>
            </a:r>
          </a:p>
        </c:rich>
      </c:tx>
      <c:layout>
        <c:manualLayout>
          <c:xMode val="edge"/>
          <c:yMode val="edge"/>
          <c:x val="0.44328010098215082"/>
          <c:y val="2.505050372223528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4.9567007249093943E-2"/>
          <c:y val="2.0872795631693319E-2"/>
          <c:w val="0.93628616735408077"/>
          <c:h val="0.82919535152080226"/>
        </c:manualLayout>
      </c:layout>
      <c:barChart>
        <c:barDir val="col"/>
        <c:grouping val="clustered"/>
        <c:varyColors val="0"/>
        <c:ser>
          <c:idx val="4"/>
          <c:order val="0"/>
          <c:tx>
            <c:strRef>
              <c:f>'Данные А1'!$E$6</c:f>
              <c:strCache>
                <c:ptCount val="1"/>
                <c:pt idx="0">
                  <c:v>Накопленная добыча, тыс. м3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dLbl>
              <c:idx val="263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clip" horzOverflow="clip" wrap="square" lIns="38100" tIns="19050" rIns="38100" bIns="19050" anchor="ctr" anchorCtr="1">
                  <a:spAutoFit/>
                </a:bodyPr>
                <a:lstStyle/>
                <a:p>
                  <a:pPr>
                    <a:lnSpc>
                      <a:spcPct val="100000"/>
                    </a:lnSpc>
                    <a:defRPr sz="1000" b="0" i="0" u="none" strike="noStrike" kern="1200" baseline="0">
                      <a:solidFill>
                        <a:srgbClr val="FF0000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wrap="square" lIns="38100" tIns="19050" rIns="38100" bIns="19050" anchor="ctr" anchorCtr="1">
                <a:spAutoFit/>
              </a:bodyPr>
              <a:lstStyle/>
              <a:p>
                <a:pPr>
                  <a:lnSpc>
                    <a:spcPct val="100000"/>
                  </a:lnSpc>
                  <a:defRPr sz="1000" b="0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'Данные А1'!$A$7:$A$272</c:f>
              <c:numCache>
                <c:formatCode>m/d/yyyy</c:formatCode>
                <c:ptCount val="266"/>
                <c:pt idx="0">
                  <c:v>42145</c:v>
                </c:pt>
                <c:pt idx="1">
                  <c:v>42146</c:v>
                </c:pt>
                <c:pt idx="2">
                  <c:v>42147</c:v>
                </c:pt>
                <c:pt idx="3">
                  <c:v>42148</c:v>
                </c:pt>
                <c:pt idx="4">
                  <c:v>42149</c:v>
                </c:pt>
                <c:pt idx="5">
                  <c:v>42150</c:v>
                </c:pt>
                <c:pt idx="6">
                  <c:v>42151</c:v>
                </c:pt>
                <c:pt idx="7">
                  <c:v>42152</c:v>
                </c:pt>
                <c:pt idx="8">
                  <c:v>42153</c:v>
                </c:pt>
                <c:pt idx="9">
                  <c:v>42154</c:v>
                </c:pt>
                <c:pt idx="10">
                  <c:v>42155</c:v>
                </c:pt>
                <c:pt idx="11">
                  <c:v>42156</c:v>
                </c:pt>
                <c:pt idx="12">
                  <c:v>42157</c:v>
                </c:pt>
                <c:pt idx="13">
                  <c:v>42158</c:v>
                </c:pt>
                <c:pt idx="14">
                  <c:v>42159</c:v>
                </c:pt>
                <c:pt idx="15">
                  <c:v>42160</c:v>
                </c:pt>
                <c:pt idx="16">
                  <c:v>42161</c:v>
                </c:pt>
                <c:pt idx="17">
                  <c:v>42162</c:v>
                </c:pt>
                <c:pt idx="18">
                  <c:v>42163</c:v>
                </c:pt>
                <c:pt idx="19">
                  <c:v>42164</c:v>
                </c:pt>
                <c:pt idx="20">
                  <c:v>42165</c:v>
                </c:pt>
                <c:pt idx="21">
                  <c:v>42166</c:v>
                </c:pt>
                <c:pt idx="22">
                  <c:v>42167</c:v>
                </c:pt>
                <c:pt idx="23">
                  <c:v>42168</c:v>
                </c:pt>
                <c:pt idx="24">
                  <c:v>42169</c:v>
                </c:pt>
                <c:pt idx="25">
                  <c:v>42170</c:v>
                </c:pt>
                <c:pt idx="26">
                  <c:v>42171</c:v>
                </c:pt>
                <c:pt idx="27">
                  <c:v>42172</c:v>
                </c:pt>
                <c:pt idx="28">
                  <c:v>42173</c:v>
                </c:pt>
                <c:pt idx="29">
                  <c:v>42174</c:v>
                </c:pt>
                <c:pt idx="30">
                  <c:v>42175</c:v>
                </c:pt>
                <c:pt idx="31">
                  <c:v>42176</c:v>
                </c:pt>
                <c:pt idx="32">
                  <c:v>42177</c:v>
                </c:pt>
                <c:pt idx="33">
                  <c:v>42178</c:v>
                </c:pt>
                <c:pt idx="34">
                  <c:v>42179</c:v>
                </c:pt>
                <c:pt idx="35">
                  <c:v>42180</c:v>
                </c:pt>
                <c:pt idx="36">
                  <c:v>42181</c:v>
                </c:pt>
                <c:pt idx="37">
                  <c:v>42182</c:v>
                </c:pt>
                <c:pt idx="38">
                  <c:v>42183</c:v>
                </c:pt>
                <c:pt idx="39">
                  <c:v>42184</c:v>
                </c:pt>
                <c:pt idx="40">
                  <c:v>42185</c:v>
                </c:pt>
                <c:pt idx="41">
                  <c:v>42186</c:v>
                </c:pt>
                <c:pt idx="42">
                  <c:v>42187</c:v>
                </c:pt>
                <c:pt idx="43">
                  <c:v>42188</c:v>
                </c:pt>
                <c:pt idx="44">
                  <c:v>42189</c:v>
                </c:pt>
                <c:pt idx="45">
                  <c:v>42190</c:v>
                </c:pt>
                <c:pt idx="46">
                  <c:v>42191</c:v>
                </c:pt>
                <c:pt idx="47">
                  <c:v>42192</c:v>
                </c:pt>
                <c:pt idx="48">
                  <c:v>42193</c:v>
                </c:pt>
                <c:pt idx="49">
                  <c:v>42194</c:v>
                </c:pt>
                <c:pt idx="50">
                  <c:v>42195</c:v>
                </c:pt>
                <c:pt idx="51">
                  <c:v>42196</c:v>
                </c:pt>
                <c:pt idx="52">
                  <c:v>42197</c:v>
                </c:pt>
                <c:pt idx="53">
                  <c:v>42198</c:v>
                </c:pt>
                <c:pt idx="54">
                  <c:v>42199</c:v>
                </c:pt>
                <c:pt idx="55">
                  <c:v>42200</c:v>
                </c:pt>
                <c:pt idx="56">
                  <c:v>42201</c:v>
                </c:pt>
                <c:pt idx="57">
                  <c:v>42202</c:v>
                </c:pt>
                <c:pt idx="58">
                  <c:v>42203</c:v>
                </c:pt>
                <c:pt idx="59">
                  <c:v>42204</c:v>
                </c:pt>
                <c:pt idx="60">
                  <c:v>42205</c:v>
                </c:pt>
                <c:pt idx="61">
                  <c:v>42206</c:v>
                </c:pt>
                <c:pt idx="62">
                  <c:v>42207</c:v>
                </c:pt>
                <c:pt idx="63">
                  <c:v>42208</c:v>
                </c:pt>
                <c:pt idx="64">
                  <c:v>42209</c:v>
                </c:pt>
                <c:pt idx="65">
                  <c:v>42210</c:v>
                </c:pt>
                <c:pt idx="66">
                  <c:v>42211</c:v>
                </c:pt>
                <c:pt idx="67">
                  <c:v>42212</c:v>
                </c:pt>
                <c:pt idx="68">
                  <c:v>42213</c:v>
                </c:pt>
                <c:pt idx="69">
                  <c:v>42214</c:v>
                </c:pt>
                <c:pt idx="70">
                  <c:v>42215</c:v>
                </c:pt>
                <c:pt idx="71">
                  <c:v>42216</c:v>
                </c:pt>
                <c:pt idx="72">
                  <c:v>42217</c:v>
                </c:pt>
                <c:pt idx="73">
                  <c:v>42218</c:v>
                </c:pt>
                <c:pt idx="74">
                  <c:v>42219</c:v>
                </c:pt>
                <c:pt idx="75">
                  <c:v>42220</c:v>
                </c:pt>
                <c:pt idx="76">
                  <c:v>42221</c:v>
                </c:pt>
                <c:pt idx="77">
                  <c:v>42222</c:v>
                </c:pt>
                <c:pt idx="78">
                  <c:v>42223</c:v>
                </c:pt>
                <c:pt idx="79">
                  <c:v>42224</c:v>
                </c:pt>
                <c:pt idx="80">
                  <c:v>42225</c:v>
                </c:pt>
                <c:pt idx="81">
                  <c:v>42226</c:v>
                </c:pt>
                <c:pt idx="82">
                  <c:v>42227</c:v>
                </c:pt>
                <c:pt idx="83">
                  <c:v>42228</c:v>
                </c:pt>
                <c:pt idx="84">
                  <c:v>42229</c:v>
                </c:pt>
                <c:pt idx="85">
                  <c:v>42230</c:v>
                </c:pt>
                <c:pt idx="86">
                  <c:v>42231</c:v>
                </c:pt>
                <c:pt idx="87">
                  <c:v>42232</c:v>
                </c:pt>
                <c:pt idx="88">
                  <c:v>42233</c:v>
                </c:pt>
                <c:pt idx="89">
                  <c:v>42234</c:v>
                </c:pt>
                <c:pt idx="90">
                  <c:v>42235</c:v>
                </c:pt>
                <c:pt idx="91">
                  <c:v>42236</c:v>
                </c:pt>
                <c:pt idx="92">
                  <c:v>42237</c:v>
                </c:pt>
                <c:pt idx="93">
                  <c:v>42238</c:v>
                </c:pt>
                <c:pt idx="94">
                  <c:v>42239</c:v>
                </c:pt>
                <c:pt idx="95">
                  <c:v>42240</c:v>
                </c:pt>
                <c:pt idx="96">
                  <c:v>42241</c:v>
                </c:pt>
                <c:pt idx="97">
                  <c:v>42242</c:v>
                </c:pt>
                <c:pt idx="98">
                  <c:v>42243</c:v>
                </c:pt>
                <c:pt idx="99">
                  <c:v>42244</c:v>
                </c:pt>
                <c:pt idx="100">
                  <c:v>42245</c:v>
                </c:pt>
                <c:pt idx="101">
                  <c:v>42246</c:v>
                </c:pt>
                <c:pt idx="102">
                  <c:v>42247</c:v>
                </c:pt>
                <c:pt idx="103">
                  <c:v>42248</c:v>
                </c:pt>
                <c:pt idx="104">
                  <c:v>42249</c:v>
                </c:pt>
                <c:pt idx="105">
                  <c:v>42250</c:v>
                </c:pt>
                <c:pt idx="106">
                  <c:v>42251</c:v>
                </c:pt>
                <c:pt idx="107">
                  <c:v>42252</c:v>
                </c:pt>
                <c:pt idx="108">
                  <c:v>42253</c:v>
                </c:pt>
                <c:pt idx="109">
                  <c:v>42254</c:v>
                </c:pt>
                <c:pt idx="110">
                  <c:v>42255</c:v>
                </c:pt>
                <c:pt idx="111">
                  <c:v>42256</c:v>
                </c:pt>
                <c:pt idx="112">
                  <c:v>42257</c:v>
                </c:pt>
                <c:pt idx="113">
                  <c:v>42258</c:v>
                </c:pt>
                <c:pt idx="114">
                  <c:v>42259</c:v>
                </c:pt>
                <c:pt idx="115">
                  <c:v>42260</c:v>
                </c:pt>
                <c:pt idx="116">
                  <c:v>42261</c:v>
                </c:pt>
                <c:pt idx="117">
                  <c:v>42262</c:v>
                </c:pt>
                <c:pt idx="118">
                  <c:v>42263</c:v>
                </c:pt>
                <c:pt idx="119">
                  <c:v>42264</c:v>
                </c:pt>
                <c:pt idx="120">
                  <c:v>42265</c:v>
                </c:pt>
                <c:pt idx="121">
                  <c:v>42266</c:v>
                </c:pt>
                <c:pt idx="122">
                  <c:v>42267</c:v>
                </c:pt>
                <c:pt idx="123">
                  <c:v>42268</c:v>
                </c:pt>
                <c:pt idx="124">
                  <c:v>42269</c:v>
                </c:pt>
                <c:pt idx="125">
                  <c:v>42270</c:v>
                </c:pt>
                <c:pt idx="126">
                  <c:v>42271</c:v>
                </c:pt>
                <c:pt idx="127">
                  <c:v>42272</c:v>
                </c:pt>
                <c:pt idx="128">
                  <c:v>42273</c:v>
                </c:pt>
                <c:pt idx="129">
                  <c:v>42274</c:v>
                </c:pt>
                <c:pt idx="130">
                  <c:v>42275</c:v>
                </c:pt>
                <c:pt idx="131">
                  <c:v>42276</c:v>
                </c:pt>
                <c:pt idx="132">
                  <c:v>42277</c:v>
                </c:pt>
                <c:pt idx="133">
                  <c:v>42278</c:v>
                </c:pt>
                <c:pt idx="134">
                  <c:v>42279</c:v>
                </c:pt>
                <c:pt idx="135">
                  <c:v>42280</c:v>
                </c:pt>
                <c:pt idx="136">
                  <c:v>42281</c:v>
                </c:pt>
                <c:pt idx="137">
                  <c:v>42282</c:v>
                </c:pt>
                <c:pt idx="138">
                  <c:v>42283</c:v>
                </c:pt>
                <c:pt idx="139">
                  <c:v>42284</c:v>
                </c:pt>
                <c:pt idx="140">
                  <c:v>42285</c:v>
                </c:pt>
                <c:pt idx="141">
                  <c:v>42286</c:v>
                </c:pt>
                <c:pt idx="142">
                  <c:v>42287</c:v>
                </c:pt>
                <c:pt idx="143">
                  <c:v>42288</c:v>
                </c:pt>
                <c:pt idx="144">
                  <c:v>42289</c:v>
                </c:pt>
                <c:pt idx="145">
                  <c:v>42290</c:v>
                </c:pt>
                <c:pt idx="146">
                  <c:v>42291</c:v>
                </c:pt>
                <c:pt idx="147">
                  <c:v>42292</c:v>
                </c:pt>
                <c:pt idx="148">
                  <c:v>42293</c:v>
                </c:pt>
                <c:pt idx="149">
                  <c:v>42294</c:v>
                </c:pt>
                <c:pt idx="150">
                  <c:v>42295</c:v>
                </c:pt>
                <c:pt idx="151">
                  <c:v>42296</c:v>
                </c:pt>
                <c:pt idx="152">
                  <c:v>42297</c:v>
                </c:pt>
                <c:pt idx="153">
                  <c:v>42298</c:v>
                </c:pt>
                <c:pt idx="154">
                  <c:v>42299</c:v>
                </c:pt>
                <c:pt idx="155">
                  <c:v>42300</c:v>
                </c:pt>
                <c:pt idx="156">
                  <c:v>42301</c:v>
                </c:pt>
                <c:pt idx="157">
                  <c:v>42302</c:v>
                </c:pt>
                <c:pt idx="158">
                  <c:v>42303</c:v>
                </c:pt>
                <c:pt idx="159">
                  <c:v>42304</c:v>
                </c:pt>
                <c:pt idx="160">
                  <c:v>42305</c:v>
                </c:pt>
                <c:pt idx="161">
                  <c:v>42306</c:v>
                </c:pt>
                <c:pt idx="162">
                  <c:v>42307</c:v>
                </c:pt>
                <c:pt idx="163">
                  <c:v>42308</c:v>
                </c:pt>
                <c:pt idx="164">
                  <c:v>42309</c:v>
                </c:pt>
                <c:pt idx="165">
                  <c:v>42310</c:v>
                </c:pt>
                <c:pt idx="166">
                  <c:v>42311</c:v>
                </c:pt>
                <c:pt idx="167">
                  <c:v>42312</c:v>
                </c:pt>
                <c:pt idx="168">
                  <c:v>42313</c:v>
                </c:pt>
                <c:pt idx="169">
                  <c:v>42314</c:v>
                </c:pt>
                <c:pt idx="170">
                  <c:v>42315</c:v>
                </c:pt>
                <c:pt idx="171">
                  <c:v>42316</c:v>
                </c:pt>
                <c:pt idx="172">
                  <c:v>42317</c:v>
                </c:pt>
                <c:pt idx="173">
                  <c:v>42318</c:v>
                </c:pt>
                <c:pt idx="174">
                  <c:v>42319</c:v>
                </c:pt>
                <c:pt idx="175">
                  <c:v>42320</c:v>
                </c:pt>
                <c:pt idx="176">
                  <c:v>42321</c:v>
                </c:pt>
                <c:pt idx="177">
                  <c:v>42322</c:v>
                </c:pt>
                <c:pt idx="178">
                  <c:v>42323</c:v>
                </c:pt>
                <c:pt idx="179">
                  <c:v>42324</c:v>
                </c:pt>
                <c:pt idx="180">
                  <c:v>42325</c:v>
                </c:pt>
                <c:pt idx="181">
                  <c:v>42326</c:v>
                </c:pt>
                <c:pt idx="182">
                  <c:v>42327</c:v>
                </c:pt>
                <c:pt idx="183">
                  <c:v>42328</c:v>
                </c:pt>
                <c:pt idx="184">
                  <c:v>42329</c:v>
                </c:pt>
                <c:pt idx="185">
                  <c:v>42330</c:v>
                </c:pt>
                <c:pt idx="186">
                  <c:v>42331</c:v>
                </c:pt>
                <c:pt idx="187">
                  <c:v>42332</c:v>
                </c:pt>
                <c:pt idx="188">
                  <c:v>42333</c:v>
                </c:pt>
                <c:pt idx="189">
                  <c:v>42334</c:v>
                </c:pt>
                <c:pt idx="190">
                  <c:v>42335</c:v>
                </c:pt>
                <c:pt idx="191">
                  <c:v>42336</c:v>
                </c:pt>
                <c:pt idx="192">
                  <c:v>42337</c:v>
                </c:pt>
                <c:pt idx="193">
                  <c:v>42338</c:v>
                </c:pt>
                <c:pt idx="194">
                  <c:v>42339</c:v>
                </c:pt>
                <c:pt idx="195">
                  <c:v>42340</c:v>
                </c:pt>
                <c:pt idx="196">
                  <c:v>42341</c:v>
                </c:pt>
                <c:pt idx="197">
                  <c:v>42342</c:v>
                </c:pt>
                <c:pt idx="198">
                  <c:v>42343</c:v>
                </c:pt>
                <c:pt idx="199">
                  <c:v>42344</c:v>
                </c:pt>
                <c:pt idx="200">
                  <c:v>42345</c:v>
                </c:pt>
                <c:pt idx="201">
                  <c:v>42346</c:v>
                </c:pt>
                <c:pt idx="202">
                  <c:v>42347</c:v>
                </c:pt>
                <c:pt idx="203">
                  <c:v>42348</c:v>
                </c:pt>
                <c:pt idx="204">
                  <c:v>42349</c:v>
                </c:pt>
                <c:pt idx="205">
                  <c:v>42350</c:v>
                </c:pt>
                <c:pt idx="206">
                  <c:v>42351</c:v>
                </c:pt>
                <c:pt idx="207">
                  <c:v>42352</c:v>
                </c:pt>
                <c:pt idx="208">
                  <c:v>42353</c:v>
                </c:pt>
                <c:pt idx="209">
                  <c:v>42354</c:v>
                </c:pt>
                <c:pt idx="210">
                  <c:v>42355</c:v>
                </c:pt>
                <c:pt idx="211">
                  <c:v>42356</c:v>
                </c:pt>
                <c:pt idx="212">
                  <c:v>42357</c:v>
                </c:pt>
                <c:pt idx="213">
                  <c:v>42358</c:v>
                </c:pt>
                <c:pt idx="214">
                  <c:v>42359</c:v>
                </c:pt>
                <c:pt idx="215">
                  <c:v>42360</c:v>
                </c:pt>
                <c:pt idx="216">
                  <c:v>42361</c:v>
                </c:pt>
                <c:pt idx="217">
                  <c:v>42362</c:v>
                </c:pt>
                <c:pt idx="218">
                  <c:v>42363</c:v>
                </c:pt>
                <c:pt idx="219">
                  <c:v>42364</c:v>
                </c:pt>
                <c:pt idx="220">
                  <c:v>42365</c:v>
                </c:pt>
                <c:pt idx="221">
                  <c:v>42366</c:v>
                </c:pt>
                <c:pt idx="222">
                  <c:v>42367</c:v>
                </c:pt>
                <c:pt idx="223">
                  <c:v>42368</c:v>
                </c:pt>
                <c:pt idx="224">
                  <c:v>42369</c:v>
                </c:pt>
                <c:pt idx="225">
                  <c:v>42370</c:v>
                </c:pt>
                <c:pt idx="226">
                  <c:v>42371</c:v>
                </c:pt>
                <c:pt idx="227">
                  <c:v>42372</c:v>
                </c:pt>
                <c:pt idx="228">
                  <c:v>42373</c:v>
                </c:pt>
                <c:pt idx="229">
                  <c:v>42374</c:v>
                </c:pt>
                <c:pt idx="230">
                  <c:v>42375</c:v>
                </c:pt>
                <c:pt idx="231">
                  <c:v>42376</c:v>
                </c:pt>
                <c:pt idx="232">
                  <c:v>42377</c:v>
                </c:pt>
                <c:pt idx="233">
                  <c:v>42378</c:v>
                </c:pt>
                <c:pt idx="234">
                  <c:v>42379</c:v>
                </c:pt>
                <c:pt idx="235">
                  <c:v>42380</c:v>
                </c:pt>
                <c:pt idx="236">
                  <c:v>42381</c:v>
                </c:pt>
                <c:pt idx="237">
                  <c:v>42382</c:v>
                </c:pt>
                <c:pt idx="238">
                  <c:v>42383</c:v>
                </c:pt>
                <c:pt idx="239">
                  <c:v>42384</c:v>
                </c:pt>
                <c:pt idx="240">
                  <c:v>42385</c:v>
                </c:pt>
                <c:pt idx="241">
                  <c:v>42386</c:v>
                </c:pt>
                <c:pt idx="242">
                  <c:v>42387</c:v>
                </c:pt>
                <c:pt idx="243">
                  <c:v>42388</c:v>
                </c:pt>
                <c:pt idx="244">
                  <c:v>42389</c:v>
                </c:pt>
                <c:pt idx="245">
                  <c:v>42390</c:v>
                </c:pt>
                <c:pt idx="246">
                  <c:v>42391</c:v>
                </c:pt>
                <c:pt idx="247">
                  <c:v>42392</c:v>
                </c:pt>
                <c:pt idx="248">
                  <c:v>42393</c:v>
                </c:pt>
                <c:pt idx="249">
                  <c:v>42394</c:v>
                </c:pt>
                <c:pt idx="250">
                  <c:v>42395</c:v>
                </c:pt>
                <c:pt idx="251">
                  <c:v>42396</c:v>
                </c:pt>
                <c:pt idx="252">
                  <c:v>42397</c:v>
                </c:pt>
                <c:pt idx="253">
                  <c:v>42398</c:v>
                </c:pt>
                <c:pt idx="254">
                  <c:v>42399</c:v>
                </c:pt>
                <c:pt idx="255">
                  <c:v>42400</c:v>
                </c:pt>
                <c:pt idx="256">
                  <c:v>42401</c:v>
                </c:pt>
                <c:pt idx="257">
                  <c:v>42402</c:v>
                </c:pt>
                <c:pt idx="258">
                  <c:v>42403</c:v>
                </c:pt>
                <c:pt idx="259">
                  <c:v>42404</c:v>
                </c:pt>
                <c:pt idx="260">
                  <c:v>42405</c:v>
                </c:pt>
                <c:pt idx="261">
                  <c:v>42406</c:v>
                </c:pt>
                <c:pt idx="262">
                  <c:v>42407</c:v>
                </c:pt>
                <c:pt idx="263">
                  <c:v>42408</c:v>
                </c:pt>
                <c:pt idx="264">
                  <c:v>42409</c:v>
                </c:pt>
                <c:pt idx="265">
                  <c:v>42410</c:v>
                </c:pt>
              </c:numCache>
            </c:numRef>
          </c:cat>
          <c:val>
            <c:numRef>
              <c:f>'Данные А1'!$E$7:$E$272</c:f>
              <c:numCache>
                <c:formatCode>General</c:formatCode>
                <c:ptCount val="266"/>
                <c:pt idx="152" formatCode="0.00">
                  <c:v>0</c:v>
                </c:pt>
                <c:pt idx="153" formatCode="0.0000">
                  <c:v>1.3400000000000011E-2</c:v>
                </c:pt>
                <c:pt idx="154" formatCode="0.0000">
                  <c:v>0.12420000000000009</c:v>
                </c:pt>
                <c:pt idx="155" formatCode="0.0000">
                  <c:v>0.23590000000000014</c:v>
                </c:pt>
                <c:pt idx="156" formatCode="0.0000">
                  <c:v>0.33260000000000034</c:v>
                </c:pt>
                <c:pt idx="157" formatCode="0.0000">
                  <c:v>0.45660000000000001</c:v>
                </c:pt>
                <c:pt idx="158" formatCode="0.0000">
                  <c:v>0.50409999999999999</c:v>
                </c:pt>
                <c:pt idx="159" formatCode="0.0000">
                  <c:v>0.65240000000000054</c:v>
                </c:pt>
                <c:pt idx="160" formatCode="0.0000">
                  <c:v>0.82380000000000053</c:v>
                </c:pt>
                <c:pt idx="161" formatCode="0.0000">
                  <c:v>1.022</c:v>
                </c:pt>
                <c:pt idx="162" formatCode="0.0000">
                  <c:v>1.248999999999999</c:v>
                </c:pt>
                <c:pt idx="163" formatCode="0.0000">
                  <c:v>1.495199999999999</c:v>
                </c:pt>
                <c:pt idx="164" formatCode="0.0000">
                  <c:v>1.7667999999999988</c:v>
                </c:pt>
                <c:pt idx="165" formatCode="0.0000">
                  <c:v>2.0438000000000001</c:v>
                </c:pt>
                <c:pt idx="166" formatCode="0.0000">
                  <c:v>2.3566999999999969</c:v>
                </c:pt>
                <c:pt idx="167" formatCode="0.0000">
                  <c:v>2.6475000000000022</c:v>
                </c:pt>
                <c:pt idx="168" formatCode="0.0000">
                  <c:v>2.9514999999999976</c:v>
                </c:pt>
                <c:pt idx="169" formatCode="0.0000">
                  <c:v>3.2733000000000012</c:v>
                </c:pt>
                <c:pt idx="170" formatCode="0.0000">
                  <c:v>3.61</c:v>
                </c:pt>
                <c:pt idx="171" formatCode="0.0000">
                  <c:v>3.9729999999999976</c:v>
                </c:pt>
                <c:pt idx="172" formatCode="0.0000">
                  <c:v>4.3677999999999955</c:v>
                </c:pt>
                <c:pt idx="173" formatCode="0.0000">
                  <c:v>4.7324999999999999</c:v>
                </c:pt>
                <c:pt idx="174" formatCode="0.0000">
                  <c:v>5.1416000000000004</c:v>
                </c:pt>
                <c:pt idx="175" formatCode="0.0000">
                  <c:v>5.5596000000000014</c:v>
                </c:pt>
                <c:pt idx="176" formatCode="0.0000">
                  <c:v>5.9740000000000002</c:v>
                </c:pt>
                <c:pt idx="177" formatCode="0.0000">
                  <c:v>6.3868</c:v>
                </c:pt>
                <c:pt idx="178" formatCode="0.0000">
                  <c:v>6.7947999999999995</c:v>
                </c:pt>
                <c:pt idx="179" formatCode="0.0000">
                  <c:v>7.226</c:v>
                </c:pt>
                <c:pt idx="180" formatCode="0.0000">
                  <c:v>7.6449999999999951</c:v>
                </c:pt>
                <c:pt idx="181" formatCode="0.0000">
                  <c:v>8.0832000000000015</c:v>
                </c:pt>
                <c:pt idx="182" formatCode="0.0000">
                  <c:v>8.523200000000001</c:v>
                </c:pt>
                <c:pt idx="183" formatCode="0.0000">
                  <c:v>8.9650000000000105</c:v>
                </c:pt>
                <c:pt idx="184" formatCode="0.0000">
                  <c:v>9.4395000000000007</c:v>
                </c:pt>
                <c:pt idx="185" formatCode="0.0000">
                  <c:v>9.907</c:v>
                </c:pt>
                <c:pt idx="186" formatCode="0.0000">
                  <c:v>10.382400000000015</c:v>
                </c:pt>
                <c:pt idx="187" formatCode="0.0000">
                  <c:v>10.863000000000008</c:v>
                </c:pt>
                <c:pt idx="188" formatCode="0.0000">
                  <c:v>11.349400000000006</c:v>
                </c:pt>
                <c:pt idx="189" formatCode="0.0000">
                  <c:v>11.8367</c:v>
                </c:pt>
                <c:pt idx="190" formatCode="0.0000">
                  <c:v>12.319500000000009</c:v>
                </c:pt>
                <c:pt idx="191" formatCode="0.0000">
                  <c:v>12.805000000000009</c:v>
                </c:pt>
                <c:pt idx="192" formatCode="0.0000">
                  <c:v>13.297199999999998</c:v>
                </c:pt>
                <c:pt idx="193" formatCode="0.0000">
                  <c:v>13.797000000000001</c:v>
                </c:pt>
                <c:pt idx="194" formatCode="0.0000">
                  <c:v>14.283000000000001</c:v>
                </c:pt>
                <c:pt idx="195" formatCode="0.0000">
                  <c:v>14.7799</c:v>
                </c:pt>
                <c:pt idx="196" formatCode="0.0000">
                  <c:v>15.249700000000001</c:v>
                </c:pt>
                <c:pt idx="197" formatCode="0.0000">
                  <c:v>15.761000000000001</c:v>
                </c:pt>
                <c:pt idx="198" formatCode="0.0000">
                  <c:v>16.2592</c:v>
                </c:pt>
                <c:pt idx="199" formatCode="0.0000">
                  <c:v>16.760000000000002</c:v>
                </c:pt>
                <c:pt idx="200" formatCode="0.0000">
                  <c:v>17.27</c:v>
                </c:pt>
                <c:pt idx="201" formatCode="0.0000">
                  <c:v>17.791</c:v>
                </c:pt>
                <c:pt idx="202" formatCode="0.0000">
                  <c:v>18.322900000000001</c:v>
                </c:pt>
                <c:pt idx="203" formatCode="0.0000">
                  <c:v>18.855</c:v>
                </c:pt>
                <c:pt idx="204" formatCode="0.0000">
                  <c:v>19.403599999999972</c:v>
                </c:pt>
                <c:pt idx="205" formatCode="0.0000">
                  <c:v>19.968499999999963</c:v>
                </c:pt>
                <c:pt idx="206" formatCode="0.0000">
                  <c:v>20.534599999999987</c:v>
                </c:pt>
                <c:pt idx="207" formatCode="0.0000">
                  <c:v>21.108000000000001</c:v>
                </c:pt>
                <c:pt idx="208" formatCode="0.0000">
                  <c:v>21.677000000000017</c:v>
                </c:pt>
                <c:pt idx="209" formatCode="0.0000">
                  <c:v>22.256499999999981</c:v>
                </c:pt>
                <c:pt idx="210" formatCode="0.0000">
                  <c:v>22.844999999999999</c:v>
                </c:pt>
                <c:pt idx="211" formatCode="0.0000">
                  <c:v>23.433499999999977</c:v>
                </c:pt>
                <c:pt idx="212" formatCode="0.0000">
                  <c:v>24.042299999999976</c:v>
                </c:pt>
                <c:pt idx="213" formatCode="0.0000">
                  <c:v>24.657000000000018</c:v>
                </c:pt>
                <c:pt idx="214" formatCode="0.0000">
                  <c:v>25.274799999999978</c:v>
                </c:pt>
                <c:pt idx="215" formatCode="0.0000">
                  <c:v>25.877900000000018</c:v>
                </c:pt>
                <c:pt idx="216" formatCode="0.0000">
                  <c:v>26.492999999999977</c:v>
                </c:pt>
                <c:pt idx="217" formatCode="0.0000">
                  <c:v>27.120999999999999</c:v>
                </c:pt>
                <c:pt idx="218" formatCode="0.0000">
                  <c:v>27.761999999999986</c:v>
                </c:pt>
                <c:pt idx="219" formatCode="0.0000">
                  <c:v>28.385000000000002</c:v>
                </c:pt>
                <c:pt idx="220" formatCode="0.0000">
                  <c:v>29.0123</c:v>
                </c:pt>
                <c:pt idx="221" formatCode="0.0000">
                  <c:v>29.645499999999974</c:v>
                </c:pt>
                <c:pt idx="222" formatCode="0.0000">
                  <c:v>30.283599999999979</c:v>
                </c:pt>
                <c:pt idx="223" formatCode="0.0000">
                  <c:v>30.929499999999976</c:v>
                </c:pt>
                <c:pt idx="224" formatCode="0.0000">
                  <c:v>31.587999999999987</c:v>
                </c:pt>
                <c:pt idx="225" formatCode="0.0000">
                  <c:v>32.250500000000002</c:v>
                </c:pt>
                <c:pt idx="226" formatCode="0.0000">
                  <c:v>32.921000000000006</c:v>
                </c:pt>
                <c:pt idx="227" formatCode="0.0000">
                  <c:v>33.603500000000011</c:v>
                </c:pt>
                <c:pt idx="228" formatCode="0.0000">
                  <c:v>34.281000000000006</c:v>
                </c:pt>
                <c:pt idx="229" formatCode="0.0000">
                  <c:v>34.97</c:v>
                </c:pt>
                <c:pt idx="230" formatCode="0.0000">
                  <c:v>35.664900000000003</c:v>
                </c:pt>
                <c:pt idx="231" formatCode="0.0000">
                  <c:v>36.355600000000003</c:v>
                </c:pt>
                <c:pt idx="232" formatCode="0.0000">
                  <c:v>37.082000000000001</c:v>
                </c:pt>
                <c:pt idx="233" formatCode="0.0000">
                  <c:v>37.825300000000013</c:v>
                </c:pt>
                <c:pt idx="234" formatCode="0.0000">
                  <c:v>38.559000000000005</c:v>
                </c:pt>
                <c:pt idx="235" formatCode="0.0000">
                  <c:v>39.313699999999997</c:v>
                </c:pt>
                <c:pt idx="236" formatCode="0.0000">
                  <c:v>40.086999999999996</c:v>
                </c:pt>
                <c:pt idx="237" formatCode="0.0000">
                  <c:v>40.852399999999996</c:v>
                </c:pt>
                <c:pt idx="238" formatCode="0.0000">
                  <c:v>41.643000000000001</c:v>
                </c:pt>
                <c:pt idx="239" formatCode="0.0000">
                  <c:v>42.435000000000002</c:v>
                </c:pt>
                <c:pt idx="240" formatCode="0.0000">
                  <c:v>43.248000000000012</c:v>
                </c:pt>
                <c:pt idx="241" formatCode="0.0000">
                  <c:v>44.049600000000005</c:v>
                </c:pt>
                <c:pt idx="242" formatCode="0.0000">
                  <c:v>44.89</c:v>
                </c:pt>
                <c:pt idx="243" formatCode="0.0000">
                  <c:v>45.715000000000003</c:v>
                </c:pt>
                <c:pt idx="244" formatCode="0.0000">
                  <c:v>46.521800000000006</c:v>
                </c:pt>
                <c:pt idx="245" formatCode="0.0000">
                  <c:v>47.365900000000003</c:v>
                </c:pt>
                <c:pt idx="246" formatCode="0.0000">
                  <c:v>48.216100000000012</c:v>
                </c:pt>
                <c:pt idx="247" formatCode="0.0000">
                  <c:v>49.065200000000011</c:v>
                </c:pt>
                <c:pt idx="248" formatCode="0.0000">
                  <c:v>49.962000000000003</c:v>
                </c:pt>
                <c:pt idx="249" formatCode="0.0000">
                  <c:v>50.843000000000004</c:v>
                </c:pt>
                <c:pt idx="250" formatCode="0.0000">
                  <c:v>51.725600000000036</c:v>
                </c:pt>
                <c:pt idx="251" formatCode="0.0000">
                  <c:v>52.627800000000001</c:v>
                </c:pt>
                <c:pt idx="252" formatCode="0.0000">
                  <c:v>53.516100000000002</c:v>
                </c:pt>
                <c:pt idx="253" formatCode="0.0000">
                  <c:v>54.406000000000006</c:v>
                </c:pt>
                <c:pt idx="254" formatCode="0.0000">
                  <c:v>55.317599999999999</c:v>
                </c:pt>
                <c:pt idx="255" formatCode="0.0000">
                  <c:v>56.228500000000047</c:v>
                </c:pt>
                <c:pt idx="256" formatCode="0.0000">
                  <c:v>57.142000000000003</c:v>
                </c:pt>
                <c:pt idx="257" formatCode="0.0000">
                  <c:v>58.056999999999995</c:v>
                </c:pt>
                <c:pt idx="258" formatCode="0.0000">
                  <c:v>58.972900000000003</c:v>
                </c:pt>
                <c:pt idx="259" formatCode="0.0000">
                  <c:v>59.872500000000002</c:v>
                </c:pt>
                <c:pt idx="260" formatCode="0.0000">
                  <c:v>60.779400000000003</c:v>
                </c:pt>
                <c:pt idx="261" formatCode="0.0000">
                  <c:v>61.6843</c:v>
                </c:pt>
                <c:pt idx="262" formatCode="0.0000">
                  <c:v>62.609000000000002</c:v>
                </c:pt>
                <c:pt idx="263" formatCode="0.0000">
                  <c:v>63.545000000000002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90960896"/>
        <c:axId val="90461248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'Данные А1'!$B$6</c15:sqref>
                        </c15:formulaRef>
                      </c:ext>
                    </c:extLst>
                    <c:strCache>
                      <c:ptCount val="1"/>
                      <c:pt idx="0">
                        <c:v>Р забой, ат</c:v>
                      </c:pt>
                    </c:strCache>
                  </c:strRef>
                </c:tx>
                <c:spPr>
                  <a:solidFill>
                    <a:schemeClr val="accent1"/>
                  </a:solidFill>
                  <a:ln>
                    <a:noFill/>
                  </a:ln>
                  <a:effectLst/>
                </c:spPr>
                <c:invertIfNegative val="0"/>
                <c:cat>
                  <c:numRef>
                    <c:extLst>
                      <c:ext uri="{02D57815-91ED-43cb-92C2-25804820EDAC}">
                        <c15:formulaRef>
                          <c15:sqref>'Данные А1'!$A$7:$A$272</c15:sqref>
                        </c15:formulaRef>
                      </c:ext>
                    </c:extLst>
                    <c:numCache>
                      <c:formatCode>m/d/yyyy</c:formatCode>
                      <c:ptCount val="266"/>
                      <c:pt idx="0">
                        <c:v>42145</c:v>
                      </c:pt>
                      <c:pt idx="1">
                        <c:v>42146</c:v>
                      </c:pt>
                      <c:pt idx="2">
                        <c:v>42147</c:v>
                      </c:pt>
                      <c:pt idx="3">
                        <c:v>42148</c:v>
                      </c:pt>
                      <c:pt idx="4">
                        <c:v>42149</c:v>
                      </c:pt>
                      <c:pt idx="5">
                        <c:v>42150</c:v>
                      </c:pt>
                      <c:pt idx="6">
                        <c:v>42151</c:v>
                      </c:pt>
                      <c:pt idx="7">
                        <c:v>42152</c:v>
                      </c:pt>
                      <c:pt idx="8">
                        <c:v>42153</c:v>
                      </c:pt>
                      <c:pt idx="9">
                        <c:v>42154</c:v>
                      </c:pt>
                      <c:pt idx="10">
                        <c:v>42155</c:v>
                      </c:pt>
                      <c:pt idx="11">
                        <c:v>42156</c:v>
                      </c:pt>
                      <c:pt idx="12">
                        <c:v>42157</c:v>
                      </c:pt>
                      <c:pt idx="13">
                        <c:v>42158</c:v>
                      </c:pt>
                      <c:pt idx="14">
                        <c:v>42159</c:v>
                      </c:pt>
                      <c:pt idx="15">
                        <c:v>42160</c:v>
                      </c:pt>
                      <c:pt idx="16">
                        <c:v>42161</c:v>
                      </c:pt>
                      <c:pt idx="17">
                        <c:v>42162</c:v>
                      </c:pt>
                      <c:pt idx="18">
                        <c:v>42163</c:v>
                      </c:pt>
                      <c:pt idx="19">
                        <c:v>42164</c:v>
                      </c:pt>
                      <c:pt idx="20">
                        <c:v>42165</c:v>
                      </c:pt>
                      <c:pt idx="21">
                        <c:v>42166</c:v>
                      </c:pt>
                      <c:pt idx="22">
                        <c:v>42167</c:v>
                      </c:pt>
                      <c:pt idx="23">
                        <c:v>42168</c:v>
                      </c:pt>
                      <c:pt idx="24">
                        <c:v>42169</c:v>
                      </c:pt>
                      <c:pt idx="25">
                        <c:v>42170</c:v>
                      </c:pt>
                      <c:pt idx="26">
                        <c:v>42171</c:v>
                      </c:pt>
                      <c:pt idx="27">
                        <c:v>42172</c:v>
                      </c:pt>
                      <c:pt idx="28">
                        <c:v>42173</c:v>
                      </c:pt>
                      <c:pt idx="29">
                        <c:v>42174</c:v>
                      </c:pt>
                      <c:pt idx="30">
                        <c:v>42175</c:v>
                      </c:pt>
                      <c:pt idx="31">
                        <c:v>42176</c:v>
                      </c:pt>
                      <c:pt idx="32">
                        <c:v>42177</c:v>
                      </c:pt>
                      <c:pt idx="33">
                        <c:v>42178</c:v>
                      </c:pt>
                      <c:pt idx="34">
                        <c:v>42179</c:v>
                      </c:pt>
                      <c:pt idx="35">
                        <c:v>42180</c:v>
                      </c:pt>
                      <c:pt idx="36">
                        <c:v>42181</c:v>
                      </c:pt>
                      <c:pt idx="37">
                        <c:v>42182</c:v>
                      </c:pt>
                      <c:pt idx="38">
                        <c:v>42183</c:v>
                      </c:pt>
                      <c:pt idx="39">
                        <c:v>42184</c:v>
                      </c:pt>
                      <c:pt idx="40">
                        <c:v>42185</c:v>
                      </c:pt>
                      <c:pt idx="41">
                        <c:v>42186</c:v>
                      </c:pt>
                      <c:pt idx="42">
                        <c:v>42187</c:v>
                      </c:pt>
                      <c:pt idx="43">
                        <c:v>42188</c:v>
                      </c:pt>
                      <c:pt idx="44">
                        <c:v>42189</c:v>
                      </c:pt>
                      <c:pt idx="45">
                        <c:v>42190</c:v>
                      </c:pt>
                      <c:pt idx="46">
                        <c:v>42191</c:v>
                      </c:pt>
                      <c:pt idx="47">
                        <c:v>42192</c:v>
                      </c:pt>
                      <c:pt idx="48">
                        <c:v>42193</c:v>
                      </c:pt>
                      <c:pt idx="49">
                        <c:v>42194</c:v>
                      </c:pt>
                      <c:pt idx="50">
                        <c:v>42195</c:v>
                      </c:pt>
                      <c:pt idx="51">
                        <c:v>42196</c:v>
                      </c:pt>
                      <c:pt idx="52">
                        <c:v>42197</c:v>
                      </c:pt>
                      <c:pt idx="53">
                        <c:v>42198</c:v>
                      </c:pt>
                      <c:pt idx="54">
                        <c:v>42199</c:v>
                      </c:pt>
                      <c:pt idx="55">
                        <c:v>42200</c:v>
                      </c:pt>
                      <c:pt idx="56">
                        <c:v>42201</c:v>
                      </c:pt>
                      <c:pt idx="57">
                        <c:v>42202</c:v>
                      </c:pt>
                      <c:pt idx="58">
                        <c:v>42203</c:v>
                      </c:pt>
                      <c:pt idx="59">
                        <c:v>42204</c:v>
                      </c:pt>
                      <c:pt idx="60">
                        <c:v>42205</c:v>
                      </c:pt>
                      <c:pt idx="61">
                        <c:v>42206</c:v>
                      </c:pt>
                      <c:pt idx="62">
                        <c:v>42207</c:v>
                      </c:pt>
                      <c:pt idx="63">
                        <c:v>42208</c:v>
                      </c:pt>
                      <c:pt idx="64">
                        <c:v>42209</c:v>
                      </c:pt>
                      <c:pt idx="65">
                        <c:v>42210</c:v>
                      </c:pt>
                      <c:pt idx="66">
                        <c:v>42211</c:v>
                      </c:pt>
                      <c:pt idx="67">
                        <c:v>42212</c:v>
                      </c:pt>
                      <c:pt idx="68">
                        <c:v>42213</c:v>
                      </c:pt>
                      <c:pt idx="69">
                        <c:v>42214</c:v>
                      </c:pt>
                      <c:pt idx="70">
                        <c:v>42215</c:v>
                      </c:pt>
                      <c:pt idx="71">
                        <c:v>42216</c:v>
                      </c:pt>
                      <c:pt idx="72">
                        <c:v>42217</c:v>
                      </c:pt>
                      <c:pt idx="73">
                        <c:v>42218</c:v>
                      </c:pt>
                      <c:pt idx="74">
                        <c:v>42219</c:v>
                      </c:pt>
                      <c:pt idx="75">
                        <c:v>42220</c:v>
                      </c:pt>
                      <c:pt idx="76">
                        <c:v>42221</c:v>
                      </c:pt>
                      <c:pt idx="77">
                        <c:v>42222</c:v>
                      </c:pt>
                      <c:pt idx="78">
                        <c:v>42223</c:v>
                      </c:pt>
                      <c:pt idx="79">
                        <c:v>42224</c:v>
                      </c:pt>
                      <c:pt idx="80">
                        <c:v>42225</c:v>
                      </c:pt>
                      <c:pt idx="81">
                        <c:v>42226</c:v>
                      </c:pt>
                      <c:pt idx="82">
                        <c:v>42227</c:v>
                      </c:pt>
                      <c:pt idx="83">
                        <c:v>42228</c:v>
                      </c:pt>
                      <c:pt idx="84">
                        <c:v>42229</c:v>
                      </c:pt>
                      <c:pt idx="85">
                        <c:v>42230</c:v>
                      </c:pt>
                      <c:pt idx="86">
                        <c:v>42231</c:v>
                      </c:pt>
                      <c:pt idx="87">
                        <c:v>42232</c:v>
                      </c:pt>
                      <c:pt idx="88">
                        <c:v>42233</c:v>
                      </c:pt>
                      <c:pt idx="89">
                        <c:v>42234</c:v>
                      </c:pt>
                      <c:pt idx="90">
                        <c:v>42235</c:v>
                      </c:pt>
                      <c:pt idx="91">
                        <c:v>42236</c:v>
                      </c:pt>
                      <c:pt idx="92">
                        <c:v>42237</c:v>
                      </c:pt>
                      <c:pt idx="93">
                        <c:v>42238</c:v>
                      </c:pt>
                      <c:pt idx="94">
                        <c:v>42239</c:v>
                      </c:pt>
                      <c:pt idx="95">
                        <c:v>42240</c:v>
                      </c:pt>
                      <c:pt idx="96">
                        <c:v>42241</c:v>
                      </c:pt>
                      <c:pt idx="97">
                        <c:v>42242</c:v>
                      </c:pt>
                      <c:pt idx="98">
                        <c:v>42243</c:v>
                      </c:pt>
                      <c:pt idx="99">
                        <c:v>42244</c:v>
                      </c:pt>
                      <c:pt idx="100">
                        <c:v>42245</c:v>
                      </c:pt>
                      <c:pt idx="101">
                        <c:v>42246</c:v>
                      </c:pt>
                      <c:pt idx="102">
                        <c:v>42247</c:v>
                      </c:pt>
                      <c:pt idx="103">
                        <c:v>42248</c:v>
                      </c:pt>
                      <c:pt idx="104">
                        <c:v>42249</c:v>
                      </c:pt>
                      <c:pt idx="105">
                        <c:v>42250</c:v>
                      </c:pt>
                      <c:pt idx="106">
                        <c:v>42251</c:v>
                      </c:pt>
                      <c:pt idx="107">
                        <c:v>42252</c:v>
                      </c:pt>
                      <c:pt idx="108">
                        <c:v>42253</c:v>
                      </c:pt>
                      <c:pt idx="109">
                        <c:v>42254</c:v>
                      </c:pt>
                      <c:pt idx="110">
                        <c:v>42255</c:v>
                      </c:pt>
                      <c:pt idx="111">
                        <c:v>42256</c:v>
                      </c:pt>
                      <c:pt idx="112">
                        <c:v>42257</c:v>
                      </c:pt>
                      <c:pt idx="113">
                        <c:v>42258</c:v>
                      </c:pt>
                      <c:pt idx="114">
                        <c:v>42259</c:v>
                      </c:pt>
                      <c:pt idx="115">
                        <c:v>42260</c:v>
                      </c:pt>
                      <c:pt idx="116">
                        <c:v>42261</c:v>
                      </c:pt>
                      <c:pt idx="117">
                        <c:v>42262</c:v>
                      </c:pt>
                      <c:pt idx="118">
                        <c:v>42263</c:v>
                      </c:pt>
                      <c:pt idx="119">
                        <c:v>42264</c:v>
                      </c:pt>
                      <c:pt idx="120">
                        <c:v>42265</c:v>
                      </c:pt>
                      <c:pt idx="121">
                        <c:v>42266</c:v>
                      </c:pt>
                      <c:pt idx="122">
                        <c:v>42267</c:v>
                      </c:pt>
                      <c:pt idx="123">
                        <c:v>42268</c:v>
                      </c:pt>
                      <c:pt idx="124">
                        <c:v>42269</c:v>
                      </c:pt>
                      <c:pt idx="125">
                        <c:v>42270</c:v>
                      </c:pt>
                      <c:pt idx="126">
                        <c:v>42271</c:v>
                      </c:pt>
                      <c:pt idx="127">
                        <c:v>42272</c:v>
                      </c:pt>
                      <c:pt idx="128">
                        <c:v>42273</c:v>
                      </c:pt>
                      <c:pt idx="129">
                        <c:v>42274</c:v>
                      </c:pt>
                      <c:pt idx="130">
                        <c:v>42275</c:v>
                      </c:pt>
                      <c:pt idx="131">
                        <c:v>42276</c:v>
                      </c:pt>
                      <c:pt idx="132">
                        <c:v>42277</c:v>
                      </c:pt>
                      <c:pt idx="133">
                        <c:v>42278</c:v>
                      </c:pt>
                      <c:pt idx="134">
                        <c:v>42279</c:v>
                      </c:pt>
                      <c:pt idx="135">
                        <c:v>42280</c:v>
                      </c:pt>
                      <c:pt idx="136">
                        <c:v>42281</c:v>
                      </c:pt>
                      <c:pt idx="137">
                        <c:v>42282</c:v>
                      </c:pt>
                      <c:pt idx="138">
                        <c:v>42283</c:v>
                      </c:pt>
                      <c:pt idx="139">
                        <c:v>42284</c:v>
                      </c:pt>
                      <c:pt idx="140">
                        <c:v>42285</c:v>
                      </c:pt>
                      <c:pt idx="141">
                        <c:v>42286</c:v>
                      </c:pt>
                      <c:pt idx="142">
                        <c:v>42287</c:v>
                      </c:pt>
                      <c:pt idx="143">
                        <c:v>42288</c:v>
                      </c:pt>
                      <c:pt idx="144">
                        <c:v>42289</c:v>
                      </c:pt>
                      <c:pt idx="145">
                        <c:v>42290</c:v>
                      </c:pt>
                      <c:pt idx="146">
                        <c:v>42291</c:v>
                      </c:pt>
                      <c:pt idx="147">
                        <c:v>42292</c:v>
                      </c:pt>
                      <c:pt idx="148">
                        <c:v>42293</c:v>
                      </c:pt>
                      <c:pt idx="149">
                        <c:v>42294</c:v>
                      </c:pt>
                      <c:pt idx="150">
                        <c:v>42295</c:v>
                      </c:pt>
                      <c:pt idx="151">
                        <c:v>42296</c:v>
                      </c:pt>
                      <c:pt idx="152">
                        <c:v>42297</c:v>
                      </c:pt>
                      <c:pt idx="153">
                        <c:v>42298</c:v>
                      </c:pt>
                      <c:pt idx="154">
                        <c:v>42299</c:v>
                      </c:pt>
                      <c:pt idx="155">
                        <c:v>42300</c:v>
                      </c:pt>
                      <c:pt idx="156">
                        <c:v>42301</c:v>
                      </c:pt>
                      <c:pt idx="157">
                        <c:v>42302</c:v>
                      </c:pt>
                      <c:pt idx="158">
                        <c:v>42303</c:v>
                      </c:pt>
                      <c:pt idx="159">
                        <c:v>42304</c:v>
                      </c:pt>
                      <c:pt idx="160">
                        <c:v>42305</c:v>
                      </c:pt>
                      <c:pt idx="161">
                        <c:v>42306</c:v>
                      </c:pt>
                      <c:pt idx="162">
                        <c:v>42307</c:v>
                      </c:pt>
                      <c:pt idx="163">
                        <c:v>42308</c:v>
                      </c:pt>
                      <c:pt idx="164">
                        <c:v>42309</c:v>
                      </c:pt>
                      <c:pt idx="165">
                        <c:v>42310</c:v>
                      </c:pt>
                      <c:pt idx="166">
                        <c:v>42311</c:v>
                      </c:pt>
                      <c:pt idx="167">
                        <c:v>42312</c:v>
                      </c:pt>
                      <c:pt idx="168">
                        <c:v>42313</c:v>
                      </c:pt>
                      <c:pt idx="169">
                        <c:v>42314</c:v>
                      </c:pt>
                      <c:pt idx="170">
                        <c:v>42315</c:v>
                      </c:pt>
                      <c:pt idx="171">
                        <c:v>42316</c:v>
                      </c:pt>
                      <c:pt idx="172">
                        <c:v>42317</c:v>
                      </c:pt>
                      <c:pt idx="173">
                        <c:v>42318</c:v>
                      </c:pt>
                      <c:pt idx="174">
                        <c:v>42319</c:v>
                      </c:pt>
                      <c:pt idx="175">
                        <c:v>42320</c:v>
                      </c:pt>
                      <c:pt idx="176">
                        <c:v>42321</c:v>
                      </c:pt>
                      <c:pt idx="177">
                        <c:v>42322</c:v>
                      </c:pt>
                      <c:pt idx="178">
                        <c:v>42323</c:v>
                      </c:pt>
                      <c:pt idx="179">
                        <c:v>42324</c:v>
                      </c:pt>
                      <c:pt idx="180">
                        <c:v>42325</c:v>
                      </c:pt>
                      <c:pt idx="181">
                        <c:v>42326</c:v>
                      </c:pt>
                      <c:pt idx="182">
                        <c:v>42327</c:v>
                      </c:pt>
                      <c:pt idx="183">
                        <c:v>42328</c:v>
                      </c:pt>
                      <c:pt idx="184">
                        <c:v>42329</c:v>
                      </c:pt>
                      <c:pt idx="185">
                        <c:v>42330</c:v>
                      </c:pt>
                      <c:pt idx="186">
                        <c:v>42331</c:v>
                      </c:pt>
                      <c:pt idx="187">
                        <c:v>42332</c:v>
                      </c:pt>
                      <c:pt idx="188">
                        <c:v>42333</c:v>
                      </c:pt>
                      <c:pt idx="189">
                        <c:v>42334</c:v>
                      </c:pt>
                      <c:pt idx="190">
                        <c:v>42335</c:v>
                      </c:pt>
                      <c:pt idx="191">
                        <c:v>42336</c:v>
                      </c:pt>
                      <c:pt idx="192">
                        <c:v>42337</c:v>
                      </c:pt>
                      <c:pt idx="193">
                        <c:v>42338</c:v>
                      </c:pt>
                      <c:pt idx="194">
                        <c:v>42339</c:v>
                      </c:pt>
                      <c:pt idx="195">
                        <c:v>42340</c:v>
                      </c:pt>
                      <c:pt idx="196">
                        <c:v>42341</c:v>
                      </c:pt>
                      <c:pt idx="197">
                        <c:v>42342</c:v>
                      </c:pt>
                      <c:pt idx="198">
                        <c:v>42343</c:v>
                      </c:pt>
                      <c:pt idx="199">
                        <c:v>42344</c:v>
                      </c:pt>
                      <c:pt idx="200">
                        <c:v>42345</c:v>
                      </c:pt>
                      <c:pt idx="201">
                        <c:v>42346</c:v>
                      </c:pt>
                      <c:pt idx="202">
                        <c:v>42347</c:v>
                      </c:pt>
                      <c:pt idx="203">
                        <c:v>42348</c:v>
                      </c:pt>
                      <c:pt idx="204">
                        <c:v>42349</c:v>
                      </c:pt>
                      <c:pt idx="205">
                        <c:v>42350</c:v>
                      </c:pt>
                      <c:pt idx="206">
                        <c:v>42351</c:v>
                      </c:pt>
                      <c:pt idx="207">
                        <c:v>42352</c:v>
                      </c:pt>
                      <c:pt idx="208">
                        <c:v>42353</c:v>
                      </c:pt>
                      <c:pt idx="209">
                        <c:v>42354</c:v>
                      </c:pt>
                      <c:pt idx="210">
                        <c:v>42355</c:v>
                      </c:pt>
                      <c:pt idx="211">
                        <c:v>42356</c:v>
                      </c:pt>
                      <c:pt idx="212">
                        <c:v>42357</c:v>
                      </c:pt>
                      <c:pt idx="213">
                        <c:v>42358</c:v>
                      </c:pt>
                      <c:pt idx="214">
                        <c:v>42359</c:v>
                      </c:pt>
                      <c:pt idx="215">
                        <c:v>42360</c:v>
                      </c:pt>
                      <c:pt idx="216">
                        <c:v>42361</c:v>
                      </c:pt>
                      <c:pt idx="217">
                        <c:v>42362</c:v>
                      </c:pt>
                      <c:pt idx="218">
                        <c:v>42363</c:v>
                      </c:pt>
                      <c:pt idx="219">
                        <c:v>42364</c:v>
                      </c:pt>
                      <c:pt idx="220">
                        <c:v>42365</c:v>
                      </c:pt>
                      <c:pt idx="221">
                        <c:v>42366</c:v>
                      </c:pt>
                      <c:pt idx="222">
                        <c:v>42367</c:v>
                      </c:pt>
                      <c:pt idx="223">
                        <c:v>42368</c:v>
                      </c:pt>
                      <c:pt idx="224">
                        <c:v>42369</c:v>
                      </c:pt>
                      <c:pt idx="225">
                        <c:v>42370</c:v>
                      </c:pt>
                      <c:pt idx="226">
                        <c:v>42371</c:v>
                      </c:pt>
                      <c:pt idx="227">
                        <c:v>42372</c:v>
                      </c:pt>
                      <c:pt idx="228">
                        <c:v>42373</c:v>
                      </c:pt>
                      <c:pt idx="229">
                        <c:v>42374</c:v>
                      </c:pt>
                      <c:pt idx="230">
                        <c:v>42375</c:v>
                      </c:pt>
                      <c:pt idx="231">
                        <c:v>42376</c:v>
                      </c:pt>
                      <c:pt idx="232">
                        <c:v>42377</c:v>
                      </c:pt>
                      <c:pt idx="233">
                        <c:v>42378</c:v>
                      </c:pt>
                      <c:pt idx="234">
                        <c:v>42379</c:v>
                      </c:pt>
                      <c:pt idx="235">
                        <c:v>42380</c:v>
                      </c:pt>
                      <c:pt idx="236">
                        <c:v>42381</c:v>
                      </c:pt>
                      <c:pt idx="237">
                        <c:v>42382</c:v>
                      </c:pt>
                      <c:pt idx="238">
                        <c:v>42383</c:v>
                      </c:pt>
                      <c:pt idx="239">
                        <c:v>42384</c:v>
                      </c:pt>
                      <c:pt idx="240">
                        <c:v>42385</c:v>
                      </c:pt>
                      <c:pt idx="241">
                        <c:v>42386</c:v>
                      </c:pt>
                      <c:pt idx="242">
                        <c:v>42387</c:v>
                      </c:pt>
                      <c:pt idx="243">
                        <c:v>42388</c:v>
                      </c:pt>
                      <c:pt idx="244">
                        <c:v>42389</c:v>
                      </c:pt>
                      <c:pt idx="245">
                        <c:v>42390</c:v>
                      </c:pt>
                      <c:pt idx="246">
                        <c:v>42391</c:v>
                      </c:pt>
                      <c:pt idx="247">
                        <c:v>42392</c:v>
                      </c:pt>
                      <c:pt idx="248">
                        <c:v>42393</c:v>
                      </c:pt>
                      <c:pt idx="249">
                        <c:v>42394</c:v>
                      </c:pt>
                      <c:pt idx="250">
                        <c:v>42395</c:v>
                      </c:pt>
                      <c:pt idx="251">
                        <c:v>42396</c:v>
                      </c:pt>
                      <c:pt idx="252">
                        <c:v>42397</c:v>
                      </c:pt>
                      <c:pt idx="253">
                        <c:v>42398</c:v>
                      </c:pt>
                      <c:pt idx="254">
                        <c:v>42399</c:v>
                      </c:pt>
                      <c:pt idx="255">
                        <c:v>42400</c:v>
                      </c:pt>
                      <c:pt idx="256">
                        <c:v>42401</c:v>
                      </c:pt>
                      <c:pt idx="257">
                        <c:v>42402</c:v>
                      </c:pt>
                      <c:pt idx="258">
                        <c:v>42403</c:v>
                      </c:pt>
                      <c:pt idx="259">
                        <c:v>42404</c:v>
                      </c:pt>
                      <c:pt idx="260">
                        <c:v>42405</c:v>
                      </c:pt>
                      <c:pt idx="261">
                        <c:v>42406</c:v>
                      </c:pt>
                      <c:pt idx="262">
                        <c:v>42407</c:v>
                      </c:pt>
                      <c:pt idx="263">
                        <c:v>42408</c:v>
                      </c:pt>
                      <c:pt idx="264">
                        <c:v>42409</c:v>
                      </c:pt>
                      <c:pt idx="265">
                        <c:v>42410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'Данные А1'!$B$7:$B$272</c15:sqref>
                        </c15:formulaRef>
                      </c:ext>
                    </c:extLst>
                    <c:numCache>
                      <c:formatCode>0.00</c:formatCode>
                      <c:ptCount val="266"/>
                      <c:pt idx="0">
                        <c:v>41.37</c:v>
                      </c:pt>
                      <c:pt idx="1">
                        <c:v>41.2</c:v>
                      </c:pt>
                      <c:pt idx="2">
                        <c:v>40.85</c:v>
                      </c:pt>
                      <c:pt idx="3">
                        <c:v>41.07</c:v>
                      </c:pt>
                      <c:pt idx="4">
                        <c:v>40.5</c:v>
                      </c:pt>
                      <c:pt idx="5">
                        <c:v>39.5</c:v>
                      </c:pt>
                      <c:pt idx="6">
                        <c:v>39.299999999999997</c:v>
                      </c:pt>
                      <c:pt idx="7">
                        <c:v>39.06</c:v>
                      </c:pt>
                      <c:pt idx="8">
                        <c:v>38.47</c:v>
                      </c:pt>
                      <c:pt idx="9">
                        <c:v>38.01</c:v>
                      </c:pt>
                      <c:pt idx="10">
                        <c:v>37.64</c:v>
                      </c:pt>
                      <c:pt idx="11">
                        <c:v>37.159999999999997</c:v>
                      </c:pt>
                      <c:pt idx="12">
                        <c:v>36.67</c:v>
                      </c:pt>
                      <c:pt idx="13">
                        <c:v>36.409999999999997</c:v>
                      </c:pt>
                      <c:pt idx="14">
                        <c:v>36.020000000000003</c:v>
                      </c:pt>
                      <c:pt idx="15">
                        <c:v>35.64</c:v>
                      </c:pt>
                      <c:pt idx="16">
                        <c:v>35.39</c:v>
                      </c:pt>
                      <c:pt idx="17">
                        <c:v>35.76</c:v>
                      </c:pt>
                      <c:pt idx="18">
                        <c:v>35.409999999999997</c:v>
                      </c:pt>
                      <c:pt idx="19">
                        <c:v>34.659999999999997</c:v>
                      </c:pt>
                      <c:pt idx="20">
                        <c:v>34.270000000000003</c:v>
                      </c:pt>
                      <c:pt idx="21">
                        <c:v>34.22</c:v>
                      </c:pt>
                      <c:pt idx="22">
                        <c:v>34.020000000000003</c:v>
                      </c:pt>
                      <c:pt idx="23">
                        <c:v>33.840000000000003</c:v>
                      </c:pt>
                      <c:pt idx="24">
                        <c:v>33.79</c:v>
                      </c:pt>
                      <c:pt idx="25">
                        <c:v>33.67</c:v>
                      </c:pt>
                      <c:pt idx="26">
                        <c:v>33.520000000000003</c:v>
                      </c:pt>
                      <c:pt idx="27">
                        <c:v>33.47</c:v>
                      </c:pt>
                      <c:pt idx="28">
                        <c:v>33.25</c:v>
                      </c:pt>
                      <c:pt idx="29">
                        <c:v>33.21</c:v>
                      </c:pt>
                      <c:pt idx="30">
                        <c:v>32.979999999999997</c:v>
                      </c:pt>
                      <c:pt idx="31">
                        <c:v>36.36</c:v>
                      </c:pt>
                      <c:pt idx="32">
                        <c:v>32.81</c:v>
                      </c:pt>
                      <c:pt idx="33">
                        <c:v>32.78</c:v>
                      </c:pt>
                      <c:pt idx="34">
                        <c:v>32.69</c:v>
                      </c:pt>
                      <c:pt idx="35">
                        <c:v>32.42</c:v>
                      </c:pt>
                      <c:pt idx="36">
                        <c:v>32.33</c:v>
                      </c:pt>
                      <c:pt idx="37">
                        <c:v>32.090000000000003</c:v>
                      </c:pt>
                      <c:pt idx="38">
                        <c:v>31.95</c:v>
                      </c:pt>
                      <c:pt idx="39">
                        <c:v>31.76</c:v>
                      </c:pt>
                      <c:pt idx="40">
                        <c:v>31.54</c:v>
                      </c:pt>
                      <c:pt idx="41">
                        <c:v>31.29</c:v>
                      </c:pt>
                      <c:pt idx="42">
                        <c:v>30.98</c:v>
                      </c:pt>
                      <c:pt idx="43">
                        <c:v>30.67</c:v>
                      </c:pt>
                      <c:pt idx="44">
                        <c:v>30.4</c:v>
                      </c:pt>
                      <c:pt idx="45">
                        <c:v>30.15</c:v>
                      </c:pt>
                      <c:pt idx="46">
                        <c:v>29.84</c:v>
                      </c:pt>
                      <c:pt idx="47">
                        <c:v>29.56</c:v>
                      </c:pt>
                      <c:pt idx="48">
                        <c:v>29.16</c:v>
                      </c:pt>
                      <c:pt idx="49">
                        <c:v>28.72</c:v>
                      </c:pt>
                      <c:pt idx="50">
                        <c:v>28.39</c:v>
                      </c:pt>
                      <c:pt idx="51">
                        <c:v>28.11</c:v>
                      </c:pt>
                      <c:pt idx="52">
                        <c:v>27.78</c:v>
                      </c:pt>
                      <c:pt idx="53">
                        <c:v>27.45</c:v>
                      </c:pt>
                      <c:pt idx="54">
                        <c:v>27.14</c:v>
                      </c:pt>
                      <c:pt idx="55">
                        <c:v>37.14</c:v>
                      </c:pt>
                      <c:pt idx="56">
                        <c:v>31.51</c:v>
                      </c:pt>
                      <c:pt idx="57">
                        <c:v>31.09</c:v>
                      </c:pt>
                      <c:pt idx="58">
                        <c:v>30.79</c:v>
                      </c:pt>
                      <c:pt idx="59">
                        <c:v>30.49</c:v>
                      </c:pt>
                      <c:pt idx="60">
                        <c:v>30.25</c:v>
                      </c:pt>
                      <c:pt idx="61">
                        <c:v>29.99</c:v>
                      </c:pt>
                      <c:pt idx="62">
                        <c:v>29.69</c:v>
                      </c:pt>
                      <c:pt idx="63">
                        <c:v>29.4</c:v>
                      </c:pt>
                      <c:pt idx="64">
                        <c:v>29.14</c:v>
                      </c:pt>
                      <c:pt idx="65">
                        <c:v>28.86</c:v>
                      </c:pt>
                      <c:pt idx="66">
                        <c:v>28.6</c:v>
                      </c:pt>
                      <c:pt idx="67">
                        <c:v>28.33</c:v>
                      </c:pt>
                      <c:pt idx="68">
                        <c:v>28.12</c:v>
                      </c:pt>
                      <c:pt idx="69">
                        <c:v>27.83</c:v>
                      </c:pt>
                      <c:pt idx="70">
                        <c:v>27.55</c:v>
                      </c:pt>
                      <c:pt idx="71">
                        <c:v>27.25</c:v>
                      </c:pt>
                      <c:pt idx="72">
                        <c:v>26.91</c:v>
                      </c:pt>
                      <c:pt idx="73">
                        <c:v>26.62</c:v>
                      </c:pt>
                      <c:pt idx="74">
                        <c:v>26.21</c:v>
                      </c:pt>
                      <c:pt idx="75">
                        <c:v>25.9</c:v>
                      </c:pt>
                      <c:pt idx="76">
                        <c:v>25.67</c:v>
                      </c:pt>
                      <c:pt idx="77">
                        <c:v>25.46</c:v>
                      </c:pt>
                      <c:pt idx="78">
                        <c:v>25.27</c:v>
                      </c:pt>
                      <c:pt idx="79">
                        <c:v>25</c:v>
                      </c:pt>
                      <c:pt idx="80">
                        <c:v>24.77</c:v>
                      </c:pt>
                      <c:pt idx="81">
                        <c:v>24.61</c:v>
                      </c:pt>
                      <c:pt idx="82">
                        <c:v>24.56</c:v>
                      </c:pt>
                      <c:pt idx="83">
                        <c:v>24.44</c:v>
                      </c:pt>
                      <c:pt idx="84">
                        <c:v>24.41</c:v>
                      </c:pt>
                      <c:pt idx="85">
                        <c:v>24.32</c:v>
                      </c:pt>
                      <c:pt idx="86">
                        <c:v>24.3</c:v>
                      </c:pt>
                      <c:pt idx="87">
                        <c:v>24.26</c:v>
                      </c:pt>
                      <c:pt idx="88">
                        <c:v>24.22</c:v>
                      </c:pt>
                      <c:pt idx="89">
                        <c:v>24.15</c:v>
                      </c:pt>
                      <c:pt idx="90">
                        <c:v>24.06</c:v>
                      </c:pt>
                      <c:pt idx="91">
                        <c:v>23.97</c:v>
                      </c:pt>
                      <c:pt idx="92">
                        <c:v>23.89</c:v>
                      </c:pt>
                      <c:pt idx="93">
                        <c:v>23.87</c:v>
                      </c:pt>
                      <c:pt idx="94">
                        <c:v>23.92</c:v>
                      </c:pt>
                      <c:pt idx="95">
                        <c:v>23.9</c:v>
                      </c:pt>
                      <c:pt idx="96">
                        <c:v>23.86</c:v>
                      </c:pt>
                      <c:pt idx="97">
                        <c:v>23.83</c:v>
                      </c:pt>
                      <c:pt idx="98">
                        <c:v>23.71</c:v>
                      </c:pt>
                      <c:pt idx="99">
                        <c:v>23.81</c:v>
                      </c:pt>
                      <c:pt idx="100">
                        <c:v>23.79</c:v>
                      </c:pt>
                      <c:pt idx="101">
                        <c:v>23.75</c:v>
                      </c:pt>
                      <c:pt idx="102">
                        <c:v>23.71</c:v>
                      </c:pt>
                      <c:pt idx="103">
                        <c:v>23.63</c:v>
                      </c:pt>
                      <c:pt idx="104">
                        <c:v>23.57</c:v>
                      </c:pt>
                      <c:pt idx="105">
                        <c:v>23.36</c:v>
                      </c:pt>
                      <c:pt idx="106">
                        <c:v>23.32</c:v>
                      </c:pt>
                      <c:pt idx="107">
                        <c:v>23.37</c:v>
                      </c:pt>
                      <c:pt idx="108">
                        <c:v>23.39</c:v>
                      </c:pt>
                      <c:pt idx="109">
                        <c:v>23.36</c:v>
                      </c:pt>
                      <c:pt idx="110">
                        <c:v>23.41</c:v>
                      </c:pt>
                      <c:pt idx="111">
                        <c:v>23.38</c:v>
                      </c:pt>
                      <c:pt idx="112">
                        <c:v>23.4</c:v>
                      </c:pt>
                      <c:pt idx="113">
                        <c:v>23.34</c:v>
                      </c:pt>
                      <c:pt idx="114">
                        <c:v>23.32</c:v>
                      </c:pt>
                      <c:pt idx="115">
                        <c:v>23.22</c:v>
                      </c:pt>
                      <c:pt idx="116">
                        <c:v>23.49</c:v>
                      </c:pt>
                      <c:pt idx="117">
                        <c:v>23.52</c:v>
                      </c:pt>
                      <c:pt idx="118">
                        <c:v>26.54</c:v>
                      </c:pt>
                      <c:pt idx="119">
                        <c:v>24.3</c:v>
                      </c:pt>
                      <c:pt idx="120">
                        <c:v>24.25</c:v>
                      </c:pt>
                      <c:pt idx="121">
                        <c:v>24.23</c:v>
                      </c:pt>
                      <c:pt idx="122">
                        <c:v>24.29</c:v>
                      </c:pt>
                      <c:pt idx="123">
                        <c:v>24.15</c:v>
                      </c:pt>
                      <c:pt idx="124">
                        <c:v>23.87</c:v>
                      </c:pt>
                      <c:pt idx="125">
                        <c:v>23.56</c:v>
                      </c:pt>
                      <c:pt idx="126">
                        <c:v>23.48</c:v>
                      </c:pt>
                      <c:pt idx="127">
                        <c:v>23.52</c:v>
                      </c:pt>
                      <c:pt idx="128">
                        <c:v>23.37</c:v>
                      </c:pt>
                      <c:pt idx="129">
                        <c:v>23.21</c:v>
                      </c:pt>
                      <c:pt idx="130">
                        <c:v>23.03</c:v>
                      </c:pt>
                      <c:pt idx="131">
                        <c:v>22.87</c:v>
                      </c:pt>
                      <c:pt idx="132">
                        <c:v>22.58</c:v>
                      </c:pt>
                      <c:pt idx="133">
                        <c:v>22.23</c:v>
                      </c:pt>
                      <c:pt idx="134">
                        <c:v>21.94</c:v>
                      </c:pt>
                      <c:pt idx="135">
                        <c:v>21.43</c:v>
                      </c:pt>
                      <c:pt idx="136">
                        <c:v>20.74</c:v>
                      </c:pt>
                      <c:pt idx="137">
                        <c:v>20.059999999999999</c:v>
                      </c:pt>
                      <c:pt idx="138">
                        <c:v>19.52</c:v>
                      </c:pt>
                      <c:pt idx="139">
                        <c:v>18.82</c:v>
                      </c:pt>
                      <c:pt idx="140">
                        <c:v>17.79</c:v>
                      </c:pt>
                      <c:pt idx="141">
                        <c:v>16.989999999999998</c:v>
                      </c:pt>
                      <c:pt idx="142">
                        <c:v>15.84</c:v>
                      </c:pt>
                      <c:pt idx="143">
                        <c:v>14.79</c:v>
                      </c:pt>
                      <c:pt idx="144">
                        <c:v>13.83</c:v>
                      </c:pt>
                      <c:pt idx="145">
                        <c:v>13.43</c:v>
                      </c:pt>
                      <c:pt idx="146">
                        <c:v>12.74</c:v>
                      </c:pt>
                      <c:pt idx="147">
                        <c:v>16.27</c:v>
                      </c:pt>
                      <c:pt idx="148">
                        <c:v>14.98</c:v>
                      </c:pt>
                      <c:pt idx="149">
                        <c:v>14.52</c:v>
                      </c:pt>
                      <c:pt idx="150">
                        <c:v>13.98</c:v>
                      </c:pt>
                      <c:pt idx="151">
                        <c:v>13.45</c:v>
                      </c:pt>
                      <c:pt idx="152">
                        <c:v>13.03</c:v>
                      </c:pt>
                      <c:pt idx="153">
                        <c:v>12.48</c:v>
                      </c:pt>
                      <c:pt idx="154">
                        <c:v>11.89</c:v>
                      </c:pt>
                      <c:pt idx="155">
                        <c:v>11.5</c:v>
                      </c:pt>
                      <c:pt idx="156">
                        <c:v>10.84</c:v>
                      </c:pt>
                      <c:pt idx="157">
                        <c:v>10.7</c:v>
                      </c:pt>
                      <c:pt idx="158">
                        <c:v>10.28</c:v>
                      </c:pt>
                      <c:pt idx="159">
                        <c:v>9.5500000000000007</c:v>
                      </c:pt>
                      <c:pt idx="160">
                        <c:v>9.0399999999999991</c:v>
                      </c:pt>
                      <c:pt idx="161">
                        <c:v>8.41</c:v>
                      </c:pt>
                      <c:pt idx="162">
                        <c:v>7.91</c:v>
                      </c:pt>
                      <c:pt idx="163">
                        <c:v>7.35</c:v>
                      </c:pt>
                      <c:pt idx="164">
                        <c:v>6.71</c:v>
                      </c:pt>
                      <c:pt idx="165">
                        <c:v>6.46</c:v>
                      </c:pt>
                      <c:pt idx="166">
                        <c:v>6.17</c:v>
                      </c:pt>
                      <c:pt idx="167">
                        <c:v>6.21</c:v>
                      </c:pt>
                      <c:pt idx="168">
                        <c:v>6.21</c:v>
                      </c:pt>
                      <c:pt idx="169">
                        <c:v>5.86</c:v>
                      </c:pt>
                      <c:pt idx="170">
                        <c:v>5.62</c:v>
                      </c:pt>
                      <c:pt idx="171">
                        <c:v>5.05</c:v>
                      </c:pt>
                      <c:pt idx="172">
                        <c:v>4.67</c:v>
                      </c:pt>
                      <c:pt idx="173">
                        <c:v>4.7300000000000004</c:v>
                      </c:pt>
                      <c:pt idx="174">
                        <c:v>4.6100000000000003</c:v>
                      </c:pt>
                      <c:pt idx="175">
                        <c:v>4.68</c:v>
                      </c:pt>
                      <c:pt idx="176">
                        <c:v>4.6100000000000003</c:v>
                      </c:pt>
                      <c:pt idx="177">
                        <c:v>4.68</c:v>
                      </c:pt>
                      <c:pt idx="178">
                        <c:v>4.67</c:v>
                      </c:pt>
                      <c:pt idx="179">
                        <c:v>4.55</c:v>
                      </c:pt>
                      <c:pt idx="180">
                        <c:v>4.62</c:v>
                      </c:pt>
                      <c:pt idx="181">
                        <c:v>4.55</c:v>
                      </c:pt>
                      <c:pt idx="182">
                        <c:v>4.5</c:v>
                      </c:pt>
                      <c:pt idx="183">
                        <c:v>4.51</c:v>
                      </c:pt>
                      <c:pt idx="184">
                        <c:v>4.41</c:v>
                      </c:pt>
                      <c:pt idx="185">
                        <c:v>4.37</c:v>
                      </c:pt>
                      <c:pt idx="186">
                        <c:v>4.38</c:v>
                      </c:pt>
                      <c:pt idx="187">
                        <c:v>4.3600000000000003</c:v>
                      </c:pt>
                      <c:pt idx="188">
                        <c:v>4.41</c:v>
                      </c:pt>
                      <c:pt idx="189">
                        <c:v>4.42</c:v>
                      </c:pt>
                      <c:pt idx="190">
                        <c:v>4.38</c:v>
                      </c:pt>
                      <c:pt idx="191">
                        <c:v>4.34</c:v>
                      </c:pt>
                      <c:pt idx="192">
                        <c:v>4.3899999999999997</c:v>
                      </c:pt>
                      <c:pt idx="193">
                        <c:v>4.34</c:v>
                      </c:pt>
                      <c:pt idx="194">
                        <c:v>4.3600000000000003</c:v>
                      </c:pt>
                      <c:pt idx="195">
                        <c:v>4.3600000000000003</c:v>
                      </c:pt>
                      <c:pt idx="196">
                        <c:v>4.37</c:v>
                      </c:pt>
                      <c:pt idx="197">
                        <c:v>4.37</c:v>
                      </c:pt>
                      <c:pt idx="198">
                        <c:v>4.29</c:v>
                      </c:pt>
                      <c:pt idx="199">
                        <c:v>4.3</c:v>
                      </c:pt>
                      <c:pt idx="200">
                        <c:v>4.2300000000000004</c:v>
                      </c:pt>
                      <c:pt idx="201">
                        <c:v>4.1500000000000004</c:v>
                      </c:pt>
                      <c:pt idx="202">
                        <c:v>4.09</c:v>
                      </c:pt>
                      <c:pt idx="203">
                        <c:v>4.07</c:v>
                      </c:pt>
                      <c:pt idx="204">
                        <c:v>3.98</c:v>
                      </c:pt>
                      <c:pt idx="205">
                        <c:v>3.93</c:v>
                      </c:pt>
                      <c:pt idx="206">
                        <c:v>3.83</c:v>
                      </c:pt>
                      <c:pt idx="207">
                        <c:v>3.74</c:v>
                      </c:pt>
                      <c:pt idx="208">
                        <c:v>3.65</c:v>
                      </c:pt>
                      <c:pt idx="209">
                        <c:v>3.72</c:v>
                      </c:pt>
                      <c:pt idx="210">
                        <c:v>3.71</c:v>
                      </c:pt>
                      <c:pt idx="211">
                        <c:v>3.7</c:v>
                      </c:pt>
                      <c:pt idx="212">
                        <c:v>3.63</c:v>
                      </c:pt>
                      <c:pt idx="213">
                        <c:v>3.57</c:v>
                      </c:pt>
                      <c:pt idx="214">
                        <c:v>3.62</c:v>
                      </c:pt>
                      <c:pt idx="215">
                        <c:v>3.64</c:v>
                      </c:pt>
                      <c:pt idx="216">
                        <c:v>3.56</c:v>
                      </c:pt>
                      <c:pt idx="217">
                        <c:v>3.65</c:v>
                      </c:pt>
                      <c:pt idx="218">
                        <c:v>3.61</c:v>
                      </c:pt>
                      <c:pt idx="219">
                        <c:v>3.58</c:v>
                      </c:pt>
                      <c:pt idx="220">
                        <c:v>3.52</c:v>
                      </c:pt>
                      <c:pt idx="221">
                        <c:v>3.49</c:v>
                      </c:pt>
                      <c:pt idx="222">
                        <c:v>3.4</c:v>
                      </c:pt>
                      <c:pt idx="223">
                        <c:v>3.37</c:v>
                      </c:pt>
                      <c:pt idx="224">
                        <c:v>3.24</c:v>
                      </c:pt>
                      <c:pt idx="225">
                        <c:v>3.2</c:v>
                      </c:pt>
                      <c:pt idx="226">
                        <c:v>3.19</c:v>
                      </c:pt>
                      <c:pt idx="227">
                        <c:v>3.19</c:v>
                      </c:pt>
                      <c:pt idx="228">
                        <c:v>3.18</c:v>
                      </c:pt>
                      <c:pt idx="229">
                        <c:v>3.07</c:v>
                      </c:pt>
                      <c:pt idx="230">
                        <c:v>2.97</c:v>
                      </c:pt>
                      <c:pt idx="231">
                        <c:v>2.97</c:v>
                      </c:pt>
                      <c:pt idx="232">
                        <c:v>2.93</c:v>
                      </c:pt>
                      <c:pt idx="233">
                        <c:v>2.81</c:v>
                      </c:pt>
                      <c:pt idx="234">
                        <c:v>2.73</c:v>
                      </c:pt>
                      <c:pt idx="235">
                        <c:v>2.65</c:v>
                      </c:pt>
                      <c:pt idx="236">
                        <c:v>2.66</c:v>
                      </c:pt>
                      <c:pt idx="237">
                        <c:v>2.65</c:v>
                      </c:pt>
                      <c:pt idx="238">
                        <c:v>2.65</c:v>
                      </c:pt>
                      <c:pt idx="239">
                        <c:v>2.63</c:v>
                      </c:pt>
                      <c:pt idx="240">
                        <c:v>2.63</c:v>
                      </c:pt>
                      <c:pt idx="241">
                        <c:v>2.69</c:v>
                      </c:pt>
                      <c:pt idx="242">
                        <c:v>2.65</c:v>
                      </c:pt>
                      <c:pt idx="243">
                        <c:v>2.62</c:v>
                      </c:pt>
                      <c:pt idx="244">
                        <c:v>2.65</c:v>
                      </c:pt>
                      <c:pt idx="245">
                        <c:v>2.67</c:v>
                      </c:pt>
                      <c:pt idx="246">
                        <c:v>2.68</c:v>
                      </c:pt>
                      <c:pt idx="247">
                        <c:v>2.7</c:v>
                      </c:pt>
                      <c:pt idx="248">
                        <c:v>2.67</c:v>
                      </c:pt>
                      <c:pt idx="249">
                        <c:v>2.7</c:v>
                      </c:pt>
                      <c:pt idx="250">
                        <c:v>2.68</c:v>
                      </c:pt>
                      <c:pt idx="251">
                        <c:v>2.75</c:v>
                      </c:pt>
                      <c:pt idx="252">
                        <c:v>2.68</c:v>
                      </c:pt>
                      <c:pt idx="253">
                        <c:v>2.75</c:v>
                      </c:pt>
                      <c:pt idx="254">
                        <c:v>2.76</c:v>
                      </c:pt>
                      <c:pt idx="255">
                        <c:v>2.79</c:v>
                      </c:pt>
                      <c:pt idx="256">
                        <c:v>2.76</c:v>
                      </c:pt>
                      <c:pt idx="257">
                        <c:v>2.81</c:v>
                      </c:pt>
                      <c:pt idx="258">
                        <c:v>2.78</c:v>
                      </c:pt>
                      <c:pt idx="259">
                        <c:v>2.77</c:v>
                      </c:pt>
                      <c:pt idx="260">
                        <c:v>2.82</c:v>
                      </c:pt>
                      <c:pt idx="261">
                        <c:v>2.8</c:v>
                      </c:pt>
                      <c:pt idx="262">
                        <c:v>2.84</c:v>
                      </c:pt>
                      <c:pt idx="263">
                        <c:v>2.87</c:v>
                      </c:pt>
                    </c:numCache>
                  </c:numRef>
                </c:val>
              </c15:ser>
            </c15:filteredBarSeries>
            <c15:filteredBarSeries>
              <c15:ser>
                <c:idx val="2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'Данные А1'!$J$6</c15:sqref>
                        </c15:formulaRef>
                      </c:ext>
                    </c:extLst>
                    <c:strCache>
                      <c:ptCount val="1"/>
                      <c:pt idx="0">
                        <c:v>Дебит воды, м3/сут</c:v>
                      </c:pt>
                    </c:strCache>
                  </c:strRef>
                </c:tx>
                <c:spPr>
                  <a:solidFill>
                    <a:schemeClr val="accent3"/>
                  </a:solidFill>
                  <a:ln>
                    <a:noFill/>
                  </a:ln>
                  <a:effectLst/>
                </c:spPr>
                <c:invertIfNegative val="0"/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'Данные А1'!$A$7:$A$272</c15:sqref>
                        </c15:formulaRef>
                      </c:ext>
                    </c:extLst>
                    <c:numCache>
                      <c:formatCode>m/d/yyyy</c:formatCode>
                      <c:ptCount val="266"/>
                      <c:pt idx="0">
                        <c:v>42145</c:v>
                      </c:pt>
                      <c:pt idx="1">
                        <c:v>42146</c:v>
                      </c:pt>
                      <c:pt idx="2">
                        <c:v>42147</c:v>
                      </c:pt>
                      <c:pt idx="3">
                        <c:v>42148</c:v>
                      </c:pt>
                      <c:pt idx="4">
                        <c:v>42149</c:v>
                      </c:pt>
                      <c:pt idx="5">
                        <c:v>42150</c:v>
                      </c:pt>
                      <c:pt idx="6">
                        <c:v>42151</c:v>
                      </c:pt>
                      <c:pt idx="7">
                        <c:v>42152</c:v>
                      </c:pt>
                      <c:pt idx="8">
                        <c:v>42153</c:v>
                      </c:pt>
                      <c:pt idx="9">
                        <c:v>42154</c:v>
                      </c:pt>
                      <c:pt idx="10">
                        <c:v>42155</c:v>
                      </c:pt>
                      <c:pt idx="11">
                        <c:v>42156</c:v>
                      </c:pt>
                      <c:pt idx="12">
                        <c:v>42157</c:v>
                      </c:pt>
                      <c:pt idx="13">
                        <c:v>42158</c:v>
                      </c:pt>
                      <c:pt idx="14">
                        <c:v>42159</c:v>
                      </c:pt>
                      <c:pt idx="15">
                        <c:v>42160</c:v>
                      </c:pt>
                      <c:pt idx="16">
                        <c:v>42161</c:v>
                      </c:pt>
                      <c:pt idx="17">
                        <c:v>42162</c:v>
                      </c:pt>
                      <c:pt idx="18">
                        <c:v>42163</c:v>
                      </c:pt>
                      <c:pt idx="19">
                        <c:v>42164</c:v>
                      </c:pt>
                      <c:pt idx="20">
                        <c:v>42165</c:v>
                      </c:pt>
                      <c:pt idx="21">
                        <c:v>42166</c:v>
                      </c:pt>
                      <c:pt idx="22">
                        <c:v>42167</c:v>
                      </c:pt>
                      <c:pt idx="23">
                        <c:v>42168</c:v>
                      </c:pt>
                      <c:pt idx="24">
                        <c:v>42169</c:v>
                      </c:pt>
                      <c:pt idx="25">
                        <c:v>42170</c:v>
                      </c:pt>
                      <c:pt idx="26">
                        <c:v>42171</c:v>
                      </c:pt>
                      <c:pt idx="27">
                        <c:v>42172</c:v>
                      </c:pt>
                      <c:pt idx="28">
                        <c:v>42173</c:v>
                      </c:pt>
                      <c:pt idx="29">
                        <c:v>42174</c:v>
                      </c:pt>
                      <c:pt idx="30">
                        <c:v>42175</c:v>
                      </c:pt>
                      <c:pt idx="31">
                        <c:v>42176</c:v>
                      </c:pt>
                      <c:pt idx="32">
                        <c:v>42177</c:v>
                      </c:pt>
                      <c:pt idx="33">
                        <c:v>42178</c:v>
                      </c:pt>
                      <c:pt idx="34">
                        <c:v>42179</c:v>
                      </c:pt>
                      <c:pt idx="35">
                        <c:v>42180</c:v>
                      </c:pt>
                      <c:pt idx="36">
                        <c:v>42181</c:v>
                      </c:pt>
                      <c:pt idx="37">
                        <c:v>42182</c:v>
                      </c:pt>
                      <c:pt idx="38">
                        <c:v>42183</c:v>
                      </c:pt>
                      <c:pt idx="39">
                        <c:v>42184</c:v>
                      </c:pt>
                      <c:pt idx="40">
                        <c:v>42185</c:v>
                      </c:pt>
                      <c:pt idx="41">
                        <c:v>42186</c:v>
                      </c:pt>
                      <c:pt idx="42">
                        <c:v>42187</c:v>
                      </c:pt>
                      <c:pt idx="43">
                        <c:v>42188</c:v>
                      </c:pt>
                      <c:pt idx="44">
                        <c:v>42189</c:v>
                      </c:pt>
                      <c:pt idx="45">
                        <c:v>42190</c:v>
                      </c:pt>
                      <c:pt idx="46">
                        <c:v>42191</c:v>
                      </c:pt>
                      <c:pt idx="47">
                        <c:v>42192</c:v>
                      </c:pt>
                      <c:pt idx="48">
                        <c:v>42193</c:v>
                      </c:pt>
                      <c:pt idx="49">
                        <c:v>42194</c:v>
                      </c:pt>
                      <c:pt idx="50">
                        <c:v>42195</c:v>
                      </c:pt>
                      <c:pt idx="51">
                        <c:v>42196</c:v>
                      </c:pt>
                      <c:pt idx="52">
                        <c:v>42197</c:v>
                      </c:pt>
                      <c:pt idx="53">
                        <c:v>42198</c:v>
                      </c:pt>
                      <c:pt idx="54">
                        <c:v>42199</c:v>
                      </c:pt>
                      <c:pt idx="55">
                        <c:v>42200</c:v>
                      </c:pt>
                      <c:pt idx="56">
                        <c:v>42201</c:v>
                      </c:pt>
                      <c:pt idx="57">
                        <c:v>42202</c:v>
                      </c:pt>
                      <c:pt idx="58">
                        <c:v>42203</c:v>
                      </c:pt>
                      <c:pt idx="59">
                        <c:v>42204</c:v>
                      </c:pt>
                      <c:pt idx="60">
                        <c:v>42205</c:v>
                      </c:pt>
                      <c:pt idx="61">
                        <c:v>42206</c:v>
                      </c:pt>
                      <c:pt idx="62">
                        <c:v>42207</c:v>
                      </c:pt>
                      <c:pt idx="63">
                        <c:v>42208</c:v>
                      </c:pt>
                      <c:pt idx="64">
                        <c:v>42209</c:v>
                      </c:pt>
                      <c:pt idx="65">
                        <c:v>42210</c:v>
                      </c:pt>
                      <c:pt idx="66">
                        <c:v>42211</c:v>
                      </c:pt>
                      <c:pt idx="67">
                        <c:v>42212</c:v>
                      </c:pt>
                      <c:pt idx="68">
                        <c:v>42213</c:v>
                      </c:pt>
                      <c:pt idx="69">
                        <c:v>42214</c:v>
                      </c:pt>
                      <c:pt idx="70">
                        <c:v>42215</c:v>
                      </c:pt>
                      <c:pt idx="71">
                        <c:v>42216</c:v>
                      </c:pt>
                      <c:pt idx="72">
                        <c:v>42217</c:v>
                      </c:pt>
                      <c:pt idx="73">
                        <c:v>42218</c:v>
                      </c:pt>
                      <c:pt idx="74">
                        <c:v>42219</c:v>
                      </c:pt>
                      <c:pt idx="75">
                        <c:v>42220</c:v>
                      </c:pt>
                      <c:pt idx="76">
                        <c:v>42221</c:v>
                      </c:pt>
                      <c:pt idx="77">
                        <c:v>42222</c:v>
                      </c:pt>
                      <c:pt idx="78">
                        <c:v>42223</c:v>
                      </c:pt>
                      <c:pt idx="79">
                        <c:v>42224</c:v>
                      </c:pt>
                      <c:pt idx="80">
                        <c:v>42225</c:v>
                      </c:pt>
                      <c:pt idx="81">
                        <c:v>42226</c:v>
                      </c:pt>
                      <c:pt idx="82">
                        <c:v>42227</c:v>
                      </c:pt>
                      <c:pt idx="83">
                        <c:v>42228</c:v>
                      </c:pt>
                      <c:pt idx="84">
                        <c:v>42229</c:v>
                      </c:pt>
                      <c:pt idx="85">
                        <c:v>42230</c:v>
                      </c:pt>
                      <c:pt idx="86">
                        <c:v>42231</c:v>
                      </c:pt>
                      <c:pt idx="87">
                        <c:v>42232</c:v>
                      </c:pt>
                      <c:pt idx="88">
                        <c:v>42233</c:v>
                      </c:pt>
                      <c:pt idx="89">
                        <c:v>42234</c:v>
                      </c:pt>
                      <c:pt idx="90">
                        <c:v>42235</c:v>
                      </c:pt>
                      <c:pt idx="91">
                        <c:v>42236</c:v>
                      </c:pt>
                      <c:pt idx="92">
                        <c:v>42237</c:v>
                      </c:pt>
                      <c:pt idx="93">
                        <c:v>42238</c:v>
                      </c:pt>
                      <c:pt idx="94">
                        <c:v>42239</c:v>
                      </c:pt>
                      <c:pt idx="95">
                        <c:v>42240</c:v>
                      </c:pt>
                      <c:pt idx="96">
                        <c:v>42241</c:v>
                      </c:pt>
                      <c:pt idx="97">
                        <c:v>42242</c:v>
                      </c:pt>
                      <c:pt idx="98">
                        <c:v>42243</c:v>
                      </c:pt>
                      <c:pt idx="99">
                        <c:v>42244</c:v>
                      </c:pt>
                      <c:pt idx="100">
                        <c:v>42245</c:v>
                      </c:pt>
                      <c:pt idx="101">
                        <c:v>42246</c:v>
                      </c:pt>
                      <c:pt idx="102">
                        <c:v>42247</c:v>
                      </c:pt>
                      <c:pt idx="103">
                        <c:v>42248</c:v>
                      </c:pt>
                      <c:pt idx="104">
                        <c:v>42249</c:v>
                      </c:pt>
                      <c:pt idx="105">
                        <c:v>42250</c:v>
                      </c:pt>
                      <c:pt idx="106">
                        <c:v>42251</c:v>
                      </c:pt>
                      <c:pt idx="107">
                        <c:v>42252</c:v>
                      </c:pt>
                      <c:pt idx="108">
                        <c:v>42253</c:v>
                      </c:pt>
                      <c:pt idx="109">
                        <c:v>42254</c:v>
                      </c:pt>
                      <c:pt idx="110">
                        <c:v>42255</c:v>
                      </c:pt>
                      <c:pt idx="111">
                        <c:v>42256</c:v>
                      </c:pt>
                      <c:pt idx="112">
                        <c:v>42257</c:v>
                      </c:pt>
                      <c:pt idx="113">
                        <c:v>42258</c:v>
                      </c:pt>
                      <c:pt idx="114">
                        <c:v>42259</c:v>
                      </c:pt>
                      <c:pt idx="115">
                        <c:v>42260</c:v>
                      </c:pt>
                      <c:pt idx="116">
                        <c:v>42261</c:v>
                      </c:pt>
                      <c:pt idx="117">
                        <c:v>42262</c:v>
                      </c:pt>
                      <c:pt idx="118">
                        <c:v>42263</c:v>
                      </c:pt>
                      <c:pt idx="119">
                        <c:v>42264</c:v>
                      </c:pt>
                      <c:pt idx="120">
                        <c:v>42265</c:v>
                      </c:pt>
                      <c:pt idx="121">
                        <c:v>42266</c:v>
                      </c:pt>
                      <c:pt idx="122">
                        <c:v>42267</c:v>
                      </c:pt>
                      <c:pt idx="123">
                        <c:v>42268</c:v>
                      </c:pt>
                      <c:pt idx="124">
                        <c:v>42269</c:v>
                      </c:pt>
                      <c:pt idx="125">
                        <c:v>42270</c:v>
                      </c:pt>
                      <c:pt idx="126">
                        <c:v>42271</c:v>
                      </c:pt>
                      <c:pt idx="127">
                        <c:v>42272</c:v>
                      </c:pt>
                      <c:pt idx="128">
                        <c:v>42273</c:v>
                      </c:pt>
                      <c:pt idx="129">
                        <c:v>42274</c:v>
                      </c:pt>
                      <c:pt idx="130">
                        <c:v>42275</c:v>
                      </c:pt>
                      <c:pt idx="131">
                        <c:v>42276</c:v>
                      </c:pt>
                      <c:pt idx="132">
                        <c:v>42277</c:v>
                      </c:pt>
                      <c:pt idx="133">
                        <c:v>42278</c:v>
                      </c:pt>
                      <c:pt idx="134">
                        <c:v>42279</c:v>
                      </c:pt>
                      <c:pt idx="135">
                        <c:v>42280</c:v>
                      </c:pt>
                      <c:pt idx="136">
                        <c:v>42281</c:v>
                      </c:pt>
                      <c:pt idx="137">
                        <c:v>42282</c:v>
                      </c:pt>
                      <c:pt idx="138">
                        <c:v>42283</c:v>
                      </c:pt>
                      <c:pt idx="139">
                        <c:v>42284</c:v>
                      </c:pt>
                      <c:pt idx="140">
                        <c:v>42285</c:v>
                      </c:pt>
                      <c:pt idx="141">
                        <c:v>42286</c:v>
                      </c:pt>
                      <c:pt idx="142">
                        <c:v>42287</c:v>
                      </c:pt>
                      <c:pt idx="143">
                        <c:v>42288</c:v>
                      </c:pt>
                      <c:pt idx="144">
                        <c:v>42289</c:v>
                      </c:pt>
                      <c:pt idx="145">
                        <c:v>42290</c:v>
                      </c:pt>
                      <c:pt idx="146">
                        <c:v>42291</c:v>
                      </c:pt>
                      <c:pt idx="147">
                        <c:v>42292</c:v>
                      </c:pt>
                      <c:pt idx="148">
                        <c:v>42293</c:v>
                      </c:pt>
                      <c:pt idx="149">
                        <c:v>42294</c:v>
                      </c:pt>
                      <c:pt idx="150">
                        <c:v>42295</c:v>
                      </c:pt>
                      <c:pt idx="151">
                        <c:v>42296</c:v>
                      </c:pt>
                      <c:pt idx="152">
                        <c:v>42297</c:v>
                      </c:pt>
                      <c:pt idx="153">
                        <c:v>42298</c:v>
                      </c:pt>
                      <c:pt idx="154">
                        <c:v>42299</c:v>
                      </c:pt>
                      <c:pt idx="155">
                        <c:v>42300</c:v>
                      </c:pt>
                      <c:pt idx="156">
                        <c:v>42301</c:v>
                      </c:pt>
                      <c:pt idx="157">
                        <c:v>42302</c:v>
                      </c:pt>
                      <c:pt idx="158">
                        <c:v>42303</c:v>
                      </c:pt>
                      <c:pt idx="159">
                        <c:v>42304</c:v>
                      </c:pt>
                      <c:pt idx="160">
                        <c:v>42305</c:v>
                      </c:pt>
                      <c:pt idx="161">
                        <c:v>42306</c:v>
                      </c:pt>
                      <c:pt idx="162">
                        <c:v>42307</c:v>
                      </c:pt>
                      <c:pt idx="163">
                        <c:v>42308</c:v>
                      </c:pt>
                      <c:pt idx="164">
                        <c:v>42309</c:v>
                      </c:pt>
                      <c:pt idx="165">
                        <c:v>42310</c:v>
                      </c:pt>
                      <c:pt idx="166">
                        <c:v>42311</c:v>
                      </c:pt>
                      <c:pt idx="167">
                        <c:v>42312</c:v>
                      </c:pt>
                      <c:pt idx="168">
                        <c:v>42313</c:v>
                      </c:pt>
                      <c:pt idx="169">
                        <c:v>42314</c:v>
                      </c:pt>
                      <c:pt idx="170">
                        <c:v>42315</c:v>
                      </c:pt>
                      <c:pt idx="171">
                        <c:v>42316</c:v>
                      </c:pt>
                      <c:pt idx="172">
                        <c:v>42317</c:v>
                      </c:pt>
                      <c:pt idx="173">
                        <c:v>42318</c:v>
                      </c:pt>
                      <c:pt idx="174">
                        <c:v>42319</c:v>
                      </c:pt>
                      <c:pt idx="175">
                        <c:v>42320</c:v>
                      </c:pt>
                      <c:pt idx="176">
                        <c:v>42321</c:v>
                      </c:pt>
                      <c:pt idx="177">
                        <c:v>42322</c:v>
                      </c:pt>
                      <c:pt idx="178">
                        <c:v>42323</c:v>
                      </c:pt>
                      <c:pt idx="179">
                        <c:v>42324</c:v>
                      </c:pt>
                      <c:pt idx="180">
                        <c:v>42325</c:v>
                      </c:pt>
                      <c:pt idx="181">
                        <c:v>42326</c:v>
                      </c:pt>
                      <c:pt idx="182">
                        <c:v>42327</c:v>
                      </c:pt>
                      <c:pt idx="183">
                        <c:v>42328</c:v>
                      </c:pt>
                      <c:pt idx="184">
                        <c:v>42329</c:v>
                      </c:pt>
                      <c:pt idx="185">
                        <c:v>42330</c:v>
                      </c:pt>
                      <c:pt idx="186">
                        <c:v>42331</c:v>
                      </c:pt>
                      <c:pt idx="187">
                        <c:v>42332</c:v>
                      </c:pt>
                      <c:pt idx="188">
                        <c:v>42333</c:v>
                      </c:pt>
                      <c:pt idx="189">
                        <c:v>42334</c:v>
                      </c:pt>
                      <c:pt idx="190">
                        <c:v>42335</c:v>
                      </c:pt>
                      <c:pt idx="191">
                        <c:v>42336</c:v>
                      </c:pt>
                      <c:pt idx="192">
                        <c:v>42337</c:v>
                      </c:pt>
                      <c:pt idx="193">
                        <c:v>42338</c:v>
                      </c:pt>
                      <c:pt idx="194">
                        <c:v>42339</c:v>
                      </c:pt>
                      <c:pt idx="195">
                        <c:v>42340</c:v>
                      </c:pt>
                      <c:pt idx="196">
                        <c:v>42341</c:v>
                      </c:pt>
                      <c:pt idx="197">
                        <c:v>42342</c:v>
                      </c:pt>
                      <c:pt idx="198">
                        <c:v>42343</c:v>
                      </c:pt>
                      <c:pt idx="199">
                        <c:v>42344</c:v>
                      </c:pt>
                      <c:pt idx="200">
                        <c:v>42345</c:v>
                      </c:pt>
                      <c:pt idx="201">
                        <c:v>42346</c:v>
                      </c:pt>
                      <c:pt idx="202">
                        <c:v>42347</c:v>
                      </c:pt>
                      <c:pt idx="203">
                        <c:v>42348</c:v>
                      </c:pt>
                      <c:pt idx="204">
                        <c:v>42349</c:v>
                      </c:pt>
                      <c:pt idx="205">
                        <c:v>42350</c:v>
                      </c:pt>
                      <c:pt idx="206">
                        <c:v>42351</c:v>
                      </c:pt>
                      <c:pt idx="207">
                        <c:v>42352</c:v>
                      </c:pt>
                      <c:pt idx="208">
                        <c:v>42353</c:v>
                      </c:pt>
                      <c:pt idx="209">
                        <c:v>42354</c:v>
                      </c:pt>
                      <c:pt idx="210">
                        <c:v>42355</c:v>
                      </c:pt>
                      <c:pt idx="211">
                        <c:v>42356</c:v>
                      </c:pt>
                      <c:pt idx="212">
                        <c:v>42357</c:v>
                      </c:pt>
                      <c:pt idx="213">
                        <c:v>42358</c:v>
                      </c:pt>
                      <c:pt idx="214">
                        <c:v>42359</c:v>
                      </c:pt>
                      <c:pt idx="215">
                        <c:v>42360</c:v>
                      </c:pt>
                      <c:pt idx="216">
                        <c:v>42361</c:v>
                      </c:pt>
                      <c:pt idx="217">
                        <c:v>42362</c:v>
                      </c:pt>
                      <c:pt idx="218">
                        <c:v>42363</c:v>
                      </c:pt>
                      <c:pt idx="219">
                        <c:v>42364</c:v>
                      </c:pt>
                      <c:pt idx="220">
                        <c:v>42365</c:v>
                      </c:pt>
                      <c:pt idx="221">
                        <c:v>42366</c:v>
                      </c:pt>
                      <c:pt idx="222">
                        <c:v>42367</c:v>
                      </c:pt>
                      <c:pt idx="223">
                        <c:v>42368</c:v>
                      </c:pt>
                      <c:pt idx="224">
                        <c:v>42369</c:v>
                      </c:pt>
                      <c:pt idx="225">
                        <c:v>42370</c:v>
                      </c:pt>
                      <c:pt idx="226">
                        <c:v>42371</c:v>
                      </c:pt>
                      <c:pt idx="227">
                        <c:v>42372</c:v>
                      </c:pt>
                      <c:pt idx="228">
                        <c:v>42373</c:v>
                      </c:pt>
                      <c:pt idx="229">
                        <c:v>42374</c:v>
                      </c:pt>
                      <c:pt idx="230">
                        <c:v>42375</c:v>
                      </c:pt>
                      <c:pt idx="231">
                        <c:v>42376</c:v>
                      </c:pt>
                      <c:pt idx="232">
                        <c:v>42377</c:v>
                      </c:pt>
                      <c:pt idx="233">
                        <c:v>42378</c:v>
                      </c:pt>
                      <c:pt idx="234">
                        <c:v>42379</c:v>
                      </c:pt>
                      <c:pt idx="235">
                        <c:v>42380</c:v>
                      </c:pt>
                      <c:pt idx="236">
                        <c:v>42381</c:v>
                      </c:pt>
                      <c:pt idx="237">
                        <c:v>42382</c:v>
                      </c:pt>
                      <c:pt idx="238">
                        <c:v>42383</c:v>
                      </c:pt>
                      <c:pt idx="239">
                        <c:v>42384</c:v>
                      </c:pt>
                      <c:pt idx="240">
                        <c:v>42385</c:v>
                      </c:pt>
                      <c:pt idx="241">
                        <c:v>42386</c:v>
                      </c:pt>
                      <c:pt idx="242">
                        <c:v>42387</c:v>
                      </c:pt>
                      <c:pt idx="243">
                        <c:v>42388</c:v>
                      </c:pt>
                      <c:pt idx="244">
                        <c:v>42389</c:v>
                      </c:pt>
                      <c:pt idx="245">
                        <c:v>42390</c:v>
                      </c:pt>
                      <c:pt idx="246">
                        <c:v>42391</c:v>
                      </c:pt>
                      <c:pt idx="247">
                        <c:v>42392</c:v>
                      </c:pt>
                      <c:pt idx="248">
                        <c:v>42393</c:v>
                      </c:pt>
                      <c:pt idx="249">
                        <c:v>42394</c:v>
                      </c:pt>
                      <c:pt idx="250">
                        <c:v>42395</c:v>
                      </c:pt>
                      <c:pt idx="251">
                        <c:v>42396</c:v>
                      </c:pt>
                      <c:pt idx="252">
                        <c:v>42397</c:v>
                      </c:pt>
                      <c:pt idx="253">
                        <c:v>42398</c:v>
                      </c:pt>
                      <c:pt idx="254">
                        <c:v>42399</c:v>
                      </c:pt>
                      <c:pt idx="255">
                        <c:v>42400</c:v>
                      </c:pt>
                      <c:pt idx="256">
                        <c:v>42401</c:v>
                      </c:pt>
                      <c:pt idx="257">
                        <c:v>42402</c:v>
                      </c:pt>
                      <c:pt idx="258">
                        <c:v>42403</c:v>
                      </c:pt>
                      <c:pt idx="259">
                        <c:v>42404</c:v>
                      </c:pt>
                      <c:pt idx="260">
                        <c:v>42405</c:v>
                      </c:pt>
                      <c:pt idx="261">
                        <c:v>42406</c:v>
                      </c:pt>
                      <c:pt idx="262">
                        <c:v>42407</c:v>
                      </c:pt>
                      <c:pt idx="263">
                        <c:v>42408</c:v>
                      </c:pt>
                      <c:pt idx="264">
                        <c:v>42409</c:v>
                      </c:pt>
                      <c:pt idx="265">
                        <c:v>42410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'Данные А1'!$J$7:$J$272</c15:sqref>
                        </c15:formulaRef>
                      </c:ext>
                    </c:extLst>
                    <c:numCache>
                      <c:formatCode>0.00</c:formatCode>
                      <c:ptCount val="266"/>
                      <c:pt idx="0">
                        <c:v>1.2</c:v>
                      </c:pt>
                      <c:pt idx="1">
                        <c:v>1.2</c:v>
                      </c:pt>
                      <c:pt idx="2">
                        <c:v>2.6399999999999997</c:v>
                      </c:pt>
                      <c:pt idx="3">
                        <c:v>2.6399999999999997</c:v>
                      </c:pt>
                      <c:pt idx="4">
                        <c:v>6.6</c:v>
                      </c:pt>
                      <c:pt idx="5">
                        <c:v>13.2</c:v>
                      </c:pt>
                      <c:pt idx="6">
                        <c:v>13.2</c:v>
                      </c:pt>
                      <c:pt idx="7">
                        <c:v>13.2</c:v>
                      </c:pt>
                      <c:pt idx="8">
                        <c:v>15</c:v>
                      </c:pt>
                      <c:pt idx="9">
                        <c:v>16.2</c:v>
                      </c:pt>
                      <c:pt idx="10">
                        <c:v>18</c:v>
                      </c:pt>
                      <c:pt idx="11">
                        <c:v>19.2</c:v>
                      </c:pt>
                      <c:pt idx="12">
                        <c:v>20.399999999999999</c:v>
                      </c:pt>
                      <c:pt idx="13">
                        <c:v>21.599999999999998</c:v>
                      </c:pt>
                      <c:pt idx="14">
                        <c:v>22.8</c:v>
                      </c:pt>
                      <c:pt idx="15">
                        <c:v>23.4</c:v>
                      </c:pt>
                      <c:pt idx="16">
                        <c:v>25.2</c:v>
                      </c:pt>
                      <c:pt idx="17">
                        <c:v>25.2</c:v>
                      </c:pt>
                      <c:pt idx="18">
                        <c:v>25.2</c:v>
                      </c:pt>
                      <c:pt idx="19">
                        <c:v>25.8</c:v>
                      </c:pt>
                      <c:pt idx="20">
                        <c:v>26.4</c:v>
                      </c:pt>
                      <c:pt idx="21">
                        <c:v>26.7</c:v>
                      </c:pt>
                      <c:pt idx="22">
                        <c:v>27</c:v>
                      </c:pt>
                      <c:pt idx="23">
                        <c:v>27</c:v>
                      </c:pt>
                      <c:pt idx="24">
                        <c:v>27</c:v>
                      </c:pt>
                      <c:pt idx="25">
                        <c:v>27.3</c:v>
                      </c:pt>
                      <c:pt idx="26">
                        <c:v>27.599999999999998</c:v>
                      </c:pt>
                      <c:pt idx="27">
                        <c:v>28.2</c:v>
                      </c:pt>
                      <c:pt idx="28">
                        <c:v>28.2</c:v>
                      </c:pt>
                      <c:pt idx="29">
                        <c:v>28.2</c:v>
                      </c:pt>
                      <c:pt idx="30">
                        <c:v>28.799999999999997</c:v>
                      </c:pt>
                      <c:pt idx="31">
                        <c:v>29.4</c:v>
                      </c:pt>
                      <c:pt idx="32">
                        <c:v>29.4</c:v>
                      </c:pt>
                      <c:pt idx="33">
                        <c:v>29.4</c:v>
                      </c:pt>
                      <c:pt idx="34">
                        <c:v>29.4</c:v>
                      </c:pt>
                      <c:pt idx="35">
                        <c:v>29.7</c:v>
                      </c:pt>
                      <c:pt idx="36">
                        <c:v>30.299999999999997</c:v>
                      </c:pt>
                      <c:pt idx="37">
                        <c:v>30.9</c:v>
                      </c:pt>
                      <c:pt idx="38">
                        <c:v>31.2</c:v>
                      </c:pt>
                      <c:pt idx="39">
                        <c:v>31.799999999999997</c:v>
                      </c:pt>
                      <c:pt idx="40">
                        <c:v>32.1</c:v>
                      </c:pt>
                      <c:pt idx="41">
                        <c:v>32.699999999999996</c:v>
                      </c:pt>
                      <c:pt idx="42">
                        <c:v>33.6</c:v>
                      </c:pt>
                      <c:pt idx="43">
                        <c:v>34.199999999999996</c:v>
                      </c:pt>
                      <c:pt idx="44">
                        <c:v>34.799999999999997</c:v>
                      </c:pt>
                      <c:pt idx="45">
                        <c:v>35.4</c:v>
                      </c:pt>
                      <c:pt idx="46">
                        <c:v>36</c:v>
                      </c:pt>
                      <c:pt idx="47">
                        <c:v>36.6</c:v>
                      </c:pt>
                      <c:pt idx="48">
                        <c:v>37.5</c:v>
                      </c:pt>
                      <c:pt idx="49">
                        <c:v>38.4</c:v>
                      </c:pt>
                      <c:pt idx="50">
                        <c:v>39</c:v>
                      </c:pt>
                      <c:pt idx="51">
                        <c:v>39.6</c:v>
                      </c:pt>
                      <c:pt idx="52">
                        <c:v>40.199999999999996</c:v>
                      </c:pt>
                      <c:pt idx="53">
                        <c:v>40.799999999999997</c:v>
                      </c:pt>
                      <c:pt idx="54">
                        <c:v>41.4</c:v>
                      </c:pt>
                      <c:pt idx="55">
                        <c:v>15</c:v>
                      </c:pt>
                      <c:pt idx="56">
                        <c:v>31.2</c:v>
                      </c:pt>
                      <c:pt idx="57">
                        <c:v>31.2</c:v>
                      </c:pt>
                      <c:pt idx="58">
                        <c:v>32.1</c:v>
                      </c:pt>
                      <c:pt idx="59">
                        <c:v>33</c:v>
                      </c:pt>
                      <c:pt idx="60">
                        <c:v>33.6</c:v>
                      </c:pt>
                      <c:pt idx="61">
                        <c:v>34.199999999999996</c:v>
                      </c:pt>
                      <c:pt idx="62">
                        <c:v>35.1</c:v>
                      </c:pt>
                      <c:pt idx="63">
                        <c:v>35.699999999999996</c:v>
                      </c:pt>
                      <c:pt idx="64">
                        <c:v>36</c:v>
                      </c:pt>
                      <c:pt idx="65">
                        <c:v>36.9</c:v>
                      </c:pt>
                      <c:pt idx="66">
                        <c:v>37.5</c:v>
                      </c:pt>
                      <c:pt idx="67">
                        <c:v>38.159999999999997</c:v>
                      </c:pt>
                      <c:pt idx="68">
                        <c:v>38.4</c:v>
                      </c:pt>
                      <c:pt idx="69">
                        <c:v>38.699999999999996</c:v>
                      </c:pt>
                      <c:pt idx="70">
                        <c:v>39.119999999999997</c:v>
                      </c:pt>
                      <c:pt idx="71">
                        <c:v>40.199999999999996</c:v>
                      </c:pt>
                      <c:pt idx="72">
                        <c:v>40.98</c:v>
                      </c:pt>
                      <c:pt idx="73">
                        <c:v>41.58</c:v>
                      </c:pt>
                      <c:pt idx="74">
                        <c:v>42.48</c:v>
                      </c:pt>
                      <c:pt idx="75">
                        <c:v>42.72</c:v>
                      </c:pt>
                      <c:pt idx="76">
                        <c:v>43.379999999999995</c:v>
                      </c:pt>
                      <c:pt idx="77">
                        <c:v>43.5</c:v>
                      </c:pt>
                      <c:pt idx="78">
                        <c:v>43.8</c:v>
                      </c:pt>
                      <c:pt idx="79">
                        <c:v>44.22</c:v>
                      </c:pt>
                      <c:pt idx="80">
                        <c:v>45</c:v>
                      </c:pt>
                      <c:pt idx="81">
                        <c:v>45</c:v>
                      </c:pt>
                      <c:pt idx="82">
                        <c:v>44.134736000000004</c:v>
                      </c:pt>
                      <c:pt idx="83">
                        <c:v>45</c:v>
                      </c:pt>
                      <c:pt idx="84">
                        <c:v>45</c:v>
                      </c:pt>
                      <c:pt idx="85">
                        <c:v>45</c:v>
                      </c:pt>
                      <c:pt idx="86">
                        <c:v>45</c:v>
                      </c:pt>
                      <c:pt idx="87">
                        <c:v>45</c:v>
                      </c:pt>
                      <c:pt idx="88">
                        <c:v>45</c:v>
                      </c:pt>
                      <c:pt idx="89">
                        <c:v>45</c:v>
                      </c:pt>
                      <c:pt idx="90">
                        <c:v>45</c:v>
                      </c:pt>
                      <c:pt idx="91">
                        <c:v>45</c:v>
                      </c:pt>
                      <c:pt idx="92">
                        <c:v>45</c:v>
                      </c:pt>
                      <c:pt idx="93">
                        <c:v>45</c:v>
                      </c:pt>
                      <c:pt idx="94">
                        <c:v>45</c:v>
                      </c:pt>
                      <c:pt idx="95">
                        <c:v>45</c:v>
                      </c:pt>
                      <c:pt idx="96">
                        <c:v>45</c:v>
                      </c:pt>
                      <c:pt idx="97">
                        <c:v>44.939515999999998</c:v>
                      </c:pt>
                      <c:pt idx="98">
                        <c:v>45</c:v>
                      </c:pt>
                      <c:pt idx="99">
                        <c:v>45</c:v>
                      </c:pt>
                      <c:pt idx="100">
                        <c:v>45</c:v>
                      </c:pt>
                      <c:pt idx="101">
                        <c:v>45</c:v>
                      </c:pt>
                      <c:pt idx="102">
                        <c:v>45</c:v>
                      </c:pt>
                      <c:pt idx="103">
                        <c:v>45</c:v>
                      </c:pt>
                      <c:pt idx="104">
                        <c:v>45</c:v>
                      </c:pt>
                      <c:pt idx="105">
                        <c:v>45</c:v>
                      </c:pt>
                      <c:pt idx="106">
                        <c:v>45</c:v>
                      </c:pt>
                      <c:pt idx="107">
                        <c:v>45</c:v>
                      </c:pt>
                      <c:pt idx="108">
                        <c:v>45</c:v>
                      </c:pt>
                      <c:pt idx="109">
                        <c:v>45</c:v>
                      </c:pt>
                      <c:pt idx="110">
                        <c:v>45</c:v>
                      </c:pt>
                      <c:pt idx="111">
                        <c:v>45</c:v>
                      </c:pt>
                      <c:pt idx="112">
                        <c:v>45</c:v>
                      </c:pt>
                      <c:pt idx="113">
                        <c:v>45</c:v>
                      </c:pt>
                      <c:pt idx="114">
                        <c:v>45</c:v>
                      </c:pt>
                      <c:pt idx="115">
                        <c:v>45</c:v>
                      </c:pt>
                      <c:pt idx="116">
                        <c:v>45</c:v>
                      </c:pt>
                      <c:pt idx="117">
                        <c:v>45</c:v>
                      </c:pt>
                      <c:pt idx="118">
                        <c:v>45</c:v>
                      </c:pt>
                      <c:pt idx="119">
                        <c:v>45</c:v>
                      </c:pt>
                      <c:pt idx="120">
                        <c:v>45</c:v>
                      </c:pt>
                      <c:pt idx="121">
                        <c:v>45</c:v>
                      </c:pt>
                      <c:pt idx="122">
                        <c:v>45</c:v>
                      </c:pt>
                      <c:pt idx="123">
                        <c:v>45</c:v>
                      </c:pt>
                      <c:pt idx="124">
                        <c:v>45</c:v>
                      </c:pt>
                      <c:pt idx="125">
                        <c:v>45</c:v>
                      </c:pt>
                      <c:pt idx="126">
                        <c:v>45</c:v>
                      </c:pt>
                      <c:pt idx="127">
                        <c:v>45</c:v>
                      </c:pt>
                      <c:pt idx="128">
                        <c:v>45</c:v>
                      </c:pt>
                      <c:pt idx="129">
                        <c:v>45</c:v>
                      </c:pt>
                      <c:pt idx="130">
                        <c:v>45</c:v>
                      </c:pt>
                      <c:pt idx="131">
                        <c:v>44.519999999999996</c:v>
                      </c:pt>
                      <c:pt idx="132">
                        <c:v>44.519999999999996</c:v>
                      </c:pt>
                      <c:pt idx="133">
                        <c:v>44.519999999999996</c:v>
                      </c:pt>
                      <c:pt idx="134">
                        <c:v>44.4</c:v>
                      </c:pt>
                      <c:pt idx="135">
                        <c:v>44.46</c:v>
                      </c:pt>
                      <c:pt idx="136">
                        <c:v>44.1</c:v>
                      </c:pt>
                      <c:pt idx="137">
                        <c:v>44.4</c:v>
                      </c:pt>
                      <c:pt idx="138">
                        <c:v>44.16</c:v>
                      </c:pt>
                      <c:pt idx="139">
                        <c:v>44.4</c:v>
                      </c:pt>
                      <c:pt idx="140">
                        <c:v>44.28</c:v>
                      </c:pt>
                      <c:pt idx="141">
                        <c:v>44.16</c:v>
                      </c:pt>
                      <c:pt idx="142">
                        <c:v>44.04</c:v>
                      </c:pt>
                      <c:pt idx="143">
                        <c:v>43.68</c:v>
                      </c:pt>
                      <c:pt idx="144">
                        <c:v>43.739999999999995</c:v>
                      </c:pt>
                      <c:pt idx="145">
                        <c:v>42.72</c:v>
                      </c:pt>
                      <c:pt idx="146">
                        <c:v>42.6</c:v>
                      </c:pt>
                      <c:pt idx="147">
                        <c:v>40.199999999999996</c:v>
                      </c:pt>
                      <c:pt idx="148">
                        <c:v>42.3</c:v>
                      </c:pt>
                      <c:pt idx="149">
                        <c:v>42.48</c:v>
                      </c:pt>
                      <c:pt idx="150">
                        <c:v>42.42</c:v>
                      </c:pt>
                      <c:pt idx="151">
                        <c:v>42.72</c:v>
                      </c:pt>
                      <c:pt idx="152">
                        <c:v>42.6</c:v>
                      </c:pt>
                      <c:pt idx="153">
                        <c:v>42.3</c:v>
                      </c:pt>
                      <c:pt idx="154">
                        <c:v>43.199999999999996</c:v>
                      </c:pt>
                      <c:pt idx="155">
                        <c:v>42.9</c:v>
                      </c:pt>
                      <c:pt idx="156">
                        <c:v>41.58</c:v>
                      </c:pt>
                      <c:pt idx="157">
                        <c:v>40.98</c:v>
                      </c:pt>
                      <c:pt idx="158">
                        <c:v>41.699999999999996</c:v>
                      </c:pt>
                      <c:pt idx="159">
                        <c:v>41.699999999999996</c:v>
                      </c:pt>
                      <c:pt idx="160">
                        <c:v>40.799999999999997</c:v>
                      </c:pt>
                      <c:pt idx="161">
                        <c:v>40.68</c:v>
                      </c:pt>
                      <c:pt idx="162">
                        <c:v>41.28</c:v>
                      </c:pt>
                      <c:pt idx="163">
                        <c:v>40.68</c:v>
                      </c:pt>
                      <c:pt idx="164">
                        <c:v>39.9</c:v>
                      </c:pt>
                      <c:pt idx="165">
                        <c:v>40.199999999999996</c:v>
                      </c:pt>
                      <c:pt idx="166">
                        <c:v>39.659999999999997</c:v>
                      </c:pt>
                      <c:pt idx="167">
                        <c:v>40.26</c:v>
                      </c:pt>
                      <c:pt idx="168">
                        <c:v>39.479999999999997</c:v>
                      </c:pt>
                      <c:pt idx="169">
                        <c:v>40.08</c:v>
                      </c:pt>
                      <c:pt idx="170">
                        <c:v>36.207210000000003</c:v>
                      </c:pt>
                      <c:pt idx="171">
                        <c:v>36.203099999999999</c:v>
                      </c:pt>
                      <c:pt idx="172">
                        <c:v>34.42107</c:v>
                      </c:pt>
                      <c:pt idx="173">
                        <c:v>36.865174000000003</c:v>
                      </c:pt>
                      <c:pt idx="174">
                        <c:v>35.895130000000002</c:v>
                      </c:pt>
                      <c:pt idx="175">
                        <c:v>36.180349999999997</c:v>
                      </c:pt>
                      <c:pt idx="176">
                        <c:v>36.176569999999998</c:v>
                      </c:pt>
                      <c:pt idx="177">
                        <c:v>32.911909999999999</c:v>
                      </c:pt>
                      <c:pt idx="178">
                        <c:v>32.915730000000003</c:v>
                      </c:pt>
                      <c:pt idx="179">
                        <c:v>32.911760000000001</c:v>
                      </c:pt>
                      <c:pt idx="180">
                        <c:v>33.739530000000002</c:v>
                      </c:pt>
                      <c:pt idx="181">
                        <c:v>36.909391999999997</c:v>
                      </c:pt>
                      <c:pt idx="182">
                        <c:v>36.988985</c:v>
                      </c:pt>
                      <c:pt idx="183">
                        <c:v>36.825377999999994</c:v>
                      </c:pt>
                      <c:pt idx="184">
                        <c:v>36.891707999999994</c:v>
                      </c:pt>
                      <c:pt idx="185">
                        <c:v>36.980140999999996</c:v>
                      </c:pt>
                      <c:pt idx="186">
                        <c:v>36.993404999999996</c:v>
                      </c:pt>
                      <c:pt idx="187">
                        <c:v>37.086268000000004</c:v>
                      </c:pt>
                      <c:pt idx="188">
                        <c:v>37.042047000000004</c:v>
                      </c:pt>
                      <c:pt idx="189">
                        <c:v>37.174704000000006</c:v>
                      </c:pt>
                      <c:pt idx="190">
                        <c:v>37.117219999999996</c:v>
                      </c:pt>
                      <c:pt idx="191">
                        <c:v>37.285253000000004</c:v>
                      </c:pt>
                      <c:pt idx="192">
                        <c:v>37.289673000000008</c:v>
                      </c:pt>
                      <c:pt idx="193">
                        <c:v>37.205658000000014</c:v>
                      </c:pt>
                      <c:pt idx="194">
                        <c:v>37.130483999999996</c:v>
                      </c:pt>
                      <c:pt idx="195">
                        <c:v>37.201236000000002</c:v>
                      </c:pt>
                      <c:pt idx="196">
                        <c:v>37.059733999999999</c:v>
                      </c:pt>
                      <c:pt idx="197">
                        <c:v>36.896127</c:v>
                      </c:pt>
                      <c:pt idx="198">
                        <c:v>37.046467</c:v>
                      </c:pt>
                      <c:pt idx="199">
                        <c:v>37.024359000000004</c:v>
                      </c:pt>
                      <c:pt idx="200">
                        <c:v>36.918235000000003</c:v>
                      </c:pt>
                      <c:pt idx="201">
                        <c:v>36.882860999999998</c:v>
                      </c:pt>
                      <c:pt idx="202">
                        <c:v>37.042050000000003</c:v>
                      </c:pt>
                      <c:pt idx="203">
                        <c:v>37.086265000000004</c:v>
                      </c:pt>
                      <c:pt idx="204">
                        <c:v>37.15259600000001</c:v>
                      </c:pt>
                      <c:pt idx="205">
                        <c:v>37.086266000000002</c:v>
                      </c:pt>
                      <c:pt idx="206">
                        <c:v>37.232190000000003</c:v>
                      </c:pt>
                      <c:pt idx="207">
                        <c:v>37.214501999999996</c:v>
                      </c:pt>
                      <c:pt idx="208">
                        <c:v>37.103952999999997</c:v>
                      </c:pt>
                      <c:pt idx="209">
                        <c:v>36.984564000000006</c:v>
                      </c:pt>
                      <c:pt idx="210">
                        <c:v>36.856331000000004</c:v>
                      </c:pt>
                      <c:pt idx="211">
                        <c:v>37.002253000000003</c:v>
                      </c:pt>
                      <c:pt idx="212">
                        <c:v>37.077423000000003</c:v>
                      </c:pt>
                      <c:pt idx="213">
                        <c:v>36.785583000000003</c:v>
                      </c:pt>
                      <c:pt idx="214">
                        <c:v>36.338974</c:v>
                      </c:pt>
                      <c:pt idx="215">
                        <c:v>35.994064000000002</c:v>
                      </c:pt>
                      <c:pt idx="216">
                        <c:v>35.781817999999994</c:v>
                      </c:pt>
                      <c:pt idx="217">
                        <c:v>35.711065999999995</c:v>
                      </c:pt>
                      <c:pt idx="218">
                        <c:v>35.481127999999998</c:v>
                      </c:pt>
                      <c:pt idx="219">
                        <c:v>35.383843999999996</c:v>
                      </c:pt>
                      <c:pt idx="220">
                        <c:v>35.100846000000004</c:v>
                      </c:pt>
                      <c:pt idx="221">
                        <c:v>34.561378000000012</c:v>
                      </c:pt>
                      <c:pt idx="222">
                        <c:v>33.942317999999993</c:v>
                      </c:pt>
                      <c:pt idx="223">
                        <c:v>33.482436</c:v>
                      </c:pt>
                      <c:pt idx="224">
                        <c:v>33.234817</c:v>
                      </c:pt>
                      <c:pt idx="225">
                        <c:v>32.881065000000007</c:v>
                      </c:pt>
                      <c:pt idx="226">
                        <c:v>32.580371999999997</c:v>
                      </c:pt>
                      <c:pt idx="227">
                        <c:v>32.089549000000005</c:v>
                      </c:pt>
                      <c:pt idx="228">
                        <c:v>31.806545000000007</c:v>
                      </c:pt>
                      <c:pt idx="229">
                        <c:v>31.673889000000006</c:v>
                      </c:pt>
                      <c:pt idx="230">
                        <c:v>31.700421000000006</c:v>
                      </c:pt>
                      <c:pt idx="231">
                        <c:v>31.638514000000008</c:v>
                      </c:pt>
                      <c:pt idx="232">
                        <c:v>31.470480999999996</c:v>
                      </c:pt>
                      <c:pt idx="233">
                        <c:v>31.470483999999999</c:v>
                      </c:pt>
                      <c:pt idx="234">
                        <c:v>31.452797000000004</c:v>
                      </c:pt>
                      <c:pt idx="235">
                        <c:v>31.258234999999999</c:v>
                      </c:pt>
                      <c:pt idx="236">
                        <c:v>31.187486</c:v>
                      </c:pt>
                      <c:pt idx="237">
                        <c:v>31.134425000000007</c:v>
                      </c:pt>
                      <c:pt idx="238">
                        <c:v>31.001766999999987</c:v>
                      </c:pt>
                      <c:pt idx="239">
                        <c:v>30.727605999999984</c:v>
                      </c:pt>
                      <c:pt idx="240">
                        <c:v>30.453454999999995</c:v>
                      </c:pt>
                      <c:pt idx="241">
                        <c:v>30.250048</c:v>
                      </c:pt>
                      <c:pt idx="242">
                        <c:v>30.082015999999999</c:v>
                      </c:pt>
                      <c:pt idx="243">
                        <c:v>29.887453000000008</c:v>
                      </c:pt>
                      <c:pt idx="244">
                        <c:v>29.71057900000001</c:v>
                      </c:pt>
                      <c:pt idx="245">
                        <c:v>29.445270000000011</c:v>
                      </c:pt>
                      <c:pt idx="246">
                        <c:v>29.401048000000014</c:v>
                      </c:pt>
                      <c:pt idx="247">
                        <c:v>29.462957000000014</c:v>
                      </c:pt>
                      <c:pt idx="248">
                        <c:v>29.250705000000014</c:v>
                      </c:pt>
                      <c:pt idx="249">
                        <c:v>29.073825999999997</c:v>
                      </c:pt>
                      <c:pt idx="250">
                        <c:v>29.091512999999992</c:v>
                      </c:pt>
                      <c:pt idx="251">
                        <c:v>29.038451999999999</c:v>
                      </c:pt>
                      <c:pt idx="252">
                        <c:v>29.047295000000005</c:v>
                      </c:pt>
                      <c:pt idx="253">
                        <c:v>28.941167999999998</c:v>
                      </c:pt>
                      <c:pt idx="254">
                        <c:v>28.817358999999989</c:v>
                      </c:pt>
                      <c:pt idx="255">
                        <c:v>28.675859999999993</c:v>
                      </c:pt>
                      <c:pt idx="256">
                        <c:v>28.764296999999992</c:v>
                      </c:pt>
                      <c:pt idx="257">
                        <c:v>28.649330999999997</c:v>
                      </c:pt>
                      <c:pt idx="258">
                        <c:v>28.658172999999998</c:v>
                      </c:pt>
                      <c:pt idx="259">
                        <c:v>28.454769999999993</c:v>
                      </c:pt>
                      <c:pt idx="260">
                        <c:v>28.481301999999992</c:v>
                      </c:pt>
                      <c:pt idx="261">
                        <c:v>28.304421999999995</c:v>
                      </c:pt>
                      <c:pt idx="262">
                        <c:v>28.056793999999993</c:v>
                      </c:pt>
                      <c:pt idx="263">
                        <c:v>28.021417999999993</c:v>
                      </c:pt>
                    </c:numCache>
                  </c:numRef>
                </c:val>
              </c15:ser>
            </c15:filteredBarSeries>
            <c15:filteredBarSeries>
              <c15:ser>
                <c:idx val="1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'Данные А1'!$C$6</c15:sqref>
                        </c15:formulaRef>
                      </c:ext>
                    </c:extLst>
                    <c:strCache>
                      <c:ptCount val="1"/>
                      <c:pt idx="0">
                        <c:v>Р затруб, ат</c:v>
                      </c:pt>
                    </c:strCache>
                  </c:strRef>
                </c:tx>
                <c:spPr>
                  <a:solidFill>
                    <a:schemeClr val="accent2"/>
                  </a:solidFill>
                  <a:ln>
                    <a:noFill/>
                  </a:ln>
                  <a:effectLst/>
                </c:spPr>
                <c:invertIfNegative val="0"/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'Данные А1'!$A$7:$A$272</c15:sqref>
                        </c15:formulaRef>
                      </c:ext>
                    </c:extLst>
                    <c:numCache>
                      <c:formatCode>m/d/yyyy</c:formatCode>
                      <c:ptCount val="266"/>
                      <c:pt idx="0">
                        <c:v>42145</c:v>
                      </c:pt>
                      <c:pt idx="1">
                        <c:v>42146</c:v>
                      </c:pt>
                      <c:pt idx="2">
                        <c:v>42147</c:v>
                      </c:pt>
                      <c:pt idx="3">
                        <c:v>42148</c:v>
                      </c:pt>
                      <c:pt idx="4">
                        <c:v>42149</c:v>
                      </c:pt>
                      <c:pt idx="5">
                        <c:v>42150</c:v>
                      </c:pt>
                      <c:pt idx="6">
                        <c:v>42151</c:v>
                      </c:pt>
                      <c:pt idx="7">
                        <c:v>42152</c:v>
                      </c:pt>
                      <c:pt idx="8">
                        <c:v>42153</c:v>
                      </c:pt>
                      <c:pt idx="9">
                        <c:v>42154</c:v>
                      </c:pt>
                      <c:pt idx="10">
                        <c:v>42155</c:v>
                      </c:pt>
                      <c:pt idx="11">
                        <c:v>42156</c:v>
                      </c:pt>
                      <c:pt idx="12">
                        <c:v>42157</c:v>
                      </c:pt>
                      <c:pt idx="13">
                        <c:v>42158</c:v>
                      </c:pt>
                      <c:pt idx="14">
                        <c:v>42159</c:v>
                      </c:pt>
                      <c:pt idx="15">
                        <c:v>42160</c:v>
                      </c:pt>
                      <c:pt idx="16">
                        <c:v>42161</c:v>
                      </c:pt>
                      <c:pt idx="17">
                        <c:v>42162</c:v>
                      </c:pt>
                      <c:pt idx="18">
                        <c:v>42163</c:v>
                      </c:pt>
                      <c:pt idx="19">
                        <c:v>42164</c:v>
                      </c:pt>
                      <c:pt idx="20">
                        <c:v>42165</c:v>
                      </c:pt>
                      <c:pt idx="21">
                        <c:v>42166</c:v>
                      </c:pt>
                      <c:pt idx="22">
                        <c:v>42167</c:v>
                      </c:pt>
                      <c:pt idx="23">
                        <c:v>42168</c:v>
                      </c:pt>
                      <c:pt idx="24">
                        <c:v>42169</c:v>
                      </c:pt>
                      <c:pt idx="25">
                        <c:v>42170</c:v>
                      </c:pt>
                      <c:pt idx="26">
                        <c:v>42171</c:v>
                      </c:pt>
                      <c:pt idx="27">
                        <c:v>42172</c:v>
                      </c:pt>
                      <c:pt idx="28">
                        <c:v>42173</c:v>
                      </c:pt>
                      <c:pt idx="29">
                        <c:v>42174</c:v>
                      </c:pt>
                      <c:pt idx="30">
                        <c:v>42175</c:v>
                      </c:pt>
                      <c:pt idx="31">
                        <c:v>42176</c:v>
                      </c:pt>
                      <c:pt idx="32">
                        <c:v>42177</c:v>
                      </c:pt>
                      <c:pt idx="33">
                        <c:v>42178</c:v>
                      </c:pt>
                      <c:pt idx="34">
                        <c:v>42179</c:v>
                      </c:pt>
                      <c:pt idx="35">
                        <c:v>42180</c:v>
                      </c:pt>
                      <c:pt idx="36">
                        <c:v>42181</c:v>
                      </c:pt>
                      <c:pt idx="37">
                        <c:v>42182</c:v>
                      </c:pt>
                      <c:pt idx="38">
                        <c:v>42183</c:v>
                      </c:pt>
                      <c:pt idx="39">
                        <c:v>42184</c:v>
                      </c:pt>
                      <c:pt idx="40">
                        <c:v>42185</c:v>
                      </c:pt>
                      <c:pt idx="41">
                        <c:v>42186</c:v>
                      </c:pt>
                      <c:pt idx="42">
                        <c:v>42187</c:v>
                      </c:pt>
                      <c:pt idx="43">
                        <c:v>42188</c:v>
                      </c:pt>
                      <c:pt idx="44">
                        <c:v>42189</c:v>
                      </c:pt>
                      <c:pt idx="45">
                        <c:v>42190</c:v>
                      </c:pt>
                      <c:pt idx="46">
                        <c:v>42191</c:v>
                      </c:pt>
                      <c:pt idx="47">
                        <c:v>42192</c:v>
                      </c:pt>
                      <c:pt idx="48">
                        <c:v>42193</c:v>
                      </c:pt>
                      <c:pt idx="49">
                        <c:v>42194</c:v>
                      </c:pt>
                      <c:pt idx="50">
                        <c:v>42195</c:v>
                      </c:pt>
                      <c:pt idx="51">
                        <c:v>42196</c:v>
                      </c:pt>
                      <c:pt idx="52">
                        <c:v>42197</c:v>
                      </c:pt>
                      <c:pt idx="53">
                        <c:v>42198</c:v>
                      </c:pt>
                      <c:pt idx="54">
                        <c:v>42199</c:v>
                      </c:pt>
                      <c:pt idx="55">
                        <c:v>42200</c:v>
                      </c:pt>
                      <c:pt idx="56">
                        <c:v>42201</c:v>
                      </c:pt>
                      <c:pt idx="57">
                        <c:v>42202</c:v>
                      </c:pt>
                      <c:pt idx="58">
                        <c:v>42203</c:v>
                      </c:pt>
                      <c:pt idx="59">
                        <c:v>42204</c:v>
                      </c:pt>
                      <c:pt idx="60">
                        <c:v>42205</c:v>
                      </c:pt>
                      <c:pt idx="61">
                        <c:v>42206</c:v>
                      </c:pt>
                      <c:pt idx="62">
                        <c:v>42207</c:v>
                      </c:pt>
                      <c:pt idx="63">
                        <c:v>42208</c:v>
                      </c:pt>
                      <c:pt idx="64">
                        <c:v>42209</c:v>
                      </c:pt>
                      <c:pt idx="65">
                        <c:v>42210</c:v>
                      </c:pt>
                      <c:pt idx="66">
                        <c:v>42211</c:v>
                      </c:pt>
                      <c:pt idx="67">
                        <c:v>42212</c:v>
                      </c:pt>
                      <c:pt idx="68">
                        <c:v>42213</c:v>
                      </c:pt>
                      <c:pt idx="69">
                        <c:v>42214</c:v>
                      </c:pt>
                      <c:pt idx="70">
                        <c:v>42215</c:v>
                      </c:pt>
                      <c:pt idx="71">
                        <c:v>42216</c:v>
                      </c:pt>
                      <c:pt idx="72">
                        <c:v>42217</c:v>
                      </c:pt>
                      <c:pt idx="73">
                        <c:v>42218</c:v>
                      </c:pt>
                      <c:pt idx="74">
                        <c:v>42219</c:v>
                      </c:pt>
                      <c:pt idx="75">
                        <c:v>42220</c:v>
                      </c:pt>
                      <c:pt idx="76">
                        <c:v>42221</c:v>
                      </c:pt>
                      <c:pt idx="77">
                        <c:v>42222</c:v>
                      </c:pt>
                      <c:pt idx="78">
                        <c:v>42223</c:v>
                      </c:pt>
                      <c:pt idx="79">
                        <c:v>42224</c:v>
                      </c:pt>
                      <c:pt idx="80">
                        <c:v>42225</c:v>
                      </c:pt>
                      <c:pt idx="81">
                        <c:v>42226</c:v>
                      </c:pt>
                      <c:pt idx="82">
                        <c:v>42227</c:v>
                      </c:pt>
                      <c:pt idx="83">
                        <c:v>42228</c:v>
                      </c:pt>
                      <c:pt idx="84">
                        <c:v>42229</c:v>
                      </c:pt>
                      <c:pt idx="85">
                        <c:v>42230</c:v>
                      </c:pt>
                      <c:pt idx="86">
                        <c:v>42231</c:v>
                      </c:pt>
                      <c:pt idx="87">
                        <c:v>42232</c:v>
                      </c:pt>
                      <c:pt idx="88">
                        <c:v>42233</c:v>
                      </c:pt>
                      <c:pt idx="89">
                        <c:v>42234</c:v>
                      </c:pt>
                      <c:pt idx="90">
                        <c:v>42235</c:v>
                      </c:pt>
                      <c:pt idx="91">
                        <c:v>42236</c:v>
                      </c:pt>
                      <c:pt idx="92">
                        <c:v>42237</c:v>
                      </c:pt>
                      <c:pt idx="93">
                        <c:v>42238</c:v>
                      </c:pt>
                      <c:pt idx="94">
                        <c:v>42239</c:v>
                      </c:pt>
                      <c:pt idx="95">
                        <c:v>42240</c:v>
                      </c:pt>
                      <c:pt idx="96">
                        <c:v>42241</c:v>
                      </c:pt>
                      <c:pt idx="97">
                        <c:v>42242</c:v>
                      </c:pt>
                      <c:pt idx="98">
                        <c:v>42243</c:v>
                      </c:pt>
                      <c:pt idx="99">
                        <c:v>42244</c:v>
                      </c:pt>
                      <c:pt idx="100">
                        <c:v>42245</c:v>
                      </c:pt>
                      <c:pt idx="101">
                        <c:v>42246</c:v>
                      </c:pt>
                      <c:pt idx="102">
                        <c:v>42247</c:v>
                      </c:pt>
                      <c:pt idx="103">
                        <c:v>42248</c:v>
                      </c:pt>
                      <c:pt idx="104">
                        <c:v>42249</c:v>
                      </c:pt>
                      <c:pt idx="105">
                        <c:v>42250</c:v>
                      </c:pt>
                      <c:pt idx="106">
                        <c:v>42251</c:v>
                      </c:pt>
                      <c:pt idx="107">
                        <c:v>42252</c:v>
                      </c:pt>
                      <c:pt idx="108">
                        <c:v>42253</c:v>
                      </c:pt>
                      <c:pt idx="109">
                        <c:v>42254</c:v>
                      </c:pt>
                      <c:pt idx="110">
                        <c:v>42255</c:v>
                      </c:pt>
                      <c:pt idx="111">
                        <c:v>42256</c:v>
                      </c:pt>
                      <c:pt idx="112">
                        <c:v>42257</c:v>
                      </c:pt>
                      <c:pt idx="113">
                        <c:v>42258</c:v>
                      </c:pt>
                      <c:pt idx="114">
                        <c:v>42259</c:v>
                      </c:pt>
                      <c:pt idx="115">
                        <c:v>42260</c:v>
                      </c:pt>
                      <c:pt idx="116">
                        <c:v>42261</c:v>
                      </c:pt>
                      <c:pt idx="117">
                        <c:v>42262</c:v>
                      </c:pt>
                      <c:pt idx="118">
                        <c:v>42263</c:v>
                      </c:pt>
                      <c:pt idx="119">
                        <c:v>42264</c:v>
                      </c:pt>
                      <c:pt idx="120">
                        <c:v>42265</c:v>
                      </c:pt>
                      <c:pt idx="121">
                        <c:v>42266</c:v>
                      </c:pt>
                      <c:pt idx="122">
                        <c:v>42267</c:v>
                      </c:pt>
                      <c:pt idx="123">
                        <c:v>42268</c:v>
                      </c:pt>
                      <c:pt idx="124">
                        <c:v>42269</c:v>
                      </c:pt>
                      <c:pt idx="125">
                        <c:v>42270</c:v>
                      </c:pt>
                      <c:pt idx="126">
                        <c:v>42271</c:v>
                      </c:pt>
                      <c:pt idx="127">
                        <c:v>42272</c:v>
                      </c:pt>
                      <c:pt idx="128">
                        <c:v>42273</c:v>
                      </c:pt>
                      <c:pt idx="129">
                        <c:v>42274</c:v>
                      </c:pt>
                      <c:pt idx="130">
                        <c:v>42275</c:v>
                      </c:pt>
                      <c:pt idx="131">
                        <c:v>42276</c:v>
                      </c:pt>
                      <c:pt idx="132">
                        <c:v>42277</c:v>
                      </c:pt>
                      <c:pt idx="133">
                        <c:v>42278</c:v>
                      </c:pt>
                      <c:pt idx="134">
                        <c:v>42279</c:v>
                      </c:pt>
                      <c:pt idx="135">
                        <c:v>42280</c:v>
                      </c:pt>
                      <c:pt idx="136">
                        <c:v>42281</c:v>
                      </c:pt>
                      <c:pt idx="137">
                        <c:v>42282</c:v>
                      </c:pt>
                      <c:pt idx="138">
                        <c:v>42283</c:v>
                      </c:pt>
                      <c:pt idx="139">
                        <c:v>42284</c:v>
                      </c:pt>
                      <c:pt idx="140">
                        <c:v>42285</c:v>
                      </c:pt>
                      <c:pt idx="141">
                        <c:v>42286</c:v>
                      </c:pt>
                      <c:pt idx="142">
                        <c:v>42287</c:v>
                      </c:pt>
                      <c:pt idx="143">
                        <c:v>42288</c:v>
                      </c:pt>
                      <c:pt idx="144">
                        <c:v>42289</c:v>
                      </c:pt>
                      <c:pt idx="145">
                        <c:v>42290</c:v>
                      </c:pt>
                      <c:pt idx="146">
                        <c:v>42291</c:v>
                      </c:pt>
                      <c:pt idx="147">
                        <c:v>42292</c:v>
                      </c:pt>
                      <c:pt idx="148">
                        <c:v>42293</c:v>
                      </c:pt>
                      <c:pt idx="149">
                        <c:v>42294</c:v>
                      </c:pt>
                      <c:pt idx="150">
                        <c:v>42295</c:v>
                      </c:pt>
                      <c:pt idx="151">
                        <c:v>42296</c:v>
                      </c:pt>
                      <c:pt idx="152">
                        <c:v>42297</c:v>
                      </c:pt>
                      <c:pt idx="153">
                        <c:v>42298</c:v>
                      </c:pt>
                      <c:pt idx="154">
                        <c:v>42299</c:v>
                      </c:pt>
                      <c:pt idx="155">
                        <c:v>42300</c:v>
                      </c:pt>
                      <c:pt idx="156">
                        <c:v>42301</c:v>
                      </c:pt>
                      <c:pt idx="157">
                        <c:v>42302</c:v>
                      </c:pt>
                      <c:pt idx="158">
                        <c:v>42303</c:v>
                      </c:pt>
                      <c:pt idx="159">
                        <c:v>42304</c:v>
                      </c:pt>
                      <c:pt idx="160">
                        <c:v>42305</c:v>
                      </c:pt>
                      <c:pt idx="161">
                        <c:v>42306</c:v>
                      </c:pt>
                      <c:pt idx="162">
                        <c:v>42307</c:v>
                      </c:pt>
                      <c:pt idx="163">
                        <c:v>42308</c:v>
                      </c:pt>
                      <c:pt idx="164">
                        <c:v>42309</c:v>
                      </c:pt>
                      <c:pt idx="165">
                        <c:v>42310</c:v>
                      </c:pt>
                      <c:pt idx="166">
                        <c:v>42311</c:v>
                      </c:pt>
                      <c:pt idx="167">
                        <c:v>42312</c:v>
                      </c:pt>
                      <c:pt idx="168">
                        <c:v>42313</c:v>
                      </c:pt>
                      <c:pt idx="169">
                        <c:v>42314</c:v>
                      </c:pt>
                      <c:pt idx="170">
                        <c:v>42315</c:v>
                      </c:pt>
                      <c:pt idx="171">
                        <c:v>42316</c:v>
                      </c:pt>
                      <c:pt idx="172">
                        <c:v>42317</c:v>
                      </c:pt>
                      <c:pt idx="173">
                        <c:v>42318</c:v>
                      </c:pt>
                      <c:pt idx="174">
                        <c:v>42319</c:v>
                      </c:pt>
                      <c:pt idx="175">
                        <c:v>42320</c:v>
                      </c:pt>
                      <c:pt idx="176">
                        <c:v>42321</c:v>
                      </c:pt>
                      <c:pt idx="177">
                        <c:v>42322</c:v>
                      </c:pt>
                      <c:pt idx="178">
                        <c:v>42323</c:v>
                      </c:pt>
                      <c:pt idx="179">
                        <c:v>42324</c:v>
                      </c:pt>
                      <c:pt idx="180">
                        <c:v>42325</c:v>
                      </c:pt>
                      <c:pt idx="181">
                        <c:v>42326</c:v>
                      </c:pt>
                      <c:pt idx="182">
                        <c:v>42327</c:v>
                      </c:pt>
                      <c:pt idx="183">
                        <c:v>42328</c:v>
                      </c:pt>
                      <c:pt idx="184">
                        <c:v>42329</c:v>
                      </c:pt>
                      <c:pt idx="185">
                        <c:v>42330</c:v>
                      </c:pt>
                      <c:pt idx="186">
                        <c:v>42331</c:v>
                      </c:pt>
                      <c:pt idx="187">
                        <c:v>42332</c:v>
                      </c:pt>
                      <c:pt idx="188">
                        <c:v>42333</c:v>
                      </c:pt>
                      <c:pt idx="189">
                        <c:v>42334</c:v>
                      </c:pt>
                      <c:pt idx="190">
                        <c:v>42335</c:v>
                      </c:pt>
                      <c:pt idx="191">
                        <c:v>42336</c:v>
                      </c:pt>
                      <c:pt idx="192">
                        <c:v>42337</c:v>
                      </c:pt>
                      <c:pt idx="193">
                        <c:v>42338</c:v>
                      </c:pt>
                      <c:pt idx="194">
                        <c:v>42339</c:v>
                      </c:pt>
                      <c:pt idx="195">
                        <c:v>42340</c:v>
                      </c:pt>
                      <c:pt idx="196">
                        <c:v>42341</c:v>
                      </c:pt>
                      <c:pt idx="197">
                        <c:v>42342</c:v>
                      </c:pt>
                      <c:pt idx="198">
                        <c:v>42343</c:v>
                      </c:pt>
                      <c:pt idx="199">
                        <c:v>42344</c:v>
                      </c:pt>
                      <c:pt idx="200">
                        <c:v>42345</c:v>
                      </c:pt>
                      <c:pt idx="201">
                        <c:v>42346</c:v>
                      </c:pt>
                      <c:pt idx="202">
                        <c:v>42347</c:v>
                      </c:pt>
                      <c:pt idx="203">
                        <c:v>42348</c:v>
                      </c:pt>
                      <c:pt idx="204">
                        <c:v>42349</c:v>
                      </c:pt>
                      <c:pt idx="205">
                        <c:v>42350</c:v>
                      </c:pt>
                      <c:pt idx="206">
                        <c:v>42351</c:v>
                      </c:pt>
                      <c:pt idx="207">
                        <c:v>42352</c:v>
                      </c:pt>
                      <c:pt idx="208">
                        <c:v>42353</c:v>
                      </c:pt>
                      <c:pt idx="209">
                        <c:v>42354</c:v>
                      </c:pt>
                      <c:pt idx="210">
                        <c:v>42355</c:v>
                      </c:pt>
                      <c:pt idx="211">
                        <c:v>42356</c:v>
                      </c:pt>
                      <c:pt idx="212">
                        <c:v>42357</c:v>
                      </c:pt>
                      <c:pt idx="213">
                        <c:v>42358</c:v>
                      </c:pt>
                      <c:pt idx="214">
                        <c:v>42359</c:v>
                      </c:pt>
                      <c:pt idx="215">
                        <c:v>42360</c:v>
                      </c:pt>
                      <c:pt idx="216">
                        <c:v>42361</c:v>
                      </c:pt>
                      <c:pt idx="217">
                        <c:v>42362</c:v>
                      </c:pt>
                      <c:pt idx="218">
                        <c:v>42363</c:v>
                      </c:pt>
                      <c:pt idx="219">
                        <c:v>42364</c:v>
                      </c:pt>
                      <c:pt idx="220">
                        <c:v>42365</c:v>
                      </c:pt>
                      <c:pt idx="221">
                        <c:v>42366</c:v>
                      </c:pt>
                      <c:pt idx="222">
                        <c:v>42367</c:v>
                      </c:pt>
                      <c:pt idx="223">
                        <c:v>42368</c:v>
                      </c:pt>
                      <c:pt idx="224">
                        <c:v>42369</c:v>
                      </c:pt>
                      <c:pt idx="225">
                        <c:v>42370</c:v>
                      </c:pt>
                      <c:pt idx="226">
                        <c:v>42371</c:v>
                      </c:pt>
                      <c:pt idx="227">
                        <c:v>42372</c:v>
                      </c:pt>
                      <c:pt idx="228">
                        <c:v>42373</c:v>
                      </c:pt>
                      <c:pt idx="229">
                        <c:v>42374</c:v>
                      </c:pt>
                      <c:pt idx="230">
                        <c:v>42375</c:v>
                      </c:pt>
                      <c:pt idx="231">
                        <c:v>42376</c:v>
                      </c:pt>
                      <c:pt idx="232">
                        <c:v>42377</c:v>
                      </c:pt>
                      <c:pt idx="233">
                        <c:v>42378</c:v>
                      </c:pt>
                      <c:pt idx="234">
                        <c:v>42379</c:v>
                      </c:pt>
                      <c:pt idx="235">
                        <c:v>42380</c:v>
                      </c:pt>
                      <c:pt idx="236">
                        <c:v>42381</c:v>
                      </c:pt>
                      <c:pt idx="237">
                        <c:v>42382</c:v>
                      </c:pt>
                      <c:pt idx="238">
                        <c:v>42383</c:v>
                      </c:pt>
                      <c:pt idx="239">
                        <c:v>42384</c:v>
                      </c:pt>
                      <c:pt idx="240">
                        <c:v>42385</c:v>
                      </c:pt>
                      <c:pt idx="241">
                        <c:v>42386</c:v>
                      </c:pt>
                      <c:pt idx="242">
                        <c:v>42387</c:v>
                      </c:pt>
                      <c:pt idx="243">
                        <c:v>42388</c:v>
                      </c:pt>
                      <c:pt idx="244">
                        <c:v>42389</c:v>
                      </c:pt>
                      <c:pt idx="245">
                        <c:v>42390</c:v>
                      </c:pt>
                      <c:pt idx="246">
                        <c:v>42391</c:v>
                      </c:pt>
                      <c:pt idx="247">
                        <c:v>42392</c:v>
                      </c:pt>
                      <c:pt idx="248">
                        <c:v>42393</c:v>
                      </c:pt>
                      <c:pt idx="249">
                        <c:v>42394</c:v>
                      </c:pt>
                      <c:pt idx="250">
                        <c:v>42395</c:v>
                      </c:pt>
                      <c:pt idx="251">
                        <c:v>42396</c:v>
                      </c:pt>
                      <c:pt idx="252">
                        <c:v>42397</c:v>
                      </c:pt>
                      <c:pt idx="253">
                        <c:v>42398</c:v>
                      </c:pt>
                      <c:pt idx="254">
                        <c:v>42399</c:v>
                      </c:pt>
                      <c:pt idx="255">
                        <c:v>42400</c:v>
                      </c:pt>
                      <c:pt idx="256">
                        <c:v>42401</c:v>
                      </c:pt>
                      <c:pt idx="257">
                        <c:v>42402</c:v>
                      </c:pt>
                      <c:pt idx="258">
                        <c:v>42403</c:v>
                      </c:pt>
                      <c:pt idx="259">
                        <c:v>42404</c:v>
                      </c:pt>
                      <c:pt idx="260">
                        <c:v>42405</c:v>
                      </c:pt>
                      <c:pt idx="261">
                        <c:v>42406</c:v>
                      </c:pt>
                      <c:pt idx="262">
                        <c:v>42407</c:v>
                      </c:pt>
                      <c:pt idx="263">
                        <c:v>42408</c:v>
                      </c:pt>
                      <c:pt idx="264">
                        <c:v>42409</c:v>
                      </c:pt>
                      <c:pt idx="265">
                        <c:v>42410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'Данные А1'!$C$7:$C$272</c15:sqref>
                        </c15:formulaRef>
                      </c:ext>
                    </c:extLst>
                    <c:numCache>
                      <c:formatCode>General</c:formatCode>
                      <c:ptCount val="266"/>
                      <c:pt idx="64" formatCode="0.00">
                        <c:v>0</c:v>
                      </c:pt>
                      <c:pt idx="65" formatCode="0.00">
                        <c:v>0.05</c:v>
                      </c:pt>
                      <c:pt idx="66" formatCode="0.00">
                        <c:v>7.0000000000000007E-2</c:v>
                      </c:pt>
                      <c:pt idx="67" formatCode="0.00">
                        <c:v>0.02</c:v>
                      </c:pt>
                      <c:pt idx="68" formatCode="0.00">
                        <c:v>0.04</c:v>
                      </c:pt>
                      <c:pt idx="69" formatCode="0.00">
                        <c:v>0.06</c:v>
                      </c:pt>
                      <c:pt idx="70" formatCode="0.00">
                        <c:v>0.09</c:v>
                      </c:pt>
                      <c:pt idx="71" formatCode="0.00">
                        <c:v>0.1</c:v>
                      </c:pt>
                      <c:pt idx="72" formatCode="0.00">
                        <c:v>0.12</c:v>
                      </c:pt>
                      <c:pt idx="73" formatCode="0.00">
                        <c:v>0.09</c:v>
                      </c:pt>
                      <c:pt idx="74" formatCode="0.00">
                        <c:v>0.15</c:v>
                      </c:pt>
                      <c:pt idx="75" formatCode="0.00">
                        <c:v>0.18</c:v>
                      </c:pt>
                      <c:pt idx="76" formatCode="0.00">
                        <c:v>0.2</c:v>
                      </c:pt>
                      <c:pt idx="77" formatCode="0.00">
                        <c:v>0.18</c:v>
                      </c:pt>
                      <c:pt idx="78" formatCode="0.00">
                        <c:v>0.19</c:v>
                      </c:pt>
                      <c:pt idx="79" formatCode="0.00">
                        <c:v>0.16</c:v>
                      </c:pt>
                      <c:pt idx="80" formatCode="0.00">
                        <c:v>0.12</c:v>
                      </c:pt>
                      <c:pt idx="81" formatCode="0.00">
                        <c:v>0.15</c:v>
                      </c:pt>
                      <c:pt idx="82" formatCode="0.00">
                        <c:v>0.15</c:v>
                      </c:pt>
                      <c:pt idx="83" formatCode="0.00">
                        <c:v>0.15</c:v>
                      </c:pt>
                      <c:pt idx="84" formatCode="0.00">
                        <c:v>0.19</c:v>
                      </c:pt>
                      <c:pt idx="85" formatCode="0.00">
                        <c:v>0.17</c:v>
                      </c:pt>
                      <c:pt idx="86" formatCode="0.00">
                        <c:v>0.15</c:v>
                      </c:pt>
                      <c:pt idx="87" formatCode="0.00">
                        <c:v>0.14000000000000001</c:v>
                      </c:pt>
                      <c:pt idx="88" formatCode="0.00">
                        <c:v>0.19</c:v>
                      </c:pt>
                      <c:pt idx="89" formatCode="0.00">
                        <c:v>0.22</c:v>
                      </c:pt>
                      <c:pt idx="90" formatCode="0.00">
                        <c:v>0.28000000000000003</c:v>
                      </c:pt>
                      <c:pt idx="91" formatCode="0.00">
                        <c:v>0.38</c:v>
                      </c:pt>
                      <c:pt idx="92" formatCode="0.00">
                        <c:v>0.48</c:v>
                      </c:pt>
                      <c:pt idx="93" formatCode="0.00">
                        <c:v>0.31</c:v>
                      </c:pt>
                      <c:pt idx="94" formatCode="0.00">
                        <c:v>0.15</c:v>
                      </c:pt>
                      <c:pt idx="95" formatCode="0.00">
                        <c:v>0.18</c:v>
                      </c:pt>
                      <c:pt idx="96" formatCode="0.00">
                        <c:v>0.2</c:v>
                      </c:pt>
                      <c:pt idx="97" formatCode="0.00">
                        <c:v>0.25</c:v>
                      </c:pt>
                      <c:pt idx="98" formatCode="0.00">
                        <c:v>0.18</c:v>
                      </c:pt>
                      <c:pt idx="99" formatCode="0.00">
                        <c:v>0.16</c:v>
                      </c:pt>
                      <c:pt idx="100" formatCode="0.00">
                        <c:v>0.17</c:v>
                      </c:pt>
                      <c:pt idx="101" formatCode="0.00">
                        <c:v>0.15</c:v>
                      </c:pt>
                      <c:pt idx="102" formatCode="0.00">
                        <c:v>0.25</c:v>
                      </c:pt>
                      <c:pt idx="103" formatCode="0.00">
                        <c:v>0.17</c:v>
                      </c:pt>
                      <c:pt idx="104" formatCode="0.00">
                        <c:v>0.33</c:v>
                      </c:pt>
                      <c:pt idx="105" formatCode="0.00">
                        <c:v>0.2</c:v>
                      </c:pt>
                      <c:pt idx="106" formatCode="0.00">
                        <c:v>0.5</c:v>
                      </c:pt>
                      <c:pt idx="107" formatCode="0.00">
                        <c:v>0.25</c:v>
                      </c:pt>
                      <c:pt idx="108" formatCode="0.00">
                        <c:v>0.31</c:v>
                      </c:pt>
                      <c:pt idx="109" formatCode="0.00">
                        <c:v>0.37</c:v>
                      </c:pt>
                      <c:pt idx="110" formatCode="0.00">
                        <c:v>0.23</c:v>
                      </c:pt>
                      <c:pt idx="111" formatCode="0.00">
                        <c:v>0.16</c:v>
                      </c:pt>
                      <c:pt idx="112" formatCode="0.00">
                        <c:v>0.31</c:v>
                      </c:pt>
                      <c:pt idx="113" formatCode="0.00">
                        <c:v>0.47</c:v>
                      </c:pt>
                      <c:pt idx="114" formatCode="0.00">
                        <c:v>0.54</c:v>
                      </c:pt>
                      <c:pt idx="115" formatCode="0.00">
                        <c:v>0.68</c:v>
                      </c:pt>
                      <c:pt idx="116" formatCode="0.00">
                        <c:v>0.09</c:v>
                      </c:pt>
                      <c:pt idx="117" formatCode="0.00">
                        <c:v>7.0000000000000007E-2</c:v>
                      </c:pt>
                      <c:pt idx="118" formatCode="0.00">
                        <c:v>0.02</c:v>
                      </c:pt>
                      <c:pt idx="119" formatCode="0.00">
                        <c:v>0.09</c:v>
                      </c:pt>
                      <c:pt idx="120" formatCode="0.00">
                        <c:v>0.06</c:v>
                      </c:pt>
                      <c:pt idx="121" formatCode="0.00">
                        <c:v>0.06</c:v>
                      </c:pt>
                      <c:pt idx="122" formatCode="0.00">
                        <c:v>0.21</c:v>
                      </c:pt>
                      <c:pt idx="123" formatCode="0.00">
                        <c:v>1.23</c:v>
                      </c:pt>
                      <c:pt idx="124" formatCode="0.00">
                        <c:v>2.17</c:v>
                      </c:pt>
                      <c:pt idx="125" formatCode="0.00">
                        <c:v>3.02</c:v>
                      </c:pt>
                      <c:pt idx="126" formatCode="0.00">
                        <c:v>2.91</c:v>
                      </c:pt>
                      <c:pt idx="127" formatCode="0.00">
                        <c:v>2.99</c:v>
                      </c:pt>
                      <c:pt idx="128" formatCode="0.00">
                        <c:v>3.2</c:v>
                      </c:pt>
                      <c:pt idx="129" formatCode="0.00">
                        <c:v>3.05</c:v>
                      </c:pt>
                      <c:pt idx="130" formatCode="0.00">
                        <c:v>3.09</c:v>
                      </c:pt>
                      <c:pt idx="131" formatCode="0.00">
                        <c:v>3.11</c:v>
                      </c:pt>
                      <c:pt idx="132" formatCode="0.00">
                        <c:v>3.13</c:v>
                      </c:pt>
                      <c:pt idx="133" formatCode="0.00">
                        <c:v>3.24</c:v>
                      </c:pt>
                      <c:pt idx="134" formatCode="0.00">
                        <c:v>3.33</c:v>
                      </c:pt>
                      <c:pt idx="135" formatCode="0.00">
                        <c:v>3.23</c:v>
                      </c:pt>
                      <c:pt idx="136" formatCode="0.00">
                        <c:v>3.34</c:v>
                      </c:pt>
                      <c:pt idx="137" formatCode="0.00">
                        <c:v>3.38</c:v>
                      </c:pt>
                      <c:pt idx="138" formatCode="0.00">
                        <c:v>3.43</c:v>
                      </c:pt>
                      <c:pt idx="139" formatCode="0.00">
                        <c:v>3.39</c:v>
                      </c:pt>
                      <c:pt idx="140" formatCode="0.00">
                        <c:v>3.53</c:v>
                      </c:pt>
                      <c:pt idx="141" formatCode="0.00">
                        <c:v>3.37</c:v>
                      </c:pt>
                      <c:pt idx="142" formatCode="0.00">
                        <c:v>3.51</c:v>
                      </c:pt>
                      <c:pt idx="143" formatCode="0.00">
                        <c:v>3.21</c:v>
                      </c:pt>
                      <c:pt idx="144" formatCode="0.00">
                        <c:v>3.04</c:v>
                      </c:pt>
                      <c:pt idx="145" formatCode="0.00">
                        <c:v>3.17</c:v>
                      </c:pt>
                      <c:pt idx="146" formatCode="0.00">
                        <c:v>3.52</c:v>
                      </c:pt>
                      <c:pt idx="147" formatCode="0.00">
                        <c:v>4.1100000000000003</c:v>
                      </c:pt>
                      <c:pt idx="148" formatCode="0.00">
                        <c:v>3.3</c:v>
                      </c:pt>
                      <c:pt idx="149" formatCode="0.00">
                        <c:v>2.99</c:v>
                      </c:pt>
                      <c:pt idx="150" formatCode="0.00">
                        <c:v>2.87</c:v>
                      </c:pt>
                      <c:pt idx="151" formatCode="0.00">
                        <c:v>2.73</c:v>
                      </c:pt>
                      <c:pt idx="152" formatCode="0.00">
                        <c:v>2.65</c:v>
                      </c:pt>
                      <c:pt idx="153" formatCode="0.00">
                        <c:v>2.64</c:v>
                      </c:pt>
                      <c:pt idx="154" formatCode="0.00">
                        <c:v>2.37</c:v>
                      </c:pt>
                      <c:pt idx="155" formatCode="0.00">
                        <c:v>2.5499999999999998</c:v>
                      </c:pt>
                      <c:pt idx="156" formatCode="0.00">
                        <c:v>2.7</c:v>
                      </c:pt>
                      <c:pt idx="157" formatCode="0.00">
                        <c:v>2.75</c:v>
                      </c:pt>
                      <c:pt idx="158" formatCode="0.00">
                        <c:v>2.2999999999999998</c:v>
                      </c:pt>
                      <c:pt idx="159" formatCode="0.00">
                        <c:v>2.19</c:v>
                      </c:pt>
                      <c:pt idx="160" formatCode="0.00">
                        <c:v>2.25</c:v>
                      </c:pt>
                      <c:pt idx="161" formatCode="0.00">
                        <c:v>2.17</c:v>
                      </c:pt>
                      <c:pt idx="162" formatCode="0.00">
                        <c:v>1.95</c:v>
                      </c:pt>
                      <c:pt idx="163" formatCode="0.00">
                        <c:v>2.04</c:v>
                      </c:pt>
                      <c:pt idx="164" formatCode="0.00">
                        <c:v>2.09</c:v>
                      </c:pt>
                      <c:pt idx="165" formatCode="0.00">
                        <c:v>2</c:v>
                      </c:pt>
                      <c:pt idx="166" formatCode="0.00">
                        <c:v>1.98</c:v>
                      </c:pt>
                      <c:pt idx="167" formatCode="0.00">
                        <c:v>1.89</c:v>
                      </c:pt>
                      <c:pt idx="168" formatCode="0.00">
                        <c:v>1.99</c:v>
                      </c:pt>
                      <c:pt idx="169" formatCode="0.00">
                        <c:v>1.74</c:v>
                      </c:pt>
                      <c:pt idx="170" formatCode="0.00">
                        <c:v>1.63</c:v>
                      </c:pt>
                      <c:pt idx="171" formatCode="0.00">
                        <c:v>1.5</c:v>
                      </c:pt>
                      <c:pt idx="172" formatCode="0.00">
                        <c:v>1.52</c:v>
                      </c:pt>
                      <c:pt idx="173" formatCode="0.00">
                        <c:v>1.56</c:v>
                      </c:pt>
                      <c:pt idx="174" formatCode="0.00">
                        <c:v>1.43</c:v>
                      </c:pt>
                      <c:pt idx="175" formatCode="0.00">
                        <c:v>1.48</c:v>
                      </c:pt>
                      <c:pt idx="176" formatCode="0.00">
                        <c:v>1.44</c:v>
                      </c:pt>
                      <c:pt idx="177" formatCode="0.00">
                        <c:v>1.44</c:v>
                      </c:pt>
                      <c:pt idx="178" formatCode="0.00">
                        <c:v>1.5</c:v>
                      </c:pt>
                      <c:pt idx="179" formatCode="0.00">
                        <c:v>1.43</c:v>
                      </c:pt>
                      <c:pt idx="180" formatCode="0.00">
                        <c:v>1.48</c:v>
                      </c:pt>
                      <c:pt idx="181" formatCode="0.00">
                        <c:v>1.41</c:v>
                      </c:pt>
                      <c:pt idx="182" formatCode="0.00">
                        <c:v>1.32</c:v>
                      </c:pt>
                      <c:pt idx="183" formatCode="0.00">
                        <c:v>1.3</c:v>
                      </c:pt>
                      <c:pt idx="184" formatCode="0.00">
                        <c:v>1.2</c:v>
                      </c:pt>
                      <c:pt idx="185" formatCode="0.00">
                        <c:v>1.17</c:v>
                      </c:pt>
                      <c:pt idx="186" formatCode="0.00">
                        <c:v>1.1399999999999999</c:v>
                      </c:pt>
                      <c:pt idx="187" formatCode="0.00">
                        <c:v>1.1499999999999999</c:v>
                      </c:pt>
                      <c:pt idx="188" formatCode="0.00">
                        <c:v>1.1100000000000001</c:v>
                      </c:pt>
                      <c:pt idx="189" formatCode="0.00">
                        <c:v>1.1299999999999999</c:v>
                      </c:pt>
                      <c:pt idx="190" formatCode="0.00">
                        <c:v>1.1499999999999999</c:v>
                      </c:pt>
                      <c:pt idx="191" formatCode="0.00">
                        <c:v>1.1499999999999999</c:v>
                      </c:pt>
                      <c:pt idx="192" formatCode="0.00">
                        <c:v>1.17</c:v>
                      </c:pt>
                      <c:pt idx="193" formatCode="0.00">
                        <c:v>1.1299999999999999</c:v>
                      </c:pt>
                      <c:pt idx="194" formatCode="0.00">
                        <c:v>1.1499999999999999</c:v>
                      </c:pt>
                      <c:pt idx="195" formatCode="0.00">
                        <c:v>1.1299999999999999</c:v>
                      </c:pt>
                      <c:pt idx="196" formatCode="0.00">
                        <c:v>1.1499999999999999</c:v>
                      </c:pt>
                      <c:pt idx="197" formatCode="0.00">
                        <c:v>1.1499999999999999</c:v>
                      </c:pt>
                      <c:pt idx="198" formatCode="0.00">
                        <c:v>1.07</c:v>
                      </c:pt>
                      <c:pt idx="199" formatCode="0.00">
                        <c:v>1.05</c:v>
                      </c:pt>
                      <c:pt idx="200" formatCode="0.00">
                        <c:v>1.02</c:v>
                      </c:pt>
                      <c:pt idx="201" formatCode="0.00">
                        <c:v>0.95</c:v>
                      </c:pt>
                      <c:pt idx="202" formatCode="0.00">
                        <c:v>0.89</c:v>
                      </c:pt>
                      <c:pt idx="203" formatCode="0.00">
                        <c:v>0.83</c:v>
                      </c:pt>
                      <c:pt idx="204" formatCode="0.00">
                        <c:v>0.75</c:v>
                      </c:pt>
                      <c:pt idx="205" formatCode="0.00">
                        <c:v>0.69</c:v>
                      </c:pt>
                      <c:pt idx="206" formatCode="0.00">
                        <c:v>0.63</c:v>
                      </c:pt>
                      <c:pt idx="207" formatCode="0.00">
                        <c:v>0.53</c:v>
                      </c:pt>
                      <c:pt idx="208" formatCode="0.00">
                        <c:v>0.57999999999999996</c:v>
                      </c:pt>
                      <c:pt idx="209" formatCode="0.00">
                        <c:v>0.59</c:v>
                      </c:pt>
                      <c:pt idx="210" formatCode="0.00">
                        <c:v>0.63</c:v>
                      </c:pt>
                      <c:pt idx="211" formatCode="0.00">
                        <c:v>0.56000000000000005</c:v>
                      </c:pt>
                      <c:pt idx="212" formatCode="0.00">
                        <c:v>0.56999999999999995</c:v>
                      </c:pt>
                      <c:pt idx="213" formatCode="0.00">
                        <c:v>0.56000000000000005</c:v>
                      </c:pt>
                      <c:pt idx="214" formatCode="0.00">
                        <c:v>0.56000000000000005</c:v>
                      </c:pt>
                      <c:pt idx="215" formatCode="0.00">
                        <c:v>0.56000000000000005</c:v>
                      </c:pt>
                      <c:pt idx="216" formatCode="0.00">
                        <c:v>0.56999999999999995</c:v>
                      </c:pt>
                      <c:pt idx="217" formatCode="0.00">
                        <c:v>0.61</c:v>
                      </c:pt>
                      <c:pt idx="218" formatCode="0.00">
                        <c:v>0.57999999999999996</c:v>
                      </c:pt>
                      <c:pt idx="219" formatCode="0.00">
                        <c:v>0.51</c:v>
                      </c:pt>
                      <c:pt idx="220" formatCode="0.00">
                        <c:v>0.54</c:v>
                      </c:pt>
                      <c:pt idx="221" formatCode="0.00">
                        <c:v>0.56000000000000005</c:v>
                      </c:pt>
                      <c:pt idx="222" formatCode="0.00">
                        <c:v>0.54</c:v>
                      </c:pt>
                      <c:pt idx="223" formatCode="0.00">
                        <c:v>0.53</c:v>
                      </c:pt>
                      <c:pt idx="224" formatCode="0.00">
                        <c:v>0.5</c:v>
                      </c:pt>
                      <c:pt idx="225" formatCode="0.00">
                        <c:v>0.52</c:v>
                      </c:pt>
                      <c:pt idx="226" formatCode="0.00">
                        <c:v>0.52</c:v>
                      </c:pt>
                      <c:pt idx="227" formatCode="0.00">
                        <c:v>0.54</c:v>
                      </c:pt>
                      <c:pt idx="228" formatCode="0.00">
                        <c:v>0.54</c:v>
                      </c:pt>
                      <c:pt idx="229" formatCode="0.00">
                        <c:v>0.54</c:v>
                      </c:pt>
                      <c:pt idx="230" formatCode="0.00">
                        <c:v>0.53</c:v>
                      </c:pt>
                      <c:pt idx="231" formatCode="0.00">
                        <c:v>0.54</c:v>
                      </c:pt>
                      <c:pt idx="232" formatCode="0.00">
                        <c:v>0.55000000000000004</c:v>
                      </c:pt>
                      <c:pt idx="233" formatCode="0.00">
                        <c:v>0.5</c:v>
                      </c:pt>
                      <c:pt idx="234" formatCode="0.00">
                        <c:v>0.46</c:v>
                      </c:pt>
                      <c:pt idx="235" formatCode="0.00">
                        <c:v>0.4</c:v>
                      </c:pt>
                      <c:pt idx="236" formatCode="0.00">
                        <c:v>0.4</c:v>
                      </c:pt>
                      <c:pt idx="237" formatCode="0.00">
                        <c:v>0.42</c:v>
                      </c:pt>
                      <c:pt idx="238" formatCode="0.00">
                        <c:v>0.42</c:v>
                      </c:pt>
                      <c:pt idx="239" formatCode="0.00">
                        <c:v>0.39</c:v>
                      </c:pt>
                      <c:pt idx="240" formatCode="0.00">
                        <c:v>0.41</c:v>
                      </c:pt>
                      <c:pt idx="241" formatCode="0.00">
                        <c:v>0.42</c:v>
                      </c:pt>
                      <c:pt idx="242" formatCode="0.00">
                        <c:v>0.37</c:v>
                      </c:pt>
                      <c:pt idx="243" formatCode="0.00">
                        <c:v>0.39</c:v>
                      </c:pt>
                      <c:pt idx="244" formatCode="0.00">
                        <c:v>0.39</c:v>
                      </c:pt>
                      <c:pt idx="245" formatCode="0.00">
                        <c:v>0.44</c:v>
                      </c:pt>
                      <c:pt idx="246" formatCode="0.00">
                        <c:v>0.42</c:v>
                      </c:pt>
                      <c:pt idx="247" formatCode="0.00">
                        <c:v>0.42</c:v>
                      </c:pt>
                      <c:pt idx="248" formatCode="0.00">
                        <c:v>0.4</c:v>
                      </c:pt>
                      <c:pt idx="249" formatCode="0.00">
                        <c:v>0.39</c:v>
                      </c:pt>
                      <c:pt idx="250" formatCode="0.00">
                        <c:v>0.45</c:v>
                      </c:pt>
                      <c:pt idx="251" formatCode="0.00">
                        <c:v>0.45</c:v>
                      </c:pt>
                      <c:pt idx="252" formatCode="0.00">
                        <c:v>0.42</c:v>
                      </c:pt>
                      <c:pt idx="253" formatCode="0.00">
                        <c:v>0.43</c:v>
                      </c:pt>
                      <c:pt idx="254" formatCode="0.00">
                        <c:v>0.45</c:v>
                      </c:pt>
                      <c:pt idx="255" formatCode="0.00">
                        <c:v>0.48</c:v>
                      </c:pt>
                      <c:pt idx="256" formatCode="0.00">
                        <c:v>0.5</c:v>
                      </c:pt>
                      <c:pt idx="257" formatCode="0.00">
                        <c:v>0.51</c:v>
                      </c:pt>
                      <c:pt idx="258" formatCode="0.00">
                        <c:v>0.48</c:v>
                      </c:pt>
                      <c:pt idx="259" formatCode="0.00">
                        <c:v>0.51</c:v>
                      </c:pt>
                      <c:pt idx="260" formatCode="0.00">
                        <c:v>0.52</c:v>
                      </c:pt>
                      <c:pt idx="261" formatCode="0.00">
                        <c:v>0.55000000000000004</c:v>
                      </c:pt>
                      <c:pt idx="262" formatCode="0.00">
                        <c:v>0.56000000000000005</c:v>
                      </c:pt>
                      <c:pt idx="263" formatCode="0.00">
                        <c:v>0.56999999999999995</c:v>
                      </c:pt>
                    </c:numCache>
                  </c:numRef>
                </c:val>
              </c15:ser>
            </c15:filteredBarSeries>
            <c15:filteredBarSeries>
              <c15:ser>
                <c:idx val="3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'Данные А1'!$D$6</c15:sqref>
                        </c15:formulaRef>
                      </c:ext>
                    </c:extLst>
                    <c:strCache>
                      <c:ptCount val="1"/>
                      <c:pt idx="0">
                        <c:v>Дебит метана, м3/сут</c:v>
                      </c:pt>
                    </c:strCache>
                  </c:strRef>
                </c:tx>
                <c:spPr>
                  <a:solidFill>
                    <a:srgbClr val="FFC000"/>
                  </a:solidFill>
                  <a:ln>
                    <a:solidFill>
                      <a:srgbClr val="FFC000"/>
                    </a:solidFill>
                  </a:ln>
                  <a:effectLst/>
                </c:spPr>
                <c:invertIfNegative val="0"/>
                <c:dPt>
                  <c:idx val="181"/>
                  <c:invertIfNegative val="0"/>
                  <c:bubble3D val="0"/>
                  <c:spPr>
                    <a:solidFill>
                      <a:srgbClr val="FFC000"/>
                    </a:solidFill>
                    <a:ln w="28575" cap="rnd">
                      <a:solidFill>
                        <a:srgbClr val="FFC000"/>
                      </a:solidFill>
                      <a:round/>
                    </a:ln>
                    <a:effectLst/>
                  </c:spPr>
                </c:dPt>
                <c:dPt>
                  <c:idx val="252"/>
                  <c:invertIfNegative val="0"/>
                  <c:bubble3D val="0"/>
                </c:dPt>
                <c:dLbls>
                  <c:dLbl>
                    <c:idx val="263"/>
                    <c:tx>
                      <c:rich>
                        <a:bodyPr rot="-5400000" spcFirstLastPara="1" vertOverflow="clip" horzOverflow="clip" vert="horz" wrap="square" lIns="0" tIns="0" rIns="0" bIns="0" anchor="ctr" anchorCtr="1">
                          <a:spAutoFit/>
                        </a:bodyPr>
                        <a:lstStyle/>
                        <a:p>
                          <a:pPr>
                            <a:defRPr sz="1000" b="0" i="0" u="none" strike="noStrike" kern="1200" baseline="0">
                              <a:solidFill>
                                <a:sysClr val="windowText" lastClr="000000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defRPr>
                          </a:pPr>
                          <a:fld id="{6F60A20A-B072-4EC1-868D-99FB548E4F0C}" type="VALUE">
                            <a:rPr lang="en-US" sz="1000">
                              <a:solidFill>
                                <a:srgbClr val="FF0000"/>
                              </a:solidFill>
                            </a:rPr>
                            <a:pPr>
                              <a:defRPr sz="1000"/>
                            </a:pPr>
                            <a:t>[ЗНАЧЕНИЕ]</a:t>
                          </a:fld>
                          <a:endParaRPr lang="ru-RU"/>
                        </a:p>
                      </c:rich>
                    </c:tx>
                    <c:numFmt formatCode="#,##0.00" sourceLinked="0"/>
                    <c:spPr>
                      <a:noFill/>
                      <a:ln>
                        <a:noFill/>
                      </a:ln>
                      <a:effectLst/>
                    </c:spPr>
                    <c:txPr>
                      <a:bodyPr rot="-5400000" spcFirstLastPara="1" vertOverflow="clip" horzOverflow="clip" vert="horz" wrap="square" lIns="0" tIns="0" rIns="0" bIns="0" anchor="ctr" anchorCtr="1">
                        <a:spAutoFit/>
                      </a:bodyPr>
                      <a:lstStyle/>
                      <a:p>
                        <a:pPr>
                          <a:defRPr sz="1000" b="0" i="0" u="none" strike="noStrike" kern="1200" baseline="0">
                            <a:solidFill>
                              <a:sysClr val="windowText" lastClr="000000"/>
                            </a:solidFill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defRPr>
                        </a:pPr>
                        <a:endParaRPr lang="ru-RU"/>
                      </a:p>
                    </c:txPr>
                    <c:dLblPos val="outEnd"/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spPr xmlns:c15="http://schemas.microsoft.com/office/drawing/2012/chart"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</c15:spPr>
                        <c15:dlblFieldTable/>
                        <c15:showDataLabelsRange val="0"/>
                      </c:ext>
                    </c:extLst>
                  </c:dLbl>
                  <c:numFmt formatCode="#,##0.00" sourceLinked="0"/>
                  <c:spPr>
                    <a:noFill/>
                    <a:ln>
                      <a:noFill/>
                    </a:ln>
                    <a:effectLst/>
                  </c:spPr>
                  <c:txPr>
                    <a:bodyPr rot="-5400000" spcFirstLastPara="1" vertOverflow="clip" horzOverflow="clip" vert="horz" wrap="square" lIns="0" tIns="0" rIns="0" bIns="0" anchor="ctr" anchorCtr="1">
                      <a:spAutoFit/>
                    </a:bodyPr>
                    <a:lstStyle/>
                    <a:p>
                      <a:pPr>
                        <a:defRPr sz="600" b="0" i="0" u="none" strike="noStrike" kern="1200" baseline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defRPr>
                      </a:pPr>
                      <a:endParaRPr lang="ru-RU"/>
                    </a:p>
                  </c:txPr>
                  <c:dLblPos val="out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pPr xmlns:c15="http://schemas.microsoft.com/office/drawing/2012/chart"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c15:spPr>
                      <c15:showLeaderLines val="0"/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'Данные А1'!$A$7:$A$272</c15:sqref>
                        </c15:formulaRef>
                      </c:ext>
                    </c:extLst>
                    <c:numCache>
                      <c:formatCode>m/d/yyyy</c:formatCode>
                      <c:ptCount val="266"/>
                      <c:pt idx="0">
                        <c:v>42145</c:v>
                      </c:pt>
                      <c:pt idx="1">
                        <c:v>42146</c:v>
                      </c:pt>
                      <c:pt idx="2">
                        <c:v>42147</c:v>
                      </c:pt>
                      <c:pt idx="3">
                        <c:v>42148</c:v>
                      </c:pt>
                      <c:pt idx="4">
                        <c:v>42149</c:v>
                      </c:pt>
                      <c:pt idx="5">
                        <c:v>42150</c:v>
                      </c:pt>
                      <c:pt idx="6">
                        <c:v>42151</c:v>
                      </c:pt>
                      <c:pt idx="7">
                        <c:v>42152</c:v>
                      </c:pt>
                      <c:pt idx="8">
                        <c:v>42153</c:v>
                      </c:pt>
                      <c:pt idx="9">
                        <c:v>42154</c:v>
                      </c:pt>
                      <c:pt idx="10">
                        <c:v>42155</c:v>
                      </c:pt>
                      <c:pt idx="11">
                        <c:v>42156</c:v>
                      </c:pt>
                      <c:pt idx="12">
                        <c:v>42157</c:v>
                      </c:pt>
                      <c:pt idx="13">
                        <c:v>42158</c:v>
                      </c:pt>
                      <c:pt idx="14">
                        <c:v>42159</c:v>
                      </c:pt>
                      <c:pt idx="15">
                        <c:v>42160</c:v>
                      </c:pt>
                      <c:pt idx="16">
                        <c:v>42161</c:v>
                      </c:pt>
                      <c:pt idx="17">
                        <c:v>42162</c:v>
                      </c:pt>
                      <c:pt idx="18">
                        <c:v>42163</c:v>
                      </c:pt>
                      <c:pt idx="19">
                        <c:v>42164</c:v>
                      </c:pt>
                      <c:pt idx="20">
                        <c:v>42165</c:v>
                      </c:pt>
                      <c:pt idx="21">
                        <c:v>42166</c:v>
                      </c:pt>
                      <c:pt idx="22">
                        <c:v>42167</c:v>
                      </c:pt>
                      <c:pt idx="23">
                        <c:v>42168</c:v>
                      </c:pt>
                      <c:pt idx="24">
                        <c:v>42169</c:v>
                      </c:pt>
                      <c:pt idx="25">
                        <c:v>42170</c:v>
                      </c:pt>
                      <c:pt idx="26">
                        <c:v>42171</c:v>
                      </c:pt>
                      <c:pt idx="27">
                        <c:v>42172</c:v>
                      </c:pt>
                      <c:pt idx="28">
                        <c:v>42173</c:v>
                      </c:pt>
                      <c:pt idx="29">
                        <c:v>42174</c:v>
                      </c:pt>
                      <c:pt idx="30">
                        <c:v>42175</c:v>
                      </c:pt>
                      <c:pt idx="31">
                        <c:v>42176</c:v>
                      </c:pt>
                      <c:pt idx="32">
                        <c:v>42177</c:v>
                      </c:pt>
                      <c:pt idx="33">
                        <c:v>42178</c:v>
                      </c:pt>
                      <c:pt idx="34">
                        <c:v>42179</c:v>
                      </c:pt>
                      <c:pt idx="35">
                        <c:v>42180</c:v>
                      </c:pt>
                      <c:pt idx="36">
                        <c:v>42181</c:v>
                      </c:pt>
                      <c:pt idx="37">
                        <c:v>42182</c:v>
                      </c:pt>
                      <c:pt idx="38">
                        <c:v>42183</c:v>
                      </c:pt>
                      <c:pt idx="39">
                        <c:v>42184</c:v>
                      </c:pt>
                      <c:pt idx="40">
                        <c:v>42185</c:v>
                      </c:pt>
                      <c:pt idx="41">
                        <c:v>42186</c:v>
                      </c:pt>
                      <c:pt idx="42">
                        <c:v>42187</c:v>
                      </c:pt>
                      <c:pt idx="43">
                        <c:v>42188</c:v>
                      </c:pt>
                      <c:pt idx="44">
                        <c:v>42189</c:v>
                      </c:pt>
                      <c:pt idx="45">
                        <c:v>42190</c:v>
                      </c:pt>
                      <c:pt idx="46">
                        <c:v>42191</c:v>
                      </c:pt>
                      <c:pt idx="47">
                        <c:v>42192</c:v>
                      </c:pt>
                      <c:pt idx="48">
                        <c:v>42193</c:v>
                      </c:pt>
                      <c:pt idx="49">
                        <c:v>42194</c:v>
                      </c:pt>
                      <c:pt idx="50">
                        <c:v>42195</c:v>
                      </c:pt>
                      <c:pt idx="51">
                        <c:v>42196</c:v>
                      </c:pt>
                      <c:pt idx="52">
                        <c:v>42197</c:v>
                      </c:pt>
                      <c:pt idx="53">
                        <c:v>42198</c:v>
                      </c:pt>
                      <c:pt idx="54">
                        <c:v>42199</c:v>
                      </c:pt>
                      <c:pt idx="55">
                        <c:v>42200</c:v>
                      </c:pt>
                      <c:pt idx="56">
                        <c:v>42201</c:v>
                      </c:pt>
                      <c:pt idx="57">
                        <c:v>42202</c:v>
                      </c:pt>
                      <c:pt idx="58">
                        <c:v>42203</c:v>
                      </c:pt>
                      <c:pt idx="59">
                        <c:v>42204</c:v>
                      </c:pt>
                      <c:pt idx="60">
                        <c:v>42205</c:v>
                      </c:pt>
                      <c:pt idx="61">
                        <c:v>42206</c:v>
                      </c:pt>
                      <c:pt idx="62">
                        <c:v>42207</c:v>
                      </c:pt>
                      <c:pt idx="63">
                        <c:v>42208</c:v>
                      </c:pt>
                      <c:pt idx="64">
                        <c:v>42209</c:v>
                      </c:pt>
                      <c:pt idx="65">
                        <c:v>42210</c:v>
                      </c:pt>
                      <c:pt idx="66">
                        <c:v>42211</c:v>
                      </c:pt>
                      <c:pt idx="67">
                        <c:v>42212</c:v>
                      </c:pt>
                      <c:pt idx="68">
                        <c:v>42213</c:v>
                      </c:pt>
                      <c:pt idx="69">
                        <c:v>42214</c:v>
                      </c:pt>
                      <c:pt idx="70">
                        <c:v>42215</c:v>
                      </c:pt>
                      <c:pt idx="71">
                        <c:v>42216</c:v>
                      </c:pt>
                      <c:pt idx="72">
                        <c:v>42217</c:v>
                      </c:pt>
                      <c:pt idx="73">
                        <c:v>42218</c:v>
                      </c:pt>
                      <c:pt idx="74">
                        <c:v>42219</c:v>
                      </c:pt>
                      <c:pt idx="75">
                        <c:v>42220</c:v>
                      </c:pt>
                      <c:pt idx="76">
                        <c:v>42221</c:v>
                      </c:pt>
                      <c:pt idx="77">
                        <c:v>42222</c:v>
                      </c:pt>
                      <c:pt idx="78">
                        <c:v>42223</c:v>
                      </c:pt>
                      <c:pt idx="79">
                        <c:v>42224</c:v>
                      </c:pt>
                      <c:pt idx="80">
                        <c:v>42225</c:v>
                      </c:pt>
                      <c:pt idx="81">
                        <c:v>42226</c:v>
                      </c:pt>
                      <c:pt idx="82">
                        <c:v>42227</c:v>
                      </c:pt>
                      <c:pt idx="83">
                        <c:v>42228</c:v>
                      </c:pt>
                      <c:pt idx="84">
                        <c:v>42229</c:v>
                      </c:pt>
                      <c:pt idx="85">
                        <c:v>42230</c:v>
                      </c:pt>
                      <c:pt idx="86">
                        <c:v>42231</c:v>
                      </c:pt>
                      <c:pt idx="87">
                        <c:v>42232</c:v>
                      </c:pt>
                      <c:pt idx="88">
                        <c:v>42233</c:v>
                      </c:pt>
                      <c:pt idx="89">
                        <c:v>42234</c:v>
                      </c:pt>
                      <c:pt idx="90">
                        <c:v>42235</c:v>
                      </c:pt>
                      <c:pt idx="91">
                        <c:v>42236</c:v>
                      </c:pt>
                      <c:pt idx="92">
                        <c:v>42237</c:v>
                      </c:pt>
                      <c:pt idx="93">
                        <c:v>42238</c:v>
                      </c:pt>
                      <c:pt idx="94">
                        <c:v>42239</c:v>
                      </c:pt>
                      <c:pt idx="95">
                        <c:v>42240</c:v>
                      </c:pt>
                      <c:pt idx="96">
                        <c:v>42241</c:v>
                      </c:pt>
                      <c:pt idx="97">
                        <c:v>42242</c:v>
                      </c:pt>
                      <c:pt idx="98">
                        <c:v>42243</c:v>
                      </c:pt>
                      <c:pt idx="99">
                        <c:v>42244</c:v>
                      </c:pt>
                      <c:pt idx="100">
                        <c:v>42245</c:v>
                      </c:pt>
                      <c:pt idx="101">
                        <c:v>42246</c:v>
                      </c:pt>
                      <c:pt idx="102">
                        <c:v>42247</c:v>
                      </c:pt>
                      <c:pt idx="103">
                        <c:v>42248</c:v>
                      </c:pt>
                      <c:pt idx="104">
                        <c:v>42249</c:v>
                      </c:pt>
                      <c:pt idx="105">
                        <c:v>42250</c:v>
                      </c:pt>
                      <c:pt idx="106">
                        <c:v>42251</c:v>
                      </c:pt>
                      <c:pt idx="107">
                        <c:v>42252</c:v>
                      </c:pt>
                      <c:pt idx="108">
                        <c:v>42253</c:v>
                      </c:pt>
                      <c:pt idx="109">
                        <c:v>42254</c:v>
                      </c:pt>
                      <c:pt idx="110">
                        <c:v>42255</c:v>
                      </c:pt>
                      <c:pt idx="111">
                        <c:v>42256</c:v>
                      </c:pt>
                      <c:pt idx="112">
                        <c:v>42257</c:v>
                      </c:pt>
                      <c:pt idx="113">
                        <c:v>42258</c:v>
                      </c:pt>
                      <c:pt idx="114">
                        <c:v>42259</c:v>
                      </c:pt>
                      <c:pt idx="115">
                        <c:v>42260</c:v>
                      </c:pt>
                      <c:pt idx="116">
                        <c:v>42261</c:v>
                      </c:pt>
                      <c:pt idx="117">
                        <c:v>42262</c:v>
                      </c:pt>
                      <c:pt idx="118">
                        <c:v>42263</c:v>
                      </c:pt>
                      <c:pt idx="119">
                        <c:v>42264</c:v>
                      </c:pt>
                      <c:pt idx="120">
                        <c:v>42265</c:v>
                      </c:pt>
                      <c:pt idx="121">
                        <c:v>42266</c:v>
                      </c:pt>
                      <c:pt idx="122">
                        <c:v>42267</c:v>
                      </c:pt>
                      <c:pt idx="123">
                        <c:v>42268</c:v>
                      </c:pt>
                      <c:pt idx="124">
                        <c:v>42269</c:v>
                      </c:pt>
                      <c:pt idx="125">
                        <c:v>42270</c:v>
                      </c:pt>
                      <c:pt idx="126">
                        <c:v>42271</c:v>
                      </c:pt>
                      <c:pt idx="127">
                        <c:v>42272</c:v>
                      </c:pt>
                      <c:pt idx="128">
                        <c:v>42273</c:v>
                      </c:pt>
                      <c:pt idx="129">
                        <c:v>42274</c:v>
                      </c:pt>
                      <c:pt idx="130">
                        <c:v>42275</c:v>
                      </c:pt>
                      <c:pt idx="131">
                        <c:v>42276</c:v>
                      </c:pt>
                      <c:pt idx="132">
                        <c:v>42277</c:v>
                      </c:pt>
                      <c:pt idx="133">
                        <c:v>42278</c:v>
                      </c:pt>
                      <c:pt idx="134">
                        <c:v>42279</c:v>
                      </c:pt>
                      <c:pt idx="135">
                        <c:v>42280</c:v>
                      </c:pt>
                      <c:pt idx="136">
                        <c:v>42281</c:v>
                      </c:pt>
                      <c:pt idx="137">
                        <c:v>42282</c:v>
                      </c:pt>
                      <c:pt idx="138">
                        <c:v>42283</c:v>
                      </c:pt>
                      <c:pt idx="139">
                        <c:v>42284</c:v>
                      </c:pt>
                      <c:pt idx="140">
                        <c:v>42285</c:v>
                      </c:pt>
                      <c:pt idx="141">
                        <c:v>42286</c:v>
                      </c:pt>
                      <c:pt idx="142">
                        <c:v>42287</c:v>
                      </c:pt>
                      <c:pt idx="143">
                        <c:v>42288</c:v>
                      </c:pt>
                      <c:pt idx="144">
                        <c:v>42289</c:v>
                      </c:pt>
                      <c:pt idx="145">
                        <c:v>42290</c:v>
                      </c:pt>
                      <c:pt idx="146">
                        <c:v>42291</c:v>
                      </c:pt>
                      <c:pt idx="147">
                        <c:v>42292</c:v>
                      </c:pt>
                      <c:pt idx="148">
                        <c:v>42293</c:v>
                      </c:pt>
                      <c:pt idx="149">
                        <c:v>42294</c:v>
                      </c:pt>
                      <c:pt idx="150">
                        <c:v>42295</c:v>
                      </c:pt>
                      <c:pt idx="151">
                        <c:v>42296</c:v>
                      </c:pt>
                      <c:pt idx="152">
                        <c:v>42297</c:v>
                      </c:pt>
                      <c:pt idx="153">
                        <c:v>42298</c:v>
                      </c:pt>
                      <c:pt idx="154">
                        <c:v>42299</c:v>
                      </c:pt>
                      <c:pt idx="155">
                        <c:v>42300</c:v>
                      </c:pt>
                      <c:pt idx="156">
                        <c:v>42301</c:v>
                      </c:pt>
                      <c:pt idx="157">
                        <c:v>42302</c:v>
                      </c:pt>
                      <c:pt idx="158">
                        <c:v>42303</c:v>
                      </c:pt>
                      <c:pt idx="159">
                        <c:v>42304</c:v>
                      </c:pt>
                      <c:pt idx="160">
                        <c:v>42305</c:v>
                      </c:pt>
                      <c:pt idx="161">
                        <c:v>42306</c:v>
                      </c:pt>
                      <c:pt idx="162">
                        <c:v>42307</c:v>
                      </c:pt>
                      <c:pt idx="163">
                        <c:v>42308</c:v>
                      </c:pt>
                      <c:pt idx="164">
                        <c:v>42309</c:v>
                      </c:pt>
                      <c:pt idx="165">
                        <c:v>42310</c:v>
                      </c:pt>
                      <c:pt idx="166">
                        <c:v>42311</c:v>
                      </c:pt>
                      <c:pt idx="167">
                        <c:v>42312</c:v>
                      </c:pt>
                      <c:pt idx="168">
                        <c:v>42313</c:v>
                      </c:pt>
                      <c:pt idx="169">
                        <c:v>42314</c:v>
                      </c:pt>
                      <c:pt idx="170">
                        <c:v>42315</c:v>
                      </c:pt>
                      <c:pt idx="171">
                        <c:v>42316</c:v>
                      </c:pt>
                      <c:pt idx="172">
                        <c:v>42317</c:v>
                      </c:pt>
                      <c:pt idx="173">
                        <c:v>42318</c:v>
                      </c:pt>
                      <c:pt idx="174">
                        <c:v>42319</c:v>
                      </c:pt>
                      <c:pt idx="175">
                        <c:v>42320</c:v>
                      </c:pt>
                      <c:pt idx="176">
                        <c:v>42321</c:v>
                      </c:pt>
                      <c:pt idx="177">
                        <c:v>42322</c:v>
                      </c:pt>
                      <c:pt idx="178">
                        <c:v>42323</c:v>
                      </c:pt>
                      <c:pt idx="179">
                        <c:v>42324</c:v>
                      </c:pt>
                      <c:pt idx="180">
                        <c:v>42325</c:v>
                      </c:pt>
                      <c:pt idx="181">
                        <c:v>42326</c:v>
                      </c:pt>
                      <c:pt idx="182">
                        <c:v>42327</c:v>
                      </c:pt>
                      <c:pt idx="183">
                        <c:v>42328</c:v>
                      </c:pt>
                      <c:pt idx="184">
                        <c:v>42329</c:v>
                      </c:pt>
                      <c:pt idx="185">
                        <c:v>42330</c:v>
                      </c:pt>
                      <c:pt idx="186">
                        <c:v>42331</c:v>
                      </c:pt>
                      <c:pt idx="187">
                        <c:v>42332</c:v>
                      </c:pt>
                      <c:pt idx="188">
                        <c:v>42333</c:v>
                      </c:pt>
                      <c:pt idx="189">
                        <c:v>42334</c:v>
                      </c:pt>
                      <c:pt idx="190">
                        <c:v>42335</c:v>
                      </c:pt>
                      <c:pt idx="191">
                        <c:v>42336</c:v>
                      </c:pt>
                      <c:pt idx="192">
                        <c:v>42337</c:v>
                      </c:pt>
                      <c:pt idx="193">
                        <c:v>42338</c:v>
                      </c:pt>
                      <c:pt idx="194">
                        <c:v>42339</c:v>
                      </c:pt>
                      <c:pt idx="195">
                        <c:v>42340</c:v>
                      </c:pt>
                      <c:pt idx="196">
                        <c:v>42341</c:v>
                      </c:pt>
                      <c:pt idx="197">
                        <c:v>42342</c:v>
                      </c:pt>
                      <c:pt idx="198">
                        <c:v>42343</c:v>
                      </c:pt>
                      <c:pt idx="199">
                        <c:v>42344</c:v>
                      </c:pt>
                      <c:pt idx="200">
                        <c:v>42345</c:v>
                      </c:pt>
                      <c:pt idx="201">
                        <c:v>42346</c:v>
                      </c:pt>
                      <c:pt idx="202">
                        <c:v>42347</c:v>
                      </c:pt>
                      <c:pt idx="203">
                        <c:v>42348</c:v>
                      </c:pt>
                      <c:pt idx="204">
                        <c:v>42349</c:v>
                      </c:pt>
                      <c:pt idx="205">
                        <c:v>42350</c:v>
                      </c:pt>
                      <c:pt idx="206">
                        <c:v>42351</c:v>
                      </c:pt>
                      <c:pt idx="207">
                        <c:v>42352</c:v>
                      </c:pt>
                      <c:pt idx="208">
                        <c:v>42353</c:v>
                      </c:pt>
                      <c:pt idx="209">
                        <c:v>42354</c:v>
                      </c:pt>
                      <c:pt idx="210">
                        <c:v>42355</c:v>
                      </c:pt>
                      <c:pt idx="211">
                        <c:v>42356</c:v>
                      </c:pt>
                      <c:pt idx="212">
                        <c:v>42357</c:v>
                      </c:pt>
                      <c:pt idx="213">
                        <c:v>42358</c:v>
                      </c:pt>
                      <c:pt idx="214">
                        <c:v>42359</c:v>
                      </c:pt>
                      <c:pt idx="215">
                        <c:v>42360</c:v>
                      </c:pt>
                      <c:pt idx="216">
                        <c:v>42361</c:v>
                      </c:pt>
                      <c:pt idx="217">
                        <c:v>42362</c:v>
                      </c:pt>
                      <c:pt idx="218">
                        <c:v>42363</c:v>
                      </c:pt>
                      <c:pt idx="219">
                        <c:v>42364</c:v>
                      </c:pt>
                      <c:pt idx="220">
                        <c:v>42365</c:v>
                      </c:pt>
                      <c:pt idx="221">
                        <c:v>42366</c:v>
                      </c:pt>
                      <c:pt idx="222">
                        <c:v>42367</c:v>
                      </c:pt>
                      <c:pt idx="223">
                        <c:v>42368</c:v>
                      </c:pt>
                      <c:pt idx="224">
                        <c:v>42369</c:v>
                      </c:pt>
                      <c:pt idx="225">
                        <c:v>42370</c:v>
                      </c:pt>
                      <c:pt idx="226">
                        <c:v>42371</c:v>
                      </c:pt>
                      <c:pt idx="227">
                        <c:v>42372</c:v>
                      </c:pt>
                      <c:pt idx="228">
                        <c:v>42373</c:v>
                      </c:pt>
                      <c:pt idx="229">
                        <c:v>42374</c:v>
                      </c:pt>
                      <c:pt idx="230">
                        <c:v>42375</c:v>
                      </c:pt>
                      <c:pt idx="231">
                        <c:v>42376</c:v>
                      </c:pt>
                      <c:pt idx="232">
                        <c:v>42377</c:v>
                      </c:pt>
                      <c:pt idx="233">
                        <c:v>42378</c:v>
                      </c:pt>
                      <c:pt idx="234">
                        <c:v>42379</c:v>
                      </c:pt>
                      <c:pt idx="235">
                        <c:v>42380</c:v>
                      </c:pt>
                      <c:pt idx="236">
                        <c:v>42381</c:v>
                      </c:pt>
                      <c:pt idx="237">
                        <c:v>42382</c:v>
                      </c:pt>
                      <c:pt idx="238">
                        <c:v>42383</c:v>
                      </c:pt>
                      <c:pt idx="239">
                        <c:v>42384</c:v>
                      </c:pt>
                      <c:pt idx="240">
                        <c:v>42385</c:v>
                      </c:pt>
                      <c:pt idx="241">
                        <c:v>42386</c:v>
                      </c:pt>
                      <c:pt idx="242">
                        <c:v>42387</c:v>
                      </c:pt>
                      <c:pt idx="243">
                        <c:v>42388</c:v>
                      </c:pt>
                      <c:pt idx="244">
                        <c:v>42389</c:v>
                      </c:pt>
                      <c:pt idx="245">
                        <c:v>42390</c:v>
                      </c:pt>
                      <c:pt idx="246">
                        <c:v>42391</c:v>
                      </c:pt>
                      <c:pt idx="247">
                        <c:v>42392</c:v>
                      </c:pt>
                      <c:pt idx="248">
                        <c:v>42393</c:v>
                      </c:pt>
                      <c:pt idx="249">
                        <c:v>42394</c:v>
                      </c:pt>
                      <c:pt idx="250">
                        <c:v>42395</c:v>
                      </c:pt>
                      <c:pt idx="251">
                        <c:v>42396</c:v>
                      </c:pt>
                      <c:pt idx="252">
                        <c:v>42397</c:v>
                      </c:pt>
                      <c:pt idx="253">
                        <c:v>42398</c:v>
                      </c:pt>
                      <c:pt idx="254">
                        <c:v>42399</c:v>
                      </c:pt>
                      <c:pt idx="255">
                        <c:v>42400</c:v>
                      </c:pt>
                      <c:pt idx="256">
                        <c:v>42401</c:v>
                      </c:pt>
                      <c:pt idx="257">
                        <c:v>42402</c:v>
                      </c:pt>
                      <c:pt idx="258">
                        <c:v>42403</c:v>
                      </c:pt>
                      <c:pt idx="259">
                        <c:v>42404</c:v>
                      </c:pt>
                      <c:pt idx="260">
                        <c:v>42405</c:v>
                      </c:pt>
                      <c:pt idx="261">
                        <c:v>42406</c:v>
                      </c:pt>
                      <c:pt idx="262">
                        <c:v>42407</c:v>
                      </c:pt>
                      <c:pt idx="263">
                        <c:v>42408</c:v>
                      </c:pt>
                      <c:pt idx="264">
                        <c:v>42409</c:v>
                      </c:pt>
                      <c:pt idx="265">
                        <c:v>42410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'Данные А1'!$D$7:$D$272</c15:sqref>
                        </c15:formulaRef>
                      </c:ext>
                    </c:extLst>
                    <c:numCache>
                      <c:formatCode>General</c:formatCode>
                      <c:ptCount val="266"/>
                      <c:pt idx="152" formatCode="0.00">
                        <c:v>0</c:v>
                      </c:pt>
                      <c:pt idx="153" formatCode="0.00">
                        <c:v>4.8859680000000001</c:v>
                      </c:pt>
                      <c:pt idx="154" formatCode="0.00">
                        <c:v>115.42372899999999</c:v>
                      </c:pt>
                      <c:pt idx="155" formatCode="0.00">
                        <c:v>122.387255</c:v>
                      </c:pt>
                      <c:pt idx="156" formatCode="0.00">
                        <c:v>98.329825999999997</c:v>
                      </c:pt>
                      <c:pt idx="157" formatCode="0.00">
                        <c:v>129.54831799999999</c:v>
                      </c:pt>
                      <c:pt idx="158" formatCode="0.00">
                        <c:v>160.34439400000002</c:v>
                      </c:pt>
                      <c:pt idx="159" formatCode="0.00">
                        <c:v>157.69036399999999</c:v>
                      </c:pt>
                      <c:pt idx="160" formatCode="0.00">
                        <c:v>178.975291</c:v>
                      </c:pt>
                      <c:pt idx="161" formatCode="0.00">
                        <c:v>206.46917400000001</c:v>
                      </c:pt>
                      <c:pt idx="162" formatCode="0.00">
                        <c:v>238.26793000000001</c:v>
                      </c:pt>
                      <c:pt idx="163" formatCode="0.00">
                        <c:v>255.15961100000001</c:v>
                      </c:pt>
                      <c:pt idx="164" formatCode="0.00">
                        <c:v>276.38254999999998</c:v>
                      </c:pt>
                      <c:pt idx="165" formatCode="0.00">
                        <c:v>295.15784000000002</c:v>
                      </c:pt>
                      <c:pt idx="166" formatCode="0.00">
                        <c:v>310.14701000000002</c:v>
                      </c:pt>
                      <c:pt idx="167" formatCode="0.00">
                        <c:v>317.32652999999999</c:v>
                      </c:pt>
                      <c:pt idx="168" formatCode="0.00">
                        <c:v>319.03250000000003</c:v>
                      </c:pt>
                      <c:pt idx="169" formatCode="0.00">
                        <c:v>336.04791999999998</c:v>
                      </c:pt>
                      <c:pt idx="170" formatCode="0.00">
                        <c:v>349.94533999999999</c:v>
                      </c:pt>
                      <c:pt idx="171" formatCode="0.00">
                        <c:v>380.89</c:v>
                      </c:pt>
                      <c:pt idx="172" formatCode="0.00">
                        <c:v>377.13690000000003</c:v>
                      </c:pt>
                      <c:pt idx="173" formatCode="0.00">
                        <c:v>406.34885000000003</c:v>
                      </c:pt>
                      <c:pt idx="174" formatCode="0.00">
                        <c:v>425.41685999999999</c:v>
                      </c:pt>
                      <c:pt idx="175" formatCode="0.00">
                        <c:v>435.74669</c:v>
                      </c:pt>
                      <c:pt idx="176" formatCode="0.00">
                        <c:v>432.28100000000001</c:v>
                      </c:pt>
                      <c:pt idx="177" formatCode="0.00">
                        <c:v>426.91860000000003</c:v>
                      </c:pt>
                      <c:pt idx="178" formatCode="0.00">
                        <c:v>430.12616000000003</c:v>
                      </c:pt>
                      <c:pt idx="179" formatCode="0.00">
                        <c:v>443.01042999999999</c:v>
                      </c:pt>
                      <c:pt idx="180" formatCode="0.00">
                        <c:v>444.78908000000001</c:v>
                      </c:pt>
                      <c:pt idx="181" formatCode="0.00">
                        <c:v>453.19292999999999</c:v>
                      </c:pt>
                      <c:pt idx="182" formatCode="0.00">
                        <c:v>456.22447</c:v>
                      </c:pt>
                      <c:pt idx="183" formatCode="0.00">
                        <c:v>464.14485999999999</c:v>
                      </c:pt>
                      <c:pt idx="184" formatCode="0.00">
                        <c:v>493.97183999999999</c:v>
                      </c:pt>
                      <c:pt idx="185" formatCode="0.00">
                        <c:v>489.64911999999998</c:v>
                      </c:pt>
                      <c:pt idx="186" formatCode="0.00">
                        <c:v>496.85158999999999</c:v>
                      </c:pt>
                      <c:pt idx="187" formatCode="0.00">
                        <c:v>503.94283999999999</c:v>
                      </c:pt>
                      <c:pt idx="188" formatCode="0.00">
                        <c:v>509.04243000000002</c:v>
                      </c:pt>
                      <c:pt idx="189" formatCode="0.00">
                        <c:v>508.79615000000001</c:v>
                      </c:pt>
                      <c:pt idx="190" formatCode="0.00">
                        <c:v>500.74108000000001</c:v>
                      </c:pt>
                      <c:pt idx="191" formatCode="0.00">
                        <c:v>508.49389000000002</c:v>
                      </c:pt>
                      <c:pt idx="192" formatCode="0.00">
                        <c:v>514.30616999999995</c:v>
                      </c:pt>
                      <c:pt idx="193" formatCode="0.00">
                        <c:v>519.49838999999997</c:v>
                      </c:pt>
                      <c:pt idx="194" formatCode="0.00">
                        <c:v>504.27773999999999</c:v>
                      </c:pt>
                      <c:pt idx="195" formatCode="0.00">
                        <c:v>508.86664999999999</c:v>
                      </c:pt>
                      <c:pt idx="196" formatCode="0.00">
                        <c:v>524.07216000000005</c:v>
                      </c:pt>
                      <c:pt idx="197" formatCode="0.00">
                        <c:v>516.63796000000002</c:v>
                      </c:pt>
                      <c:pt idx="198" formatCode="0.00">
                        <c:v>529.46353999999997</c:v>
                      </c:pt>
                      <c:pt idx="199" formatCode="0.00">
                        <c:v>535.83540000000005</c:v>
                      </c:pt>
                      <c:pt idx="200" formatCode="0.00">
                        <c:v>535.11900000000003</c:v>
                      </c:pt>
                      <c:pt idx="201" formatCode="0.00">
                        <c:v>543.90551000000005</c:v>
                      </c:pt>
                      <c:pt idx="202" formatCode="0.00">
                        <c:v>553.77687000000003</c:v>
                      </c:pt>
                      <c:pt idx="203" formatCode="0.00">
                        <c:v>556.80534999999998</c:v>
                      </c:pt>
                      <c:pt idx="204" formatCode="0.00">
                        <c:v>572.60847999999999</c:v>
                      </c:pt>
                      <c:pt idx="205" formatCode="0.00">
                        <c:v>586.59189000000003</c:v>
                      </c:pt>
                      <c:pt idx="206" formatCode="0.00">
                        <c:v>591.75959999999998</c:v>
                      </c:pt>
                      <c:pt idx="207" formatCode="0.00">
                        <c:v>590.02829999999994</c:v>
                      </c:pt>
                      <c:pt idx="208" formatCode="0.00">
                        <c:v>597.72235000000001</c:v>
                      </c:pt>
                      <c:pt idx="209" formatCode="0.00">
                        <c:v>605.01068999999995</c:v>
                      </c:pt>
                      <c:pt idx="210" formatCode="0.00">
                        <c:v>611.35761000000002</c:v>
                      </c:pt>
                      <c:pt idx="211" formatCode="0.00">
                        <c:v>614.76119000000006</c:v>
                      </c:pt>
                      <c:pt idx="212" formatCode="0.00">
                        <c:v>630.46717999999998</c:v>
                      </c:pt>
                      <c:pt idx="213" formatCode="0.00">
                        <c:v>646.78971000000001</c:v>
                      </c:pt>
                      <c:pt idx="214" formatCode="0.00">
                        <c:v>642.79809999999998</c:v>
                      </c:pt>
                      <c:pt idx="215" formatCode="0.00">
                        <c:v>625.29882000000009</c:v>
                      </c:pt>
                      <c:pt idx="216" formatCode="0.00">
                        <c:v>641.23617999999999</c:v>
                      </c:pt>
                      <c:pt idx="217" formatCode="0.00">
                        <c:v>654.45767999999998</c:v>
                      </c:pt>
                      <c:pt idx="218" formatCode="0.00">
                        <c:v>665.88076999999998</c:v>
                      </c:pt>
                      <c:pt idx="219" formatCode="0.00">
                        <c:v>648.13234</c:v>
                      </c:pt>
                      <c:pt idx="220" formatCode="0.00">
                        <c:v>655.28362000000004</c:v>
                      </c:pt>
                      <c:pt idx="221" formatCode="0.00">
                        <c:v>658.07304999999997</c:v>
                      </c:pt>
                      <c:pt idx="222" formatCode="0.00">
                        <c:v>661.97026000000005</c:v>
                      </c:pt>
                      <c:pt idx="223" formatCode="0.00">
                        <c:v>677.57294999999999</c:v>
                      </c:pt>
                      <c:pt idx="224" formatCode="0.00">
                        <c:v>683.48188000000005</c:v>
                      </c:pt>
                      <c:pt idx="225" formatCode="0.00">
                        <c:v>692.40818999999999</c:v>
                      </c:pt>
                      <c:pt idx="226" formatCode="0.00">
                        <c:v>698.27260999999999</c:v>
                      </c:pt>
                      <c:pt idx="227" formatCode="0.00">
                        <c:v>707.32195999999999</c:v>
                      </c:pt>
                      <c:pt idx="228" formatCode="0.00">
                        <c:v>708.32761000000005</c:v>
                      </c:pt>
                      <c:pt idx="229" formatCode="0.00">
                        <c:v>717.18805999999995</c:v>
                      </c:pt>
                      <c:pt idx="230" formatCode="0.00">
                        <c:v>723.33356000000003</c:v>
                      </c:pt>
                      <c:pt idx="231" formatCode="0.00">
                        <c:v>719.68106</c:v>
                      </c:pt>
                      <c:pt idx="232" formatCode="0.00">
                        <c:v>755.88945000000001</c:v>
                      </c:pt>
                      <c:pt idx="233" formatCode="0.00">
                        <c:v>773.91372000000001</c:v>
                      </c:pt>
                      <c:pt idx="234" formatCode="0.00">
                        <c:v>763.44316000000003</c:v>
                      </c:pt>
                      <c:pt idx="235" formatCode="0.00">
                        <c:v>785.91806999999994</c:v>
                      </c:pt>
                      <c:pt idx="236" formatCode="0.00">
                        <c:v>806.97699999999998</c:v>
                      </c:pt>
                      <c:pt idx="237" formatCode="0.00">
                        <c:v>803.16364999999996</c:v>
                      </c:pt>
                      <c:pt idx="238" formatCode="0.00">
                        <c:v>818.93606999999997</c:v>
                      </c:pt>
                      <c:pt idx="239" formatCode="0.00">
                        <c:v>827.41513999999995</c:v>
                      </c:pt>
                      <c:pt idx="240" formatCode="0.00">
                        <c:v>848.97708</c:v>
                      </c:pt>
                      <c:pt idx="241" formatCode="0.00">
                        <c:v>831.83492999999999</c:v>
                      </c:pt>
                      <c:pt idx="242" formatCode="0.00">
                        <c:v>877.38751999999999</c:v>
                      </c:pt>
                      <c:pt idx="243" formatCode="0.00">
                        <c:v>859.02953000000002</c:v>
                      </c:pt>
                      <c:pt idx="244" formatCode="0.00">
                        <c:v>838.44182999999998</c:v>
                      </c:pt>
                      <c:pt idx="245" formatCode="0.00">
                        <c:v>881.74266999999998</c:v>
                      </c:pt>
                      <c:pt idx="246" formatCode="0.00">
                        <c:v>880.29943000000003</c:v>
                      </c:pt>
                      <c:pt idx="247" formatCode="0.00">
                        <c:v>885.05277000000001</c:v>
                      </c:pt>
                      <c:pt idx="248" formatCode="0.00">
                        <c:v>940.65689999999995</c:v>
                      </c:pt>
                      <c:pt idx="249" formatCode="0.00">
                        <c:v>916.81614999999999</c:v>
                      </c:pt>
                      <c:pt idx="250" formatCode="0.00">
                        <c:v>925.43785000000003</c:v>
                      </c:pt>
                      <c:pt idx="251" formatCode="0.00">
                        <c:v>937.21196999999995</c:v>
                      </c:pt>
                      <c:pt idx="252" formatCode="0.00">
                        <c:v>916.29656</c:v>
                      </c:pt>
                      <c:pt idx="253" formatCode="0.00">
                        <c:v>937.32758999999999</c:v>
                      </c:pt>
                      <c:pt idx="254" formatCode="0.00">
                        <c:v>955.39925000000005</c:v>
                      </c:pt>
                      <c:pt idx="255" formatCode="0.00">
                        <c:v>944.79816000000005</c:v>
                      </c:pt>
                      <c:pt idx="256" formatCode="0.00">
                        <c:v>950.49282000000005</c:v>
                      </c:pt>
                      <c:pt idx="257" formatCode="0.00">
                        <c:v>955.75684000000001</c:v>
                      </c:pt>
                      <c:pt idx="258" formatCode="0.00">
                        <c:v>955.16029000000003</c:v>
                      </c:pt>
                      <c:pt idx="259" formatCode="0.00">
                        <c:v>939.27259000000004</c:v>
                      </c:pt>
                      <c:pt idx="260" formatCode="0.00">
                        <c:v>943.36729000000003</c:v>
                      </c:pt>
                      <c:pt idx="261" formatCode="0.00">
                        <c:v>940.92560000000003</c:v>
                      </c:pt>
                      <c:pt idx="262" formatCode="0.00">
                        <c:v>969.19653000000005</c:v>
                      </c:pt>
                      <c:pt idx="263" formatCode="0.00">
                        <c:v>974.14332000000002</c:v>
                      </c:pt>
                    </c:numCache>
                  </c:numRef>
                </c:val>
              </c15:ser>
            </c15:filteredBarSeries>
          </c:ext>
        </c:extLst>
      </c:barChart>
      <c:dateAx>
        <c:axId val="90960896"/>
        <c:scaling>
          <c:orientation val="minMax"/>
          <c:min val="42297"/>
        </c:scaling>
        <c:delete val="0"/>
        <c:axPos val="b"/>
        <c:numFmt formatCode="dd/mm/yy;@" sourceLinked="0"/>
        <c:majorTickMark val="out"/>
        <c:minorTickMark val="in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4020000" spcFirstLastPara="1" vertOverflow="ellipsis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90461248"/>
        <c:crosses val="autoZero"/>
        <c:auto val="1"/>
        <c:lblOffset val="100"/>
        <c:baseTimeUnit val="days"/>
        <c:majorUnit val="7"/>
        <c:majorTimeUnit val="days"/>
      </c:dateAx>
      <c:valAx>
        <c:axId val="904612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/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 marL="0" marR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000" b="0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ru-RU" sz="1200" b="0" i="0" baseline="0">
                    <a:effectLst/>
                  </a:rPr>
                  <a:t>Накопленная добыча, тыс. м</a:t>
                </a:r>
                <a:r>
                  <a:rPr lang="ru-RU" sz="1200" b="0" i="0" baseline="30000">
                    <a:effectLst/>
                  </a:rPr>
                  <a:t>3</a:t>
                </a:r>
                <a:endParaRPr lang="ru-RU" sz="1200" b="0">
                  <a:effectLst/>
                </a:endParaRPr>
              </a:p>
            </c:rich>
          </c:tx>
          <c:layout>
            <c:manualLayout>
              <c:xMode val="edge"/>
              <c:yMode val="edge"/>
              <c:x val="0"/>
              <c:y val="3.1246129235440001E-4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0" sourceLinked="0"/>
        <c:majorTickMark val="none"/>
        <c:minorTickMark val="out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90960896"/>
        <c:crosses val="autoZero"/>
        <c:crossBetween val="between"/>
      </c:valAx>
      <c:spPr>
        <a:noFill/>
        <a:ln w="3175">
          <a:solidFill>
            <a:schemeClr val="tx1"/>
          </a:solidFill>
        </a:ln>
        <a:effectLst/>
      </c:spPr>
    </c:plotArea>
    <c:plotVisOnly val="1"/>
    <c:dispBlanksAs val="gap"/>
    <c:showDLblsOverMax val="0"/>
  </c:chart>
  <c:spPr>
    <a:noFill/>
    <a:ln>
      <a:solidFill>
        <a:schemeClr val="tx1"/>
      </a:solidFill>
    </a:ln>
    <a:effectLst/>
  </c:spPr>
  <c:txPr>
    <a:bodyPr/>
    <a:lstStyle/>
    <a:p>
      <a:pPr>
        <a:defRPr sz="1200">
          <a:solidFill>
            <a:sysClr val="windowText" lastClr="000000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spc="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ru-RU" sz="2400"/>
              <a:t>Скважина А3</a:t>
            </a:r>
          </a:p>
        </c:rich>
      </c:tx>
      <c:layout>
        <c:manualLayout>
          <c:xMode val="edge"/>
          <c:yMode val="edge"/>
          <c:x val="0.44328010098215082"/>
          <c:y val="2.505050372223528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5.0219660042494722E-2"/>
          <c:y val="1.4026003631600725E-2"/>
          <c:w val="0.93116391701037371"/>
          <c:h val="0.86838873413151263"/>
        </c:manualLayout>
      </c:layout>
      <c:barChart>
        <c:barDir val="col"/>
        <c:grouping val="clustered"/>
        <c:varyColors val="0"/>
        <c:ser>
          <c:idx val="3"/>
          <c:order val="0"/>
          <c:tx>
            <c:strRef>
              <c:f>'Данные А3'!$D$6</c:f>
              <c:strCache>
                <c:ptCount val="1"/>
                <c:pt idx="0">
                  <c:v>Дебит метана, м3/сут</c:v>
                </c:pt>
              </c:strCache>
            </c:strRef>
          </c:tx>
          <c:spPr>
            <a:solidFill>
              <a:srgbClr val="FFC000"/>
            </a:solidFill>
            <a:ln>
              <a:solidFill>
                <a:srgbClr val="FFC000"/>
              </a:solidFill>
            </a:ln>
            <a:effectLst/>
          </c:spPr>
          <c:invertIfNegative val="0"/>
          <c:dPt>
            <c:idx val="181"/>
            <c:invertIfNegative val="0"/>
            <c:bubble3D val="0"/>
            <c:spPr>
              <a:solidFill>
                <a:srgbClr val="FFC000"/>
              </a:solidFill>
              <a:ln w="28575" cap="rnd">
                <a:solidFill>
                  <a:srgbClr val="FFC000"/>
                </a:solidFill>
                <a:round/>
              </a:ln>
              <a:effectLst/>
            </c:spPr>
          </c:dPt>
          <c:dLbls>
            <c:dLbl>
              <c:idx val="263"/>
              <c:layout/>
              <c:tx>
                <c:rich>
                  <a:bodyPr/>
                  <a:lstStyle/>
                  <a:p>
                    <a:fld id="{A9F48ED0-1ED0-4D0C-BB55-7AB58A49A1DA}" type="VALUE">
                      <a:rPr lang="en-US">
                        <a:solidFill>
                          <a:srgbClr val="FF0000"/>
                        </a:solidFill>
                      </a:rPr>
                      <a:pPr/>
                      <a:t>[ЗНАЧЕНИЕ]</a:t>
                    </a:fld>
                    <a:endParaRPr lang="ru-RU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'Данные А3'!$A$7:$A$272</c:f>
              <c:numCache>
                <c:formatCode>m/d/yyyy</c:formatCode>
                <c:ptCount val="266"/>
                <c:pt idx="0">
                  <c:v>42145</c:v>
                </c:pt>
                <c:pt idx="1">
                  <c:v>42146</c:v>
                </c:pt>
                <c:pt idx="2">
                  <c:v>42147</c:v>
                </c:pt>
                <c:pt idx="3">
                  <c:v>42148</c:v>
                </c:pt>
                <c:pt idx="4">
                  <c:v>42149</c:v>
                </c:pt>
                <c:pt idx="5">
                  <c:v>42150</c:v>
                </c:pt>
                <c:pt idx="6">
                  <c:v>42151</c:v>
                </c:pt>
                <c:pt idx="7">
                  <c:v>42152</c:v>
                </c:pt>
                <c:pt idx="8">
                  <c:v>42153</c:v>
                </c:pt>
                <c:pt idx="9">
                  <c:v>42154</c:v>
                </c:pt>
                <c:pt idx="10">
                  <c:v>42155</c:v>
                </c:pt>
                <c:pt idx="11">
                  <c:v>42156</c:v>
                </c:pt>
                <c:pt idx="12">
                  <c:v>42157</c:v>
                </c:pt>
                <c:pt idx="13">
                  <c:v>42158</c:v>
                </c:pt>
                <c:pt idx="14">
                  <c:v>42159</c:v>
                </c:pt>
                <c:pt idx="15">
                  <c:v>42160</c:v>
                </c:pt>
                <c:pt idx="16">
                  <c:v>42161</c:v>
                </c:pt>
                <c:pt idx="17">
                  <c:v>42162</c:v>
                </c:pt>
                <c:pt idx="18">
                  <c:v>42163</c:v>
                </c:pt>
                <c:pt idx="19">
                  <c:v>42164</c:v>
                </c:pt>
                <c:pt idx="20">
                  <c:v>42165</c:v>
                </c:pt>
                <c:pt idx="21">
                  <c:v>42166</c:v>
                </c:pt>
                <c:pt idx="22">
                  <c:v>42167</c:v>
                </c:pt>
                <c:pt idx="23">
                  <c:v>42168</c:v>
                </c:pt>
                <c:pt idx="24">
                  <c:v>42169</c:v>
                </c:pt>
                <c:pt idx="25">
                  <c:v>42170</c:v>
                </c:pt>
                <c:pt idx="26">
                  <c:v>42171</c:v>
                </c:pt>
                <c:pt idx="27">
                  <c:v>42172</c:v>
                </c:pt>
                <c:pt idx="28">
                  <c:v>42173</c:v>
                </c:pt>
                <c:pt idx="29">
                  <c:v>42174</c:v>
                </c:pt>
                <c:pt idx="30">
                  <c:v>42175</c:v>
                </c:pt>
                <c:pt idx="31">
                  <c:v>42176</c:v>
                </c:pt>
                <c:pt idx="32">
                  <c:v>42177</c:v>
                </c:pt>
                <c:pt idx="33">
                  <c:v>42178</c:v>
                </c:pt>
                <c:pt idx="34">
                  <c:v>42179</c:v>
                </c:pt>
                <c:pt idx="35">
                  <c:v>42180</c:v>
                </c:pt>
                <c:pt idx="36">
                  <c:v>42181</c:v>
                </c:pt>
                <c:pt idx="37">
                  <c:v>42182</c:v>
                </c:pt>
                <c:pt idx="38">
                  <c:v>42183</c:v>
                </c:pt>
                <c:pt idx="39">
                  <c:v>42184</c:v>
                </c:pt>
                <c:pt idx="40">
                  <c:v>42185</c:v>
                </c:pt>
                <c:pt idx="41">
                  <c:v>42186</c:v>
                </c:pt>
                <c:pt idx="42">
                  <c:v>42187</c:v>
                </c:pt>
                <c:pt idx="43">
                  <c:v>42188</c:v>
                </c:pt>
                <c:pt idx="44">
                  <c:v>42189</c:v>
                </c:pt>
                <c:pt idx="45">
                  <c:v>42190</c:v>
                </c:pt>
                <c:pt idx="46">
                  <c:v>42191</c:v>
                </c:pt>
                <c:pt idx="47">
                  <c:v>42192</c:v>
                </c:pt>
                <c:pt idx="48">
                  <c:v>42193</c:v>
                </c:pt>
                <c:pt idx="49">
                  <c:v>42194</c:v>
                </c:pt>
                <c:pt idx="50">
                  <c:v>42195</c:v>
                </c:pt>
                <c:pt idx="51">
                  <c:v>42196</c:v>
                </c:pt>
                <c:pt idx="52">
                  <c:v>42197</c:v>
                </c:pt>
                <c:pt idx="53">
                  <c:v>42198</c:v>
                </c:pt>
                <c:pt idx="54">
                  <c:v>42199</c:v>
                </c:pt>
                <c:pt idx="55">
                  <c:v>42200</c:v>
                </c:pt>
                <c:pt idx="56">
                  <c:v>42201</c:v>
                </c:pt>
                <c:pt idx="57">
                  <c:v>42202</c:v>
                </c:pt>
                <c:pt idx="58">
                  <c:v>42203</c:v>
                </c:pt>
                <c:pt idx="59">
                  <c:v>42204</c:v>
                </c:pt>
                <c:pt idx="60">
                  <c:v>42205</c:v>
                </c:pt>
                <c:pt idx="61">
                  <c:v>42206</c:v>
                </c:pt>
                <c:pt idx="62">
                  <c:v>42207</c:v>
                </c:pt>
                <c:pt idx="63">
                  <c:v>42208</c:v>
                </c:pt>
                <c:pt idx="64">
                  <c:v>42209</c:v>
                </c:pt>
                <c:pt idx="65">
                  <c:v>42210</c:v>
                </c:pt>
                <c:pt idx="66">
                  <c:v>42211</c:v>
                </c:pt>
                <c:pt idx="67">
                  <c:v>42212</c:v>
                </c:pt>
                <c:pt idx="68">
                  <c:v>42213</c:v>
                </c:pt>
                <c:pt idx="69">
                  <c:v>42214</c:v>
                </c:pt>
                <c:pt idx="70">
                  <c:v>42215</c:v>
                </c:pt>
                <c:pt idx="71">
                  <c:v>42216</c:v>
                </c:pt>
                <c:pt idx="72">
                  <c:v>42217</c:v>
                </c:pt>
                <c:pt idx="73">
                  <c:v>42218</c:v>
                </c:pt>
                <c:pt idx="74">
                  <c:v>42219</c:v>
                </c:pt>
                <c:pt idx="75">
                  <c:v>42220</c:v>
                </c:pt>
                <c:pt idx="76">
                  <c:v>42221</c:v>
                </c:pt>
                <c:pt idx="77">
                  <c:v>42222</c:v>
                </c:pt>
                <c:pt idx="78">
                  <c:v>42223</c:v>
                </c:pt>
                <c:pt idx="79">
                  <c:v>42224</c:v>
                </c:pt>
                <c:pt idx="80">
                  <c:v>42225</c:v>
                </c:pt>
                <c:pt idx="81">
                  <c:v>42226</c:v>
                </c:pt>
                <c:pt idx="82">
                  <c:v>42227</c:v>
                </c:pt>
                <c:pt idx="83">
                  <c:v>42228</c:v>
                </c:pt>
                <c:pt idx="84">
                  <c:v>42229</c:v>
                </c:pt>
                <c:pt idx="85">
                  <c:v>42230</c:v>
                </c:pt>
                <c:pt idx="86">
                  <c:v>42231</c:v>
                </c:pt>
                <c:pt idx="87">
                  <c:v>42232</c:v>
                </c:pt>
                <c:pt idx="88">
                  <c:v>42233</c:v>
                </c:pt>
                <c:pt idx="89">
                  <c:v>42234</c:v>
                </c:pt>
                <c:pt idx="90">
                  <c:v>42235</c:v>
                </c:pt>
                <c:pt idx="91">
                  <c:v>42236</c:v>
                </c:pt>
                <c:pt idx="92">
                  <c:v>42237</c:v>
                </c:pt>
                <c:pt idx="93">
                  <c:v>42238</c:v>
                </c:pt>
                <c:pt idx="94">
                  <c:v>42239</c:v>
                </c:pt>
                <c:pt idx="95">
                  <c:v>42240</c:v>
                </c:pt>
                <c:pt idx="96">
                  <c:v>42241</c:v>
                </c:pt>
                <c:pt idx="97">
                  <c:v>42242</c:v>
                </c:pt>
                <c:pt idx="98">
                  <c:v>42243</c:v>
                </c:pt>
                <c:pt idx="99">
                  <c:v>42244</c:v>
                </c:pt>
                <c:pt idx="100">
                  <c:v>42245</c:v>
                </c:pt>
                <c:pt idx="101">
                  <c:v>42246</c:v>
                </c:pt>
                <c:pt idx="102">
                  <c:v>42247</c:v>
                </c:pt>
                <c:pt idx="103">
                  <c:v>42248</c:v>
                </c:pt>
                <c:pt idx="104">
                  <c:v>42249</c:v>
                </c:pt>
                <c:pt idx="105">
                  <c:v>42250</c:v>
                </c:pt>
                <c:pt idx="106">
                  <c:v>42251</c:v>
                </c:pt>
                <c:pt idx="107">
                  <c:v>42252</c:v>
                </c:pt>
                <c:pt idx="108">
                  <c:v>42253</c:v>
                </c:pt>
                <c:pt idx="109">
                  <c:v>42254</c:v>
                </c:pt>
                <c:pt idx="110">
                  <c:v>42255</c:v>
                </c:pt>
                <c:pt idx="111">
                  <c:v>42256</c:v>
                </c:pt>
                <c:pt idx="112">
                  <c:v>42257</c:v>
                </c:pt>
                <c:pt idx="113">
                  <c:v>42258</c:v>
                </c:pt>
                <c:pt idx="114">
                  <c:v>42259</c:v>
                </c:pt>
                <c:pt idx="115">
                  <c:v>42260</c:v>
                </c:pt>
                <c:pt idx="116">
                  <c:v>42261</c:v>
                </c:pt>
                <c:pt idx="117">
                  <c:v>42262</c:v>
                </c:pt>
                <c:pt idx="118">
                  <c:v>42263</c:v>
                </c:pt>
                <c:pt idx="119">
                  <c:v>42264</c:v>
                </c:pt>
                <c:pt idx="120">
                  <c:v>42265</c:v>
                </c:pt>
                <c:pt idx="121">
                  <c:v>42266</c:v>
                </c:pt>
                <c:pt idx="122">
                  <c:v>42267</c:v>
                </c:pt>
                <c:pt idx="123">
                  <c:v>42268</c:v>
                </c:pt>
                <c:pt idx="124">
                  <c:v>42269</c:v>
                </c:pt>
                <c:pt idx="125">
                  <c:v>42270</c:v>
                </c:pt>
                <c:pt idx="126">
                  <c:v>42271</c:v>
                </c:pt>
                <c:pt idx="127">
                  <c:v>42272</c:v>
                </c:pt>
                <c:pt idx="128">
                  <c:v>42273</c:v>
                </c:pt>
                <c:pt idx="129">
                  <c:v>42274</c:v>
                </c:pt>
                <c:pt idx="130">
                  <c:v>42275</c:v>
                </c:pt>
                <c:pt idx="131">
                  <c:v>42276</c:v>
                </c:pt>
                <c:pt idx="132">
                  <c:v>42277</c:v>
                </c:pt>
                <c:pt idx="133">
                  <c:v>42278</c:v>
                </c:pt>
                <c:pt idx="134">
                  <c:v>42279</c:v>
                </c:pt>
                <c:pt idx="135">
                  <c:v>42280</c:v>
                </c:pt>
                <c:pt idx="136">
                  <c:v>42281</c:v>
                </c:pt>
                <c:pt idx="137">
                  <c:v>42282</c:v>
                </c:pt>
                <c:pt idx="138">
                  <c:v>42283</c:v>
                </c:pt>
                <c:pt idx="139">
                  <c:v>42284</c:v>
                </c:pt>
                <c:pt idx="140">
                  <c:v>42285</c:v>
                </c:pt>
                <c:pt idx="141">
                  <c:v>42286</c:v>
                </c:pt>
                <c:pt idx="142">
                  <c:v>42287</c:v>
                </c:pt>
                <c:pt idx="143">
                  <c:v>42288</c:v>
                </c:pt>
                <c:pt idx="144">
                  <c:v>42289</c:v>
                </c:pt>
                <c:pt idx="145">
                  <c:v>42290</c:v>
                </c:pt>
                <c:pt idx="146">
                  <c:v>42291</c:v>
                </c:pt>
                <c:pt idx="147">
                  <c:v>42292</c:v>
                </c:pt>
                <c:pt idx="148">
                  <c:v>42293</c:v>
                </c:pt>
                <c:pt idx="149">
                  <c:v>42294</c:v>
                </c:pt>
                <c:pt idx="150">
                  <c:v>42295</c:v>
                </c:pt>
                <c:pt idx="151">
                  <c:v>42296</c:v>
                </c:pt>
                <c:pt idx="152">
                  <c:v>42297</c:v>
                </c:pt>
                <c:pt idx="153">
                  <c:v>42298</c:v>
                </c:pt>
                <c:pt idx="154">
                  <c:v>42299</c:v>
                </c:pt>
                <c:pt idx="155">
                  <c:v>42300</c:v>
                </c:pt>
                <c:pt idx="156">
                  <c:v>42301</c:v>
                </c:pt>
                <c:pt idx="157">
                  <c:v>42302</c:v>
                </c:pt>
                <c:pt idx="158">
                  <c:v>42303</c:v>
                </c:pt>
                <c:pt idx="159">
                  <c:v>42304</c:v>
                </c:pt>
                <c:pt idx="160">
                  <c:v>42305</c:v>
                </c:pt>
                <c:pt idx="161">
                  <c:v>42306</c:v>
                </c:pt>
                <c:pt idx="162">
                  <c:v>42307</c:v>
                </c:pt>
                <c:pt idx="163">
                  <c:v>42308</c:v>
                </c:pt>
                <c:pt idx="164">
                  <c:v>42309</c:v>
                </c:pt>
                <c:pt idx="165">
                  <c:v>42310</c:v>
                </c:pt>
                <c:pt idx="166">
                  <c:v>42311</c:v>
                </c:pt>
                <c:pt idx="167">
                  <c:v>42312</c:v>
                </c:pt>
                <c:pt idx="168">
                  <c:v>42313</c:v>
                </c:pt>
                <c:pt idx="169">
                  <c:v>42314</c:v>
                </c:pt>
                <c:pt idx="170">
                  <c:v>42315</c:v>
                </c:pt>
                <c:pt idx="171">
                  <c:v>42316</c:v>
                </c:pt>
                <c:pt idx="172">
                  <c:v>42317</c:v>
                </c:pt>
                <c:pt idx="173">
                  <c:v>42318</c:v>
                </c:pt>
                <c:pt idx="174">
                  <c:v>42319</c:v>
                </c:pt>
                <c:pt idx="175">
                  <c:v>42320</c:v>
                </c:pt>
                <c:pt idx="176">
                  <c:v>42321</c:v>
                </c:pt>
                <c:pt idx="177">
                  <c:v>42322</c:v>
                </c:pt>
                <c:pt idx="178">
                  <c:v>42323</c:v>
                </c:pt>
                <c:pt idx="179">
                  <c:v>42324</c:v>
                </c:pt>
                <c:pt idx="180">
                  <c:v>42325</c:v>
                </c:pt>
                <c:pt idx="181">
                  <c:v>42326</c:v>
                </c:pt>
                <c:pt idx="182">
                  <c:v>42327</c:v>
                </c:pt>
                <c:pt idx="183">
                  <c:v>42328</c:v>
                </c:pt>
                <c:pt idx="184">
                  <c:v>42329</c:v>
                </c:pt>
                <c:pt idx="185">
                  <c:v>42330</c:v>
                </c:pt>
                <c:pt idx="186">
                  <c:v>42331</c:v>
                </c:pt>
                <c:pt idx="187">
                  <c:v>42332</c:v>
                </c:pt>
                <c:pt idx="188">
                  <c:v>42333</c:v>
                </c:pt>
                <c:pt idx="189">
                  <c:v>42334</c:v>
                </c:pt>
                <c:pt idx="190">
                  <c:v>42335</c:v>
                </c:pt>
                <c:pt idx="191">
                  <c:v>42336</c:v>
                </c:pt>
                <c:pt idx="192">
                  <c:v>42337</c:v>
                </c:pt>
                <c:pt idx="193">
                  <c:v>42338</c:v>
                </c:pt>
                <c:pt idx="194">
                  <c:v>42339</c:v>
                </c:pt>
                <c:pt idx="195">
                  <c:v>42340</c:v>
                </c:pt>
                <c:pt idx="196">
                  <c:v>42341</c:v>
                </c:pt>
                <c:pt idx="197">
                  <c:v>42342</c:v>
                </c:pt>
                <c:pt idx="198">
                  <c:v>42343</c:v>
                </c:pt>
                <c:pt idx="199">
                  <c:v>42344</c:v>
                </c:pt>
                <c:pt idx="200">
                  <c:v>42345</c:v>
                </c:pt>
                <c:pt idx="201">
                  <c:v>42346</c:v>
                </c:pt>
                <c:pt idx="202">
                  <c:v>42347</c:v>
                </c:pt>
                <c:pt idx="203">
                  <c:v>42348</c:v>
                </c:pt>
                <c:pt idx="204">
                  <c:v>42349</c:v>
                </c:pt>
                <c:pt idx="205">
                  <c:v>42350</c:v>
                </c:pt>
                <c:pt idx="206">
                  <c:v>42351</c:v>
                </c:pt>
                <c:pt idx="207">
                  <c:v>42352</c:v>
                </c:pt>
                <c:pt idx="208">
                  <c:v>42353</c:v>
                </c:pt>
                <c:pt idx="209">
                  <c:v>42354</c:v>
                </c:pt>
                <c:pt idx="210">
                  <c:v>42355</c:v>
                </c:pt>
                <c:pt idx="211">
                  <c:v>42356</c:v>
                </c:pt>
                <c:pt idx="212">
                  <c:v>42357</c:v>
                </c:pt>
                <c:pt idx="213">
                  <c:v>42358</c:v>
                </c:pt>
                <c:pt idx="214">
                  <c:v>42359</c:v>
                </c:pt>
                <c:pt idx="215">
                  <c:v>42360</c:v>
                </c:pt>
                <c:pt idx="216">
                  <c:v>42361</c:v>
                </c:pt>
                <c:pt idx="217">
                  <c:v>42362</c:v>
                </c:pt>
                <c:pt idx="218">
                  <c:v>42363</c:v>
                </c:pt>
                <c:pt idx="219">
                  <c:v>42364</c:v>
                </c:pt>
                <c:pt idx="220">
                  <c:v>42365</c:v>
                </c:pt>
                <c:pt idx="221">
                  <c:v>42366</c:v>
                </c:pt>
                <c:pt idx="222">
                  <c:v>42367</c:v>
                </c:pt>
                <c:pt idx="223">
                  <c:v>42368</c:v>
                </c:pt>
                <c:pt idx="224">
                  <c:v>42369</c:v>
                </c:pt>
                <c:pt idx="225">
                  <c:v>42370</c:v>
                </c:pt>
                <c:pt idx="226">
                  <c:v>42371</c:v>
                </c:pt>
                <c:pt idx="227">
                  <c:v>42372</c:v>
                </c:pt>
                <c:pt idx="228">
                  <c:v>42373</c:v>
                </c:pt>
                <c:pt idx="229">
                  <c:v>42374</c:v>
                </c:pt>
                <c:pt idx="230">
                  <c:v>42375</c:v>
                </c:pt>
                <c:pt idx="231">
                  <c:v>42376</c:v>
                </c:pt>
                <c:pt idx="232">
                  <c:v>42377</c:v>
                </c:pt>
                <c:pt idx="233">
                  <c:v>42378</c:v>
                </c:pt>
                <c:pt idx="234">
                  <c:v>42379</c:v>
                </c:pt>
                <c:pt idx="235">
                  <c:v>42380</c:v>
                </c:pt>
                <c:pt idx="236">
                  <c:v>42381</c:v>
                </c:pt>
                <c:pt idx="237">
                  <c:v>42382</c:v>
                </c:pt>
                <c:pt idx="238">
                  <c:v>42383</c:v>
                </c:pt>
                <c:pt idx="239">
                  <c:v>42384</c:v>
                </c:pt>
                <c:pt idx="240">
                  <c:v>42385</c:v>
                </c:pt>
                <c:pt idx="241">
                  <c:v>42386</c:v>
                </c:pt>
                <c:pt idx="242">
                  <c:v>42387</c:v>
                </c:pt>
                <c:pt idx="243">
                  <c:v>42388</c:v>
                </c:pt>
                <c:pt idx="244">
                  <c:v>42389</c:v>
                </c:pt>
                <c:pt idx="245">
                  <c:v>42390</c:v>
                </c:pt>
                <c:pt idx="246">
                  <c:v>42391</c:v>
                </c:pt>
                <c:pt idx="247">
                  <c:v>42392</c:v>
                </c:pt>
                <c:pt idx="248">
                  <c:v>42393</c:v>
                </c:pt>
                <c:pt idx="249">
                  <c:v>42394</c:v>
                </c:pt>
                <c:pt idx="250">
                  <c:v>42395</c:v>
                </c:pt>
                <c:pt idx="251">
                  <c:v>42396</c:v>
                </c:pt>
                <c:pt idx="252">
                  <c:v>42397</c:v>
                </c:pt>
                <c:pt idx="253">
                  <c:v>42398</c:v>
                </c:pt>
                <c:pt idx="254">
                  <c:v>42399</c:v>
                </c:pt>
                <c:pt idx="255">
                  <c:v>42400</c:v>
                </c:pt>
                <c:pt idx="256">
                  <c:v>42401</c:v>
                </c:pt>
                <c:pt idx="257">
                  <c:v>42402</c:v>
                </c:pt>
                <c:pt idx="258">
                  <c:v>42403</c:v>
                </c:pt>
                <c:pt idx="259">
                  <c:v>42404</c:v>
                </c:pt>
                <c:pt idx="260">
                  <c:v>42405</c:v>
                </c:pt>
                <c:pt idx="261">
                  <c:v>42406</c:v>
                </c:pt>
                <c:pt idx="262">
                  <c:v>42407</c:v>
                </c:pt>
                <c:pt idx="263">
                  <c:v>42408</c:v>
                </c:pt>
                <c:pt idx="264">
                  <c:v>42409</c:v>
                </c:pt>
                <c:pt idx="265">
                  <c:v>42410</c:v>
                </c:pt>
              </c:numCache>
            </c:numRef>
          </c:cat>
          <c:val>
            <c:numRef>
              <c:f>'Данные А3'!$D$7:$D$272</c:f>
              <c:numCache>
                <c:formatCode>General</c:formatCode>
                <c:ptCount val="266"/>
                <c:pt idx="166" formatCode="0.00">
                  <c:v>0</c:v>
                </c:pt>
                <c:pt idx="167" formatCode="0.00">
                  <c:v>10.828720000000001</c:v>
                </c:pt>
                <c:pt idx="168" formatCode="0.00">
                  <c:v>182.44196600000001</c:v>
                </c:pt>
                <c:pt idx="169" formatCode="0.00">
                  <c:v>205.24109999999999</c:v>
                </c:pt>
                <c:pt idx="170" formatCode="0.00">
                  <c:v>273.48768999999999</c:v>
                </c:pt>
                <c:pt idx="171" formatCode="0.00">
                  <c:v>275.76564999999999</c:v>
                </c:pt>
                <c:pt idx="172" formatCode="0.00">
                  <c:v>280</c:v>
                </c:pt>
                <c:pt idx="173" formatCode="0.00">
                  <c:v>286.25638999999967</c:v>
                </c:pt>
                <c:pt idx="174" formatCode="0.00">
                  <c:v>281.27782000000002</c:v>
                </c:pt>
                <c:pt idx="175" formatCode="0.00">
                  <c:v>278.57809999999967</c:v>
                </c:pt>
                <c:pt idx="176" formatCode="0.00">
                  <c:v>286.72219999999959</c:v>
                </c:pt>
                <c:pt idx="177" formatCode="0.00">
                  <c:v>285.39967999999999</c:v>
                </c:pt>
                <c:pt idx="178" formatCode="0.00">
                  <c:v>283.83044999999993</c:v>
                </c:pt>
                <c:pt idx="179" formatCode="0.00">
                  <c:v>277.2441</c:v>
                </c:pt>
                <c:pt idx="180" formatCode="0.00">
                  <c:v>272.97359999999946</c:v>
                </c:pt>
                <c:pt idx="181" formatCode="0.00">
                  <c:v>267.8969299999996</c:v>
                </c:pt>
                <c:pt idx="182" formatCode="0.00">
                  <c:v>262.83160699999974</c:v>
                </c:pt>
                <c:pt idx="183" formatCode="0.00">
                  <c:v>253.45765399999999</c:v>
                </c:pt>
                <c:pt idx="184" formatCode="0.00">
                  <c:v>269.29039999999947</c:v>
                </c:pt>
                <c:pt idx="185" formatCode="0.00">
                  <c:v>265.83866999999969</c:v>
                </c:pt>
                <c:pt idx="186" formatCode="0.00">
                  <c:v>264.4635499999996</c:v>
                </c:pt>
                <c:pt idx="187" formatCode="0.00">
                  <c:v>257.89909</c:v>
                </c:pt>
                <c:pt idx="188" formatCode="0.00">
                  <c:v>263.59148999999974</c:v>
                </c:pt>
                <c:pt idx="189" formatCode="0.00">
                  <c:v>254.50499399999998</c:v>
                </c:pt>
                <c:pt idx="190" formatCode="0.00">
                  <c:v>250.58328499999999</c:v>
                </c:pt>
                <c:pt idx="191" formatCode="0.00">
                  <c:v>246.66367599999987</c:v>
                </c:pt>
                <c:pt idx="192" formatCode="0.00">
                  <c:v>248.87919299999999</c:v>
                </c:pt>
                <c:pt idx="193" formatCode="0.00">
                  <c:v>249.31882400000001</c:v>
                </c:pt>
                <c:pt idx="194" formatCode="0.00">
                  <c:v>236.63022800000007</c:v>
                </c:pt>
                <c:pt idx="195" formatCode="0.00">
                  <c:v>239.65030000000004</c:v>
                </c:pt>
                <c:pt idx="196" formatCode="0.00">
                  <c:v>236.218029</c:v>
                </c:pt>
                <c:pt idx="197" formatCode="0.00">
                  <c:v>235.31675999999999</c:v>
                </c:pt>
                <c:pt idx="198" formatCode="0.00">
                  <c:v>236.07617299999998</c:v>
                </c:pt>
                <c:pt idx="199" formatCode="0.00">
                  <c:v>240.30810300000007</c:v>
                </c:pt>
                <c:pt idx="200" formatCode="0.00">
                  <c:v>235.48613400000013</c:v>
                </c:pt>
                <c:pt idx="201" formatCode="0.00">
                  <c:v>238.10086999999999</c:v>
                </c:pt>
                <c:pt idx="202" formatCode="0.00">
                  <c:v>243.98535200000001</c:v>
                </c:pt>
                <c:pt idx="203" formatCode="0.00">
                  <c:v>232.01310099999998</c:v>
                </c:pt>
                <c:pt idx="204" formatCode="0.00">
                  <c:v>238.00973399999998</c:v>
                </c:pt>
                <c:pt idx="205" formatCode="0.00">
                  <c:v>238.04273499999999</c:v>
                </c:pt>
                <c:pt idx="206" formatCode="0.00">
                  <c:v>240.285618</c:v>
                </c:pt>
                <c:pt idx="207" formatCode="0.00">
                  <c:v>236.60133600000017</c:v>
                </c:pt>
                <c:pt idx="208" formatCode="0.00">
                  <c:v>237.08098000000001</c:v>
                </c:pt>
                <c:pt idx="209" formatCode="0.00">
                  <c:v>236.04329999999999</c:v>
                </c:pt>
                <c:pt idx="210" formatCode="0.00">
                  <c:v>235.611289</c:v>
                </c:pt>
                <c:pt idx="211" formatCode="0.00">
                  <c:v>235.666541</c:v>
                </c:pt>
                <c:pt idx="212" formatCode="0.00">
                  <c:v>235.87581599999999</c:v>
                </c:pt>
                <c:pt idx="213" formatCode="0.00">
                  <c:v>237.64176099999995</c:v>
                </c:pt>
                <c:pt idx="214" formatCode="0.00">
                  <c:v>239.50724000000014</c:v>
                </c:pt>
                <c:pt idx="215" formatCode="0.00">
                  <c:v>240.78778000000003</c:v>
                </c:pt>
                <c:pt idx="216" formatCode="0.00">
                  <c:v>237.59971199999998</c:v>
                </c:pt>
                <c:pt idx="217" formatCode="0.00">
                  <c:v>240.236546</c:v>
                </c:pt>
                <c:pt idx="218" formatCode="0.00">
                  <c:v>246.069245</c:v>
                </c:pt>
                <c:pt idx="219" formatCode="0.00">
                  <c:v>246.14788299999998</c:v>
                </c:pt>
                <c:pt idx="220" formatCode="0.00">
                  <c:v>247.87931700000001</c:v>
                </c:pt>
                <c:pt idx="221" formatCode="0.00">
                  <c:v>248.20244300000007</c:v>
                </c:pt>
                <c:pt idx="222" formatCode="0.00">
                  <c:v>246.54657799999998</c:v>
                </c:pt>
                <c:pt idx="223" formatCode="0.00">
                  <c:v>249.632294</c:v>
                </c:pt>
                <c:pt idx="224" formatCode="0.00">
                  <c:v>241.228633</c:v>
                </c:pt>
                <c:pt idx="225" formatCode="0.00">
                  <c:v>240.12297800000007</c:v>
                </c:pt>
                <c:pt idx="226" formatCode="0.00">
                  <c:v>238.80960099999999</c:v>
                </c:pt>
                <c:pt idx="227" formatCode="0.00">
                  <c:v>234.078608</c:v>
                </c:pt>
                <c:pt idx="228" formatCode="0.00">
                  <c:v>232.40941700000013</c:v>
                </c:pt>
                <c:pt idx="229" formatCode="0.00">
                  <c:v>232.677211</c:v>
                </c:pt>
                <c:pt idx="230" formatCode="0.00">
                  <c:v>230.75587499999995</c:v>
                </c:pt>
                <c:pt idx="231" formatCode="0.00">
                  <c:v>233.97959799999998</c:v>
                </c:pt>
                <c:pt idx="232" formatCode="0.00">
                  <c:v>239.38428600000017</c:v>
                </c:pt>
                <c:pt idx="233" formatCode="0.00">
                  <c:v>231.80153600000014</c:v>
                </c:pt>
                <c:pt idx="234" formatCode="0.00">
                  <c:v>230.932174</c:v>
                </c:pt>
                <c:pt idx="235" formatCode="0.00">
                  <c:v>233.248606</c:v>
                </c:pt>
                <c:pt idx="236" formatCode="0.00">
                  <c:v>232.41386099999986</c:v>
                </c:pt>
                <c:pt idx="237" formatCode="0.00">
                  <c:v>231.09673000000001</c:v>
                </c:pt>
                <c:pt idx="238" formatCode="0.00">
                  <c:v>230.03599299999999</c:v>
                </c:pt>
                <c:pt idx="239" formatCode="0.00">
                  <c:v>227.15863200000001</c:v>
                </c:pt>
                <c:pt idx="240" formatCode="0.00">
                  <c:v>223.32273800000021</c:v>
                </c:pt>
                <c:pt idx="241" formatCode="0.00">
                  <c:v>225.99288800000014</c:v>
                </c:pt>
                <c:pt idx="242" formatCode="0.00">
                  <c:v>225.52447100000001</c:v>
                </c:pt>
                <c:pt idx="243" formatCode="0.00">
                  <c:v>223.50654900000001</c:v>
                </c:pt>
                <c:pt idx="244" formatCode="0.00">
                  <c:v>220.82587100000001</c:v>
                </c:pt>
                <c:pt idx="245" formatCode="0.00">
                  <c:v>217.787691</c:v>
                </c:pt>
                <c:pt idx="246" formatCode="0.00">
                  <c:v>217.21095299999985</c:v>
                </c:pt>
                <c:pt idx="247" formatCode="0.00">
                  <c:v>217.40421000000001</c:v>
                </c:pt>
                <c:pt idx="248" formatCode="0.00">
                  <c:v>216.453453</c:v>
                </c:pt>
                <c:pt idx="249" formatCode="0.00">
                  <c:v>215.93169499999999</c:v>
                </c:pt>
                <c:pt idx="250" formatCode="0.00">
                  <c:v>217.17074299999999</c:v>
                </c:pt>
                <c:pt idx="251" formatCode="0.00">
                  <c:v>221.20316699999998</c:v>
                </c:pt>
                <c:pt idx="252" formatCode="0.00">
                  <c:v>219.87614800000014</c:v>
                </c:pt>
                <c:pt idx="253" formatCode="0.00">
                  <c:v>216.23666999999998</c:v>
                </c:pt>
                <c:pt idx="254" formatCode="0.00">
                  <c:v>213.45123400000014</c:v>
                </c:pt>
                <c:pt idx="255" formatCode="0.00">
                  <c:v>213.48498499999999</c:v>
                </c:pt>
                <c:pt idx="256" formatCode="0.00">
                  <c:v>211.12797399999999</c:v>
                </c:pt>
                <c:pt idx="257" formatCode="0.00">
                  <c:v>214.00796800000001</c:v>
                </c:pt>
                <c:pt idx="258" formatCode="0.00">
                  <c:v>212.29451899999998</c:v>
                </c:pt>
                <c:pt idx="259" formatCode="0.00">
                  <c:v>210.93672100000001</c:v>
                </c:pt>
                <c:pt idx="260" formatCode="0.00">
                  <c:v>214.14616099999998</c:v>
                </c:pt>
                <c:pt idx="261" formatCode="0.00">
                  <c:v>215.58643800000021</c:v>
                </c:pt>
                <c:pt idx="262" formatCode="0.00">
                  <c:v>216.91444900000013</c:v>
                </c:pt>
                <c:pt idx="263" formatCode="0.00">
                  <c:v>215.42028100000007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axId val="90963456"/>
        <c:axId val="90463552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'Данные А3'!$B$6</c15:sqref>
                        </c15:formulaRef>
                      </c:ext>
                    </c:extLst>
                    <c:strCache>
                      <c:ptCount val="1"/>
                      <c:pt idx="0">
                        <c:v>Р забой, ат</c:v>
                      </c:pt>
                    </c:strCache>
                  </c:strRef>
                </c:tx>
                <c:spPr>
                  <a:solidFill>
                    <a:schemeClr val="accent1"/>
                  </a:solidFill>
                  <a:ln>
                    <a:noFill/>
                  </a:ln>
                  <a:effectLst/>
                </c:spPr>
                <c:invertIfNegative val="0"/>
                <c:cat>
                  <c:numRef>
                    <c:extLst>
                      <c:ext uri="{02D57815-91ED-43cb-92C2-25804820EDAC}">
                        <c15:formulaRef>
                          <c15:sqref>'Данные А3'!$A$7:$A$272</c15:sqref>
                        </c15:formulaRef>
                      </c:ext>
                    </c:extLst>
                    <c:numCache>
                      <c:formatCode>m/d/yyyy</c:formatCode>
                      <c:ptCount val="266"/>
                      <c:pt idx="0">
                        <c:v>42145</c:v>
                      </c:pt>
                      <c:pt idx="1">
                        <c:v>42146</c:v>
                      </c:pt>
                      <c:pt idx="2">
                        <c:v>42147</c:v>
                      </c:pt>
                      <c:pt idx="3">
                        <c:v>42148</c:v>
                      </c:pt>
                      <c:pt idx="4">
                        <c:v>42149</c:v>
                      </c:pt>
                      <c:pt idx="5">
                        <c:v>42150</c:v>
                      </c:pt>
                      <c:pt idx="6">
                        <c:v>42151</c:v>
                      </c:pt>
                      <c:pt idx="7">
                        <c:v>42152</c:v>
                      </c:pt>
                      <c:pt idx="8">
                        <c:v>42153</c:v>
                      </c:pt>
                      <c:pt idx="9">
                        <c:v>42154</c:v>
                      </c:pt>
                      <c:pt idx="10">
                        <c:v>42155</c:v>
                      </c:pt>
                      <c:pt idx="11">
                        <c:v>42156</c:v>
                      </c:pt>
                      <c:pt idx="12">
                        <c:v>42157</c:v>
                      </c:pt>
                      <c:pt idx="13">
                        <c:v>42158</c:v>
                      </c:pt>
                      <c:pt idx="14">
                        <c:v>42159</c:v>
                      </c:pt>
                      <c:pt idx="15">
                        <c:v>42160</c:v>
                      </c:pt>
                      <c:pt idx="16">
                        <c:v>42161</c:v>
                      </c:pt>
                      <c:pt idx="17">
                        <c:v>42162</c:v>
                      </c:pt>
                      <c:pt idx="18">
                        <c:v>42163</c:v>
                      </c:pt>
                      <c:pt idx="19">
                        <c:v>42164</c:v>
                      </c:pt>
                      <c:pt idx="20">
                        <c:v>42165</c:v>
                      </c:pt>
                      <c:pt idx="21">
                        <c:v>42166</c:v>
                      </c:pt>
                      <c:pt idx="22">
                        <c:v>42167</c:v>
                      </c:pt>
                      <c:pt idx="23">
                        <c:v>42168</c:v>
                      </c:pt>
                      <c:pt idx="24">
                        <c:v>42169</c:v>
                      </c:pt>
                      <c:pt idx="25">
                        <c:v>42170</c:v>
                      </c:pt>
                      <c:pt idx="26">
                        <c:v>42171</c:v>
                      </c:pt>
                      <c:pt idx="27">
                        <c:v>42172</c:v>
                      </c:pt>
                      <c:pt idx="28">
                        <c:v>42173</c:v>
                      </c:pt>
                      <c:pt idx="29">
                        <c:v>42174</c:v>
                      </c:pt>
                      <c:pt idx="30">
                        <c:v>42175</c:v>
                      </c:pt>
                      <c:pt idx="31">
                        <c:v>42176</c:v>
                      </c:pt>
                      <c:pt idx="32">
                        <c:v>42177</c:v>
                      </c:pt>
                      <c:pt idx="33">
                        <c:v>42178</c:v>
                      </c:pt>
                      <c:pt idx="34">
                        <c:v>42179</c:v>
                      </c:pt>
                      <c:pt idx="35">
                        <c:v>42180</c:v>
                      </c:pt>
                      <c:pt idx="36">
                        <c:v>42181</c:v>
                      </c:pt>
                      <c:pt idx="37">
                        <c:v>42182</c:v>
                      </c:pt>
                      <c:pt idx="38">
                        <c:v>42183</c:v>
                      </c:pt>
                      <c:pt idx="39">
                        <c:v>42184</c:v>
                      </c:pt>
                      <c:pt idx="40">
                        <c:v>42185</c:v>
                      </c:pt>
                      <c:pt idx="41">
                        <c:v>42186</c:v>
                      </c:pt>
                      <c:pt idx="42">
                        <c:v>42187</c:v>
                      </c:pt>
                      <c:pt idx="43">
                        <c:v>42188</c:v>
                      </c:pt>
                      <c:pt idx="44">
                        <c:v>42189</c:v>
                      </c:pt>
                      <c:pt idx="45">
                        <c:v>42190</c:v>
                      </c:pt>
                      <c:pt idx="46">
                        <c:v>42191</c:v>
                      </c:pt>
                      <c:pt idx="47">
                        <c:v>42192</c:v>
                      </c:pt>
                      <c:pt idx="48">
                        <c:v>42193</c:v>
                      </c:pt>
                      <c:pt idx="49">
                        <c:v>42194</c:v>
                      </c:pt>
                      <c:pt idx="50">
                        <c:v>42195</c:v>
                      </c:pt>
                      <c:pt idx="51">
                        <c:v>42196</c:v>
                      </c:pt>
                      <c:pt idx="52">
                        <c:v>42197</c:v>
                      </c:pt>
                      <c:pt idx="53">
                        <c:v>42198</c:v>
                      </c:pt>
                      <c:pt idx="54">
                        <c:v>42199</c:v>
                      </c:pt>
                      <c:pt idx="55">
                        <c:v>42200</c:v>
                      </c:pt>
                      <c:pt idx="56">
                        <c:v>42201</c:v>
                      </c:pt>
                      <c:pt idx="57">
                        <c:v>42202</c:v>
                      </c:pt>
                      <c:pt idx="58">
                        <c:v>42203</c:v>
                      </c:pt>
                      <c:pt idx="59">
                        <c:v>42204</c:v>
                      </c:pt>
                      <c:pt idx="60">
                        <c:v>42205</c:v>
                      </c:pt>
                      <c:pt idx="61">
                        <c:v>42206</c:v>
                      </c:pt>
                      <c:pt idx="62">
                        <c:v>42207</c:v>
                      </c:pt>
                      <c:pt idx="63">
                        <c:v>42208</c:v>
                      </c:pt>
                      <c:pt idx="64">
                        <c:v>42209</c:v>
                      </c:pt>
                      <c:pt idx="65">
                        <c:v>42210</c:v>
                      </c:pt>
                      <c:pt idx="66">
                        <c:v>42211</c:v>
                      </c:pt>
                      <c:pt idx="67">
                        <c:v>42212</c:v>
                      </c:pt>
                      <c:pt idx="68">
                        <c:v>42213</c:v>
                      </c:pt>
                      <c:pt idx="69">
                        <c:v>42214</c:v>
                      </c:pt>
                      <c:pt idx="70">
                        <c:v>42215</c:v>
                      </c:pt>
                      <c:pt idx="71">
                        <c:v>42216</c:v>
                      </c:pt>
                      <c:pt idx="72">
                        <c:v>42217</c:v>
                      </c:pt>
                      <c:pt idx="73">
                        <c:v>42218</c:v>
                      </c:pt>
                      <c:pt idx="74">
                        <c:v>42219</c:v>
                      </c:pt>
                      <c:pt idx="75">
                        <c:v>42220</c:v>
                      </c:pt>
                      <c:pt idx="76">
                        <c:v>42221</c:v>
                      </c:pt>
                      <c:pt idx="77">
                        <c:v>42222</c:v>
                      </c:pt>
                      <c:pt idx="78">
                        <c:v>42223</c:v>
                      </c:pt>
                      <c:pt idx="79">
                        <c:v>42224</c:v>
                      </c:pt>
                      <c:pt idx="80">
                        <c:v>42225</c:v>
                      </c:pt>
                      <c:pt idx="81">
                        <c:v>42226</c:v>
                      </c:pt>
                      <c:pt idx="82">
                        <c:v>42227</c:v>
                      </c:pt>
                      <c:pt idx="83">
                        <c:v>42228</c:v>
                      </c:pt>
                      <c:pt idx="84">
                        <c:v>42229</c:v>
                      </c:pt>
                      <c:pt idx="85">
                        <c:v>42230</c:v>
                      </c:pt>
                      <c:pt idx="86">
                        <c:v>42231</c:v>
                      </c:pt>
                      <c:pt idx="87">
                        <c:v>42232</c:v>
                      </c:pt>
                      <c:pt idx="88">
                        <c:v>42233</c:v>
                      </c:pt>
                      <c:pt idx="89">
                        <c:v>42234</c:v>
                      </c:pt>
                      <c:pt idx="90">
                        <c:v>42235</c:v>
                      </c:pt>
                      <c:pt idx="91">
                        <c:v>42236</c:v>
                      </c:pt>
                      <c:pt idx="92">
                        <c:v>42237</c:v>
                      </c:pt>
                      <c:pt idx="93">
                        <c:v>42238</c:v>
                      </c:pt>
                      <c:pt idx="94">
                        <c:v>42239</c:v>
                      </c:pt>
                      <c:pt idx="95">
                        <c:v>42240</c:v>
                      </c:pt>
                      <c:pt idx="96">
                        <c:v>42241</c:v>
                      </c:pt>
                      <c:pt idx="97">
                        <c:v>42242</c:v>
                      </c:pt>
                      <c:pt idx="98">
                        <c:v>42243</c:v>
                      </c:pt>
                      <c:pt idx="99">
                        <c:v>42244</c:v>
                      </c:pt>
                      <c:pt idx="100">
                        <c:v>42245</c:v>
                      </c:pt>
                      <c:pt idx="101">
                        <c:v>42246</c:v>
                      </c:pt>
                      <c:pt idx="102">
                        <c:v>42247</c:v>
                      </c:pt>
                      <c:pt idx="103">
                        <c:v>42248</c:v>
                      </c:pt>
                      <c:pt idx="104">
                        <c:v>42249</c:v>
                      </c:pt>
                      <c:pt idx="105">
                        <c:v>42250</c:v>
                      </c:pt>
                      <c:pt idx="106">
                        <c:v>42251</c:v>
                      </c:pt>
                      <c:pt idx="107">
                        <c:v>42252</c:v>
                      </c:pt>
                      <c:pt idx="108">
                        <c:v>42253</c:v>
                      </c:pt>
                      <c:pt idx="109">
                        <c:v>42254</c:v>
                      </c:pt>
                      <c:pt idx="110">
                        <c:v>42255</c:v>
                      </c:pt>
                      <c:pt idx="111">
                        <c:v>42256</c:v>
                      </c:pt>
                      <c:pt idx="112">
                        <c:v>42257</c:v>
                      </c:pt>
                      <c:pt idx="113">
                        <c:v>42258</c:v>
                      </c:pt>
                      <c:pt idx="114">
                        <c:v>42259</c:v>
                      </c:pt>
                      <c:pt idx="115">
                        <c:v>42260</c:v>
                      </c:pt>
                      <c:pt idx="116">
                        <c:v>42261</c:v>
                      </c:pt>
                      <c:pt idx="117">
                        <c:v>42262</c:v>
                      </c:pt>
                      <c:pt idx="118">
                        <c:v>42263</c:v>
                      </c:pt>
                      <c:pt idx="119">
                        <c:v>42264</c:v>
                      </c:pt>
                      <c:pt idx="120">
                        <c:v>42265</c:v>
                      </c:pt>
                      <c:pt idx="121">
                        <c:v>42266</c:v>
                      </c:pt>
                      <c:pt idx="122">
                        <c:v>42267</c:v>
                      </c:pt>
                      <c:pt idx="123">
                        <c:v>42268</c:v>
                      </c:pt>
                      <c:pt idx="124">
                        <c:v>42269</c:v>
                      </c:pt>
                      <c:pt idx="125">
                        <c:v>42270</c:v>
                      </c:pt>
                      <c:pt idx="126">
                        <c:v>42271</c:v>
                      </c:pt>
                      <c:pt idx="127">
                        <c:v>42272</c:v>
                      </c:pt>
                      <c:pt idx="128">
                        <c:v>42273</c:v>
                      </c:pt>
                      <c:pt idx="129">
                        <c:v>42274</c:v>
                      </c:pt>
                      <c:pt idx="130">
                        <c:v>42275</c:v>
                      </c:pt>
                      <c:pt idx="131">
                        <c:v>42276</c:v>
                      </c:pt>
                      <c:pt idx="132">
                        <c:v>42277</c:v>
                      </c:pt>
                      <c:pt idx="133">
                        <c:v>42278</c:v>
                      </c:pt>
                      <c:pt idx="134">
                        <c:v>42279</c:v>
                      </c:pt>
                      <c:pt idx="135">
                        <c:v>42280</c:v>
                      </c:pt>
                      <c:pt idx="136">
                        <c:v>42281</c:v>
                      </c:pt>
                      <c:pt idx="137">
                        <c:v>42282</c:v>
                      </c:pt>
                      <c:pt idx="138">
                        <c:v>42283</c:v>
                      </c:pt>
                      <c:pt idx="139">
                        <c:v>42284</c:v>
                      </c:pt>
                      <c:pt idx="140">
                        <c:v>42285</c:v>
                      </c:pt>
                      <c:pt idx="141">
                        <c:v>42286</c:v>
                      </c:pt>
                      <c:pt idx="142">
                        <c:v>42287</c:v>
                      </c:pt>
                      <c:pt idx="143">
                        <c:v>42288</c:v>
                      </c:pt>
                      <c:pt idx="144">
                        <c:v>42289</c:v>
                      </c:pt>
                      <c:pt idx="145">
                        <c:v>42290</c:v>
                      </c:pt>
                      <c:pt idx="146">
                        <c:v>42291</c:v>
                      </c:pt>
                      <c:pt idx="147">
                        <c:v>42292</c:v>
                      </c:pt>
                      <c:pt idx="148">
                        <c:v>42293</c:v>
                      </c:pt>
                      <c:pt idx="149">
                        <c:v>42294</c:v>
                      </c:pt>
                      <c:pt idx="150">
                        <c:v>42295</c:v>
                      </c:pt>
                      <c:pt idx="151">
                        <c:v>42296</c:v>
                      </c:pt>
                      <c:pt idx="152">
                        <c:v>42297</c:v>
                      </c:pt>
                      <c:pt idx="153">
                        <c:v>42298</c:v>
                      </c:pt>
                      <c:pt idx="154">
                        <c:v>42299</c:v>
                      </c:pt>
                      <c:pt idx="155">
                        <c:v>42300</c:v>
                      </c:pt>
                      <c:pt idx="156">
                        <c:v>42301</c:v>
                      </c:pt>
                      <c:pt idx="157">
                        <c:v>42302</c:v>
                      </c:pt>
                      <c:pt idx="158">
                        <c:v>42303</c:v>
                      </c:pt>
                      <c:pt idx="159">
                        <c:v>42304</c:v>
                      </c:pt>
                      <c:pt idx="160">
                        <c:v>42305</c:v>
                      </c:pt>
                      <c:pt idx="161">
                        <c:v>42306</c:v>
                      </c:pt>
                      <c:pt idx="162">
                        <c:v>42307</c:v>
                      </c:pt>
                      <c:pt idx="163">
                        <c:v>42308</c:v>
                      </c:pt>
                      <c:pt idx="164">
                        <c:v>42309</c:v>
                      </c:pt>
                      <c:pt idx="165">
                        <c:v>42310</c:v>
                      </c:pt>
                      <c:pt idx="166">
                        <c:v>42311</c:v>
                      </c:pt>
                      <c:pt idx="167">
                        <c:v>42312</c:v>
                      </c:pt>
                      <c:pt idx="168">
                        <c:v>42313</c:v>
                      </c:pt>
                      <c:pt idx="169">
                        <c:v>42314</c:v>
                      </c:pt>
                      <c:pt idx="170">
                        <c:v>42315</c:v>
                      </c:pt>
                      <c:pt idx="171">
                        <c:v>42316</c:v>
                      </c:pt>
                      <c:pt idx="172">
                        <c:v>42317</c:v>
                      </c:pt>
                      <c:pt idx="173">
                        <c:v>42318</c:v>
                      </c:pt>
                      <c:pt idx="174">
                        <c:v>42319</c:v>
                      </c:pt>
                      <c:pt idx="175">
                        <c:v>42320</c:v>
                      </c:pt>
                      <c:pt idx="176">
                        <c:v>42321</c:v>
                      </c:pt>
                      <c:pt idx="177">
                        <c:v>42322</c:v>
                      </c:pt>
                      <c:pt idx="178">
                        <c:v>42323</c:v>
                      </c:pt>
                      <c:pt idx="179">
                        <c:v>42324</c:v>
                      </c:pt>
                      <c:pt idx="180">
                        <c:v>42325</c:v>
                      </c:pt>
                      <c:pt idx="181">
                        <c:v>42326</c:v>
                      </c:pt>
                      <c:pt idx="182">
                        <c:v>42327</c:v>
                      </c:pt>
                      <c:pt idx="183">
                        <c:v>42328</c:v>
                      </c:pt>
                      <c:pt idx="184">
                        <c:v>42329</c:v>
                      </c:pt>
                      <c:pt idx="185">
                        <c:v>42330</c:v>
                      </c:pt>
                      <c:pt idx="186">
                        <c:v>42331</c:v>
                      </c:pt>
                      <c:pt idx="187">
                        <c:v>42332</c:v>
                      </c:pt>
                      <c:pt idx="188">
                        <c:v>42333</c:v>
                      </c:pt>
                      <c:pt idx="189">
                        <c:v>42334</c:v>
                      </c:pt>
                      <c:pt idx="190">
                        <c:v>42335</c:v>
                      </c:pt>
                      <c:pt idx="191">
                        <c:v>42336</c:v>
                      </c:pt>
                      <c:pt idx="192">
                        <c:v>42337</c:v>
                      </c:pt>
                      <c:pt idx="193">
                        <c:v>42338</c:v>
                      </c:pt>
                      <c:pt idx="194">
                        <c:v>42339</c:v>
                      </c:pt>
                      <c:pt idx="195">
                        <c:v>42340</c:v>
                      </c:pt>
                      <c:pt idx="196">
                        <c:v>42341</c:v>
                      </c:pt>
                      <c:pt idx="197">
                        <c:v>42342</c:v>
                      </c:pt>
                      <c:pt idx="198">
                        <c:v>42343</c:v>
                      </c:pt>
                      <c:pt idx="199">
                        <c:v>42344</c:v>
                      </c:pt>
                      <c:pt idx="200">
                        <c:v>42345</c:v>
                      </c:pt>
                      <c:pt idx="201">
                        <c:v>42346</c:v>
                      </c:pt>
                      <c:pt idx="202">
                        <c:v>42347</c:v>
                      </c:pt>
                      <c:pt idx="203">
                        <c:v>42348</c:v>
                      </c:pt>
                      <c:pt idx="204">
                        <c:v>42349</c:v>
                      </c:pt>
                      <c:pt idx="205">
                        <c:v>42350</c:v>
                      </c:pt>
                      <c:pt idx="206">
                        <c:v>42351</c:v>
                      </c:pt>
                      <c:pt idx="207">
                        <c:v>42352</c:v>
                      </c:pt>
                      <c:pt idx="208">
                        <c:v>42353</c:v>
                      </c:pt>
                      <c:pt idx="209">
                        <c:v>42354</c:v>
                      </c:pt>
                      <c:pt idx="210">
                        <c:v>42355</c:v>
                      </c:pt>
                      <c:pt idx="211">
                        <c:v>42356</c:v>
                      </c:pt>
                      <c:pt idx="212">
                        <c:v>42357</c:v>
                      </c:pt>
                      <c:pt idx="213">
                        <c:v>42358</c:v>
                      </c:pt>
                      <c:pt idx="214">
                        <c:v>42359</c:v>
                      </c:pt>
                      <c:pt idx="215">
                        <c:v>42360</c:v>
                      </c:pt>
                      <c:pt idx="216">
                        <c:v>42361</c:v>
                      </c:pt>
                      <c:pt idx="217">
                        <c:v>42362</c:v>
                      </c:pt>
                      <c:pt idx="218">
                        <c:v>42363</c:v>
                      </c:pt>
                      <c:pt idx="219">
                        <c:v>42364</c:v>
                      </c:pt>
                      <c:pt idx="220">
                        <c:v>42365</c:v>
                      </c:pt>
                      <c:pt idx="221">
                        <c:v>42366</c:v>
                      </c:pt>
                      <c:pt idx="222">
                        <c:v>42367</c:v>
                      </c:pt>
                      <c:pt idx="223">
                        <c:v>42368</c:v>
                      </c:pt>
                      <c:pt idx="224">
                        <c:v>42369</c:v>
                      </c:pt>
                      <c:pt idx="225">
                        <c:v>42370</c:v>
                      </c:pt>
                      <c:pt idx="226">
                        <c:v>42371</c:v>
                      </c:pt>
                      <c:pt idx="227">
                        <c:v>42372</c:v>
                      </c:pt>
                      <c:pt idx="228">
                        <c:v>42373</c:v>
                      </c:pt>
                      <c:pt idx="229">
                        <c:v>42374</c:v>
                      </c:pt>
                      <c:pt idx="230">
                        <c:v>42375</c:v>
                      </c:pt>
                      <c:pt idx="231">
                        <c:v>42376</c:v>
                      </c:pt>
                      <c:pt idx="232">
                        <c:v>42377</c:v>
                      </c:pt>
                      <c:pt idx="233">
                        <c:v>42378</c:v>
                      </c:pt>
                      <c:pt idx="234">
                        <c:v>42379</c:v>
                      </c:pt>
                      <c:pt idx="235">
                        <c:v>42380</c:v>
                      </c:pt>
                      <c:pt idx="236">
                        <c:v>42381</c:v>
                      </c:pt>
                      <c:pt idx="237">
                        <c:v>42382</c:v>
                      </c:pt>
                      <c:pt idx="238">
                        <c:v>42383</c:v>
                      </c:pt>
                      <c:pt idx="239">
                        <c:v>42384</c:v>
                      </c:pt>
                      <c:pt idx="240">
                        <c:v>42385</c:v>
                      </c:pt>
                      <c:pt idx="241">
                        <c:v>42386</c:v>
                      </c:pt>
                      <c:pt idx="242">
                        <c:v>42387</c:v>
                      </c:pt>
                      <c:pt idx="243">
                        <c:v>42388</c:v>
                      </c:pt>
                      <c:pt idx="244">
                        <c:v>42389</c:v>
                      </c:pt>
                      <c:pt idx="245">
                        <c:v>42390</c:v>
                      </c:pt>
                      <c:pt idx="246">
                        <c:v>42391</c:v>
                      </c:pt>
                      <c:pt idx="247">
                        <c:v>42392</c:v>
                      </c:pt>
                      <c:pt idx="248">
                        <c:v>42393</c:v>
                      </c:pt>
                      <c:pt idx="249">
                        <c:v>42394</c:v>
                      </c:pt>
                      <c:pt idx="250">
                        <c:v>42395</c:v>
                      </c:pt>
                      <c:pt idx="251">
                        <c:v>42396</c:v>
                      </c:pt>
                      <c:pt idx="252">
                        <c:v>42397</c:v>
                      </c:pt>
                      <c:pt idx="253">
                        <c:v>42398</c:v>
                      </c:pt>
                      <c:pt idx="254">
                        <c:v>42399</c:v>
                      </c:pt>
                      <c:pt idx="255">
                        <c:v>42400</c:v>
                      </c:pt>
                      <c:pt idx="256">
                        <c:v>42401</c:v>
                      </c:pt>
                      <c:pt idx="257">
                        <c:v>42402</c:v>
                      </c:pt>
                      <c:pt idx="258">
                        <c:v>42403</c:v>
                      </c:pt>
                      <c:pt idx="259">
                        <c:v>42404</c:v>
                      </c:pt>
                      <c:pt idx="260">
                        <c:v>42405</c:v>
                      </c:pt>
                      <c:pt idx="261">
                        <c:v>42406</c:v>
                      </c:pt>
                      <c:pt idx="262">
                        <c:v>42407</c:v>
                      </c:pt>
                      <c:pt idx="263">
                        <c:v>42408</c:v>
                      </c:pt>
                      <c:pt idx="264">
                        <c:v>42409</c:v>
                      </c:pt>
                      <c:pt idx="265">
                        <c:v>42410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'Данные А3'!$B$7:$B$272</c15:sqref>
                        </c15:formulaRef>
                      </c:ext>
                    </c:extLst>
                    <c:numCache>
                      <c:formatCode>0.00</c:formatCode>
                      <c:ptCount val="266"/>
                      <c:pt idx="0">
                        <c:v>49.52</c:v>
                      </c:pt>
                      <c:pt idx="1">
                        <c:v>49.21</c:v>
                      </c:pt>
                      <c:pt idx="2">
                        <c:v>49.09</c:v>
                      </c:pt>
                      <c:pt idx="3">
                        <c:v>49.04</c:v>
                      </c:pt>
                      <c:pt idx="4">
                        <c:v>49.1</c:v>
                      </c:pt>
                      <c:pt idx="5">
                        <c:v>48.36</c:v>
                      </c:pt>
                      <c:pt idx="6">
                        <c:v>47.86</c:v>
                      </c:pt>
                      <c:pt idx="7">
                        <c:v>46.38</c:v>
                      </c:pt>
                      <c:pt idx="8">
                        <c:v>46.24</c:v>
                      </c:pt>
                      <c:pt idx="9">
                        <c:v>45.93</c:v>
                      </c:pt>
                      <c:pt idx="10">
                        <c:v>45.38</c:v>
                      </c:pt>
                      <c:pt idx="11">
                        <c:v>44.4</c:v>
                      </c:pt>
                      <c:pt idx="12">
                        <c:v>44.36</c:v>
                      </c:pt>
                      <c:pt idx="13">
                        <c:v>44.04</c:v>
                      </c:pt>
                      <c:pt idx="14">
                        <c:v>43.63</c:v>
                      </c:pt>
                      <c:pt idx="15">
                        <c:v>43.21</c:v>
                      </c:pt>
                      <c:pt idx="16">
                        <c:v>43.07</c:v>
                      </c:pt>
                      <c:pt idx="17">
                        <c:v>42.6</c:v>
                      </c:pt>
                      <c:pt idx="18">
                        <c:v>42.26</c:v>
                      </c:pt>
                      <c:pt idx="19">
                        <c:v>42.02</c:v>
                      </c:pt>
                      <c:pt idx="20">
                        <c:v>41.79</c:v>
                      </c:pt>
                      <c:pt idx="21">
                        <c:v>41.5</c:v>
                      </c:pt>
                      <c:pt idx="22">
                        <c:v>41.19</c:v>
                      </c:pt>
                      <c:pt idx="23">
                        <c:v>41.08</c:v>
                      </c:pt>
                      <c:pt idx="24">
                        <c:v>40.97</c:v>
                      </c:pt>
                      <c:pt idx="25">
                        <c:v>40.78</c:v>
                      </c:pt>
                      <c:pt idx="26">
                        <c:v>40.65</c:v>
                      </c:pt>
                      <c:pt idx="27">
                        <c:v>40.479999999999997</c:v>
                      </c:pt>
                      <c:pt idx="28">
                        <c:v>40.25</c:v>
                      </c:pt>
                      <c:pt idx="29">
                        <c:v>39.92</c:v>
                      </c:pt>
                      <c:pt idx="30">
                        <c:v>39.83</c:v>
                      </c:pt>
                      <c:pt idx="31">
                        <c:v>43.87</c:v>
                      </c:pt>
                      <c:pt idx="32">
                        <c:v>39.67</c:v>
                      </c:pt>
                      <c:pt idx="33">
                        <c:v>39.56</c:v>
                      </c:pt>
                      <c:pt idx="34">
                        <c:v>39.51</c:v>
                      </c:pt>
                      <c:pt idx="35">
                        <c:v>39.25</c:v>
                      </c:pt>
                      <c:pt idx="36">
                        <c:v>39.08</c:v>
                      </c:pt>
                      <c:pt idx="37">
                        <c:v>38.83</c:v>
                      </c:pt>
                      <c:pt idx="38">
                        <c:v>38.67</c:v>
                      </c:pt>
                      <c:pt idx="39">
                        <c:v>38.42</c:v>
                      </c:pt>
                      <c:pt idx="40">
                        <c:v>38.29</c:v>
                      </c:pt>
                      <c:pt idx="41">
                        <c:v>38.03</c:v>
                      </c:pt>
                      <c:pt idx="42">
                        <c:v>37.770000000000003</c:v>
                      </c:pt>
                      <c:pt idx="43">
                        <c:v>37.5</c:v>
                      </c:pt>
                      <c:pt idx="44">
                        <c:v>37.26</c:v>
                      </c:pt>
                      <c:pt idx="45">
                        <c:v>36.97</c:v>
                      </c:pt>
                      <c:pt idx="46">
                        <c:v>36.72</c:v>
                      </c:pt>
                      <c:pt idx="47">
                        <c:v>36.39</c:v>
                      </c:pt>
                      <c:pt idx="48">
                        <c:v>36.130000000000003</c:v>
                      </c:pt>
                      <c:pt idx="49">
                        <c:v>35.79</c:v>
                      </c:pt>
                      <c:pt idx="50">
                        <c:v>35.479999999999997</c:v>
                      </c:pt>
                      <c:pt idx="51">
                        <c:v>35.19</c:v>
                      </c:pt>
                      <c:pt idx="52">
                        <c:v>34.92</c:v>
                      </c:pt>
                      <c:pt idx="53">
                        <c:v>34.65</c:v>
                      </c:pt>
                      <c:pt idx="54">
                        <c:v>34.9</c:v>
                      </c:pt>
                      <c:pt idx="55">
                        <c:v>45.53</c:v>
                      </c:pt>
                      <c:pt idx="56">
                        <c:v>39.04</c:v>
                      </c:pt>
                      <c:pt idx="57">
                        <c:v>38.04</c:v>
                      </c:pt>
                      <c:pt idx="58">
                        <c:v>37.65</c:v>
                      </c:pt>
                      <c:pt idx="59">
                        <c:v>37.24</c:v>
                      </c:pt>
                      <c:pt idx="60">
                        <c:v>36.96</c:v>
                      </c:pt>
                      <c:pt idx="61">
                        <c:v>36.6</c:v>
                      </c:pt>
                      <c:pt idx="62">
                        <c:v>36.24</c:v>
                      </c:pt>
                      <c:pt idx="63">
                        <c:v>35.83</c:v>
                      </c:pt>
                      <c:pt idx="64">
                        <c:v>35.53</c:v>
                      </c:pt>
                      <c:pt idx="65">
                        <c:v>35.159999999999997</c:v>
                      </c:pt>
                      <c:pt idx="66">
                        <c:v>34.79</c:v>
                      </c:pt>
                      <c:pt idx="67">
                        <c:v>34.479999999999997</c:v>
                      </c:pt>
                      <c:pt idx="68">
                        <c:v>34.19</c:v>
                      </c:pt>
                      <c:pt idx="69">
                        <c:v>33.840000000000003</c:v>
                      </c:pt>
                      <c:pt idx="70">
                        <c:v>33.67</c:v>
                      </c:pt>
                      <c:pt idx="71">
                        <c:v>33.44</c:v>
                      </c:pt>
                      <c:pt idx="72">
                        <c:v>33.15</c:v>
                      </c:pt>
                      <c:pt idx="73">
                        <c:v>32.99</c:v>
                      </c:pt>
                      <c:pt idx="74">
                        <c:v>32.68</c:v>
                      </c:pt>
                      <c:pt idx="75">
                        <c:v>32.39</c:v>
                      </c:pt>
                      <c:pt idx="76">
                        <c:v>32.03</c:v>
                      </c:pt>
                      <c:pt idx="77">
                        <c:v>31.64</c:v>
                      </c:pt>
                      <c:pt idx="78">
                        <c:v>31.14</c:v>
                      </c:pt>
                      <c:pt idx="79">
                        <c:v>30.75</c:v>
                      </c:pt>
                      <c:pt idx="80">
                        <c:v>30.3</c:v>
                      </c:pt>
                      <c:pt idx="81">
                        <c:v>30.1</c:v>
                      </c:pt>
                      <c:pt idx="82">
                        <c:v>29.71</c:v>
                      </c:pt>
                      <c:pt idx="83">
                        <c:v>29.56</c:v>
                      </c:pt>
                      <c:pt idx="84">
                        <c:v>29.1</c:v>
                      </c:pt>
                      <c:pt idx="85">
                        <c:v>28.84</c:v>
                      </c:pt>
                      <c:pt idx="86">
                        <c:v>28.68</c:v>
                      </c:pt>
                      <c:pt idx="87">
                        <c:v>28.5</c:v>
                      </c:pt>
                      <c:pt idx="88">
                        <c:v>28.38</c:v>
                      </c:pt>
                      <c:pt idx="89">
                        <c:v>28.11</c:v>
                      </c:pt>
                      <c:pt idx="90">
                        <c:v>27.86</c:v>
                      </c:pt>
                      <c:pt idx="91">
                        <c:v>27.55</c:v>
                      </c:pt>
                      <c:pt idx="92">
                        <c:v>27.35</c:v>
                      </c:pt>
                      <c:pt idx="93">
                        <c:v>27.34</c:v>
                      </c:pt>
                      <c:pt idx="94">
                        <c:v>26.89</c:v>
                      </c:pt>
                      <c:pt idx="95">
                        <c:v>26.1</c:v>
                      </c:pt>
                      <c:pt idx="96">
                        <c:v>25.62</c:v>
                      </c:pt>
                      <c:pt idx="97">
                        <c:v>25.27</c:v>
                      </c:pt>
                      <c:pt idx="98">
                        <c:v>24.83</c:v>
                      </c:pt>
                      <c:pt idx="99">
                        <c:v>24.33</c:v>
                      </c:pt>
                      <c:pt idx="100">
                        <c:v>23.83</c:v>
                      </c:pt>
                      <c:pt idx="101">
                        <c:v>23.4</c:v>
                      </c:pt>
                      <c:pt idx="102">
                        <c:v>22.87</c:v>
                      </c:pt>
                      <c:pt idx="103">
                        <c:v>20.83</c:v>
                      </c:pt>
                      <c:pt idx="104">
                        <c:v>20.260000000000002</c:v>
                      </c:pt>
                      <c:pt idx="105">
                        <c:v>19.7</c:v>
                      </c:pt>
                      <c:pt idx="106">
                        <c:v>18.95</c:v>
                      </c:pt>
                      <c:pt idx="107">
                        <c:v>20.86</c:v>
                      </c:pt>
                      <c:pt idx="108">
                        <c:v>21.96</c:v>
                      </c:pt>
                      <c:pt idx="109">
                        <c:v>22.17</c:v>
                      </c:pt>
                      <c:pt idx="110">
                        <c:v>21.11</c:v>
                      </c:pt>
                      <c:pt idx="111">
                        <c:v>20.74</c:v>
                      </c:pt>
                      <c:pt idx="112">
                        <c:v>20.09</c:v>
                      </c:pt>
                      <c:pt idx="113">
                        <c:v>19.55</c:v>
                      </c:pt>
                      <c:pt idx="114">
                        <c:v>18.78</c:v>
                      </c:pt>
                      <c:pt idx="115">
                        <c:v>17.63</c:v>
                      </c:pt>
                      <c:pt idx="116">
                        <c:v>16.48</c:v>
                      </c:pt>
                      <c:pt idx="117">
                        <c:v>15.08</c:v>
                      </c:pt>
                      <c:pt idx="118">
                        <c:v>26.88</c:v>
                      </c:pt>
                      <c:pt idx="119">
                        <c:v>22.15</c:v>
                      </c:pt>
                      <c:pt idx="120">
                        <c:v>20.94</c:v>
                      </c:pt>
                      <c:pt idx="121">
                        <c:v>19.98</c:v>
                      </c:pt>
                      <c:pt idx="122">
                        <c:v>19.22</c:v>
                      </c:pt>
                      <c:pt idx="123">
                        <c:v>18.13</c:v>
                      </c:pt>
                      <c:pt idx="124">
                        <c:v>16.77</c:v>
                      </c:pt>
                      <c:pt idx="125">
                        <c:v>15.77</c:v>
                      </c:pt>
                      <c:pt idx="126">
                        <c:v>13.24</c:v>
                      </c:pt>
                      <c:pt idx="127">
                        <c:v>14.47</c:v>
                      </c:pt>
                      <c:pt idx="128">
                        <c:v>13.26</c:v>
                      </c:pt>
                      <c:pt idx="129">
                        <c:v>13.12</c:v>
                      </c:pt>
                      <c:pt idx="130">
                        <c:v>12.1</c:v>
                      </c:pt>
                      <c:pt idx="131">
                        <c:v>11.83</c:v>
                      </c:pt>
                      <c:pt idx="132">
                        <c:v>11.88</c:v>
                      </c:pt>
                      <c:pt idx="133">
                        <c:v>11.84</c:v>
                      </c:pt>
                      <c:pt idx="134">
                        <c:v>11.78</c:v>
                      </c:pt>
                      <c:pt idx="135">
                        <c:v>11.79</c:v>
                      </c:pt>
                      <c:pt idx="136">
                        <c:v>11.76</c:v>
                      </c:pt>
                      <c:pt idx="137">
                        <c:v>11.65</c:v>
                      </c:pt>
                      <c:pt idx="138">
                        <c:v>11.33</c:v>
                      </c:pt>
                      <c:pt idx="139">
                        <c:v>11.07</c:v>
                      </c:pt>
                      <c:pt idx="140">
                        <c:v>10.99</c:v>
                      </c:pt>
                      <c:pt idx="141">
                        <c:v>10.9</c:v>
                      </c:pt>
                      <c:pt idx="142">
                        <c:v>10.9</c:v>
                      </c:pt>
                      <c:pt idx="143">
                        <c:v>10.97</c:v>
                      </c:pt>
                      <c:pt idx="144">
                        <c:v>11.16</c:v>
                      </c:pt>
                      <c:pt idx="145">
                        <c:v>11.31</c:v>
                      </c:pt>
                      <c:pt idx="146">
                        <c:v>11.24</c:v>
                      </c:pt>
                      <c:pt idx="147">
                        <c:v>14.47</c:v>
                      </c:pt>
                      <c:pt idx="148">
                        <c:v>13.55</c:v>
                      </c:pt>
                      <c:pt idx="149">
                        <c:v>13.2</c:v>
                      </c:pt>
                      <c:pt idx="150">
                        <c:v>12.55</c:v>
                      </c:pt>
                      <c:pt idx="151">
                        <c:v>12.4</c:v>
                      </c:pt>
                      <c:pt idx="152">
                        <c:v>12.39</c:v>
                      </c:pt>
                      <c:pt idx="153">
                        <c:v>12.18</c:v>
                      </c:pt>
                      <c:pt idx="154">
                        <c:v>11.47</c:v>
                      </c:pt>
                      <c:pt idx="155">
                        <c:v>11.09</c:v>
                      </c:pt>
                      <c:pt idx="156">
                        <c:v>10.79</c:v>
                      </c:pt>
                      <c:pt idx="157">
                        <c:v>10.61</c:v>
                      </c:pt>
                      <c:pt idx="158">
                        <c:v>10.32</c:v>
                      </c:pt>
                      <c:pt idx="159">
                        <c:v>10.210000000000001</c:v>
                      </c:pt>
                      <c:pt idx="160">
                        <c:v>9.84</c:v>
                      </c:pt>
                      <c:pt idx="161">
                        <c:v>9.59</c:v>
                      </c:pt>
                      <c:pt idx="162">
                        <c:v>9.02</c:v>
                      </c:pt>
                      <c:pt idx="163">
                        <c:v>8.61</c:v>
                      </c:pt>
                      <c:pt idx="164">
                        <c:v>8.39</c:v>
                      </c:pt>
                      <c:pt idx="165">
                        <c:v>7.8</c:v>
                      </c:pt>
                      <c:pt idx="166">
                        <c:v>6.71</c:v>
                      </c:pt>
                      <c:pt idx="167">
                        <c:v>6.34</c:v>
                      </c:pt>
                      <c:pt idx="168">
                        <c:v>6.07</c:v>
                      </c:pt>
                      <c:pt idx="169">
                        <c:v>5.65</c:v>
                      </c:pt>
                      <c:pt idx="170">
                        <c:v>5.22</c:v>
                      </c:pt>
                      <c:pt idx="171">
                        <c:v>4.9800000000000004</c:v>
                      </c:pt>
                      <c:pt idx="172">
                        <c:v>4.5599999999999996</c:v>
                      </c:pt>
                      <c:pt idx="173">
                        <c:v>4.83</c:v>
                      </c:pt>
                      <c:pt idx="174">
                        <c:v>4.8099999999999996</c:v>
                      </c:pt>
                      <c:pt idx="175">
                        <c:v>4.47</c:v>
                      </c:pt>
                      <c:pt idx="176">
                        <c:v>4.1900000000000004</c:v>
                      </c:pt>
                      <c:pt idx="177">
                        <c:v>3.86</c:v>
                      </c:pt>
                      <c:pt idx="178">
                        <c:v>3.79</c:v>
                      </c:pt>
                      <c:pt idx="179">
                        <c:v>3.72</c:v>
                      </c:pt>
                      <c:pt idx="180">
                        <c:v>3.99</c:v>
                      </c:pt>
                      <c:pt idx="181">
                        <c:v>4.29</c:v>
                      </c:pt>
                      <c:pt idx="182">
                        <c:v>4.47</c:v>
                      </c:pt>
                      <c:pt idx="183">
                        <c:v>4.42</c:v>
                      </c:pt>
                      <c:pt idx="184">
                        <c:v>4.2</c:v>
                      </c:pt>
                      <c:pt idx="185">
                        <c:v>4.04</c:v>
                      </c:pt>
                      <c:pt idx="186">
                        <c:v>4.01</c:v>
                      </c:pt>
                      <c:pt idx="187">
                        <c:v>4.08</c:v>
                      </c:pt>
                      <c:pt idx="188">
                        <c:v>4</c:v>
                      </c:pt>
                      <c:pt idx="189">
                        <c:v>4.04</c:v>
                      </c:pt>
                      <c:pt idx="190">
                        <c:v>4.1100000000000003</c:v>
                      </c:pt>
                      <c:pt idx="191">
                        <c:v>4.16</c:v>
                      </c:pt>
                      <c:pt idx="192">
                        <c:v>3.99</c:v>
                      </c:pt>
                      <c:pt idx="193">
                        <c:v>4.13</c:v>
                      </c:pt>
                      <c:pt idx="194">
                        <c:v>3.99</c:v>
                      </c:pt>
                      <c:pt idx="195">
                        <c:v>4.05</c:v>
                      </c:pt>
                      <c:pt idx="196">
                        <c:v>4.0199999999999996</c:v>
                      </c:pt>
                      <c:pt idx="197">
                        <c:v>4.05</c:v>
                      </c:pt>
                      <c:pt idx="198">
                        <c:v>3.94</c:v>
                      </c:pt>
                      <c:pt idx="199">
                        <c:v>3.88</c:v>
                      </c:pt>
                      <c:pt idx="200">
                        <c:v>3.81</c:v>
                      </c:pt>
                      <c:pt idx="201">
                        <c:v>3.7</c:v>
                      </c:pt>
                      <c:pt idx="202">
                        <c:v>3.63</c:v>
                      </c:pt>
                      <c:pt idx="203">
                        <c:v>3.5</c:v>
                      </c:pt>
                      <c:pt idx="204">
                        <c:v>3.46</c:v>
                      </c:pt>
                      <c:pt idx="205">
                        <c:v>3.48</c:v>
                      </c:pt>
                      <c:pt idx="206">
                        <c:v>3.4</c:v>
                      </c:pt>
                      <c:pt idx="207">
                        <c:v>3.33</c:v>
                      </c:pt>
                      <c:pt idx="208">
                        <c:v>3.28</c:v>
                      </c:pt>
                      <c:pt idx="209">
                        <c:v>3.2</c:v>
                      </c:pt>
                      <c:pt idx="210">
                        <c:v>3.15</c:v>
                      </c:pt>
                      <c:pt idx="211">
                        <c:v>3.02</c:v>
                      </c:pt>
                      <c:pt idx="212">
                        <c:v>2.9</c:v>
                      </c:pt>
                      <c:pt idx="213">
                        <c:v>2.85</c:v>
                      </c:pt>
                      <c:pt idx="214">
                        <c:v>2.66</c:v>
                      </c:pt>
                      <c:pt idx="215">
                        <c:v>2.52</c:v>
                      </c:pt>
                      <c:pt idx="216">
                        <c:v>2.5</c:v>
                      </c:pt>
                      <c:pt idx="217">
                        <c:v>2.5299999999999998</c:v>
                      </c:pt>
                      <c:pt idx="218">
                        <c:v>2.71</c:v>
                      </c:pt>
                      <c:pt idx="219">
                        <c:v>2.39</c:v>
                      </c:pt>
                      <c:pt idx="220">
                        <c:v>2.2999999999999998</c:v>
                      </c:pt>
                      <c:pt idx="221">
                        <c:v>2.2799999999999998</c:v>
                      </c:pt>
                      <c:pt idx="222">
                        <c:v>2.27</c:v>
                      </c:pt>
                      <c:pt idx="223">
                        <c:v>2.23</c:v>
                      </c:pt>
                      <c:pt idx="224">
                        <c:v>2.15</c:v>
                      </c:pt>
                      <c:pt idx="225">
                        <c:v>2.29</c:v>
                      </c:pt>
                      <c:pt idx="226">
                        <c:v>2.19</c:v>
                      </c:pt>
                      <c:pt idx="227">
                        <c:v>2.2200000000000002</c:v>
                      </c:pt>
                      <c:pt idx="228">
                        <c:v>2.21</c:v>
                      </c:pt>
                      <c:pt idx="229">
                        <c:v>2.2200000000000002</c:v>
                      </c:pt>
                      <c:pt idx="230">
                        <c:v>2.3199999999999998</c:v>
                      </c:pt>
                      <c:pt idx="231">
                        <c:v>2.3199999999999998</c:v>
                      </c:pt>
                      <c:pt idx="232">
                        <c:v>2.2400000000000002</c:v>
                      </c:pt>
                      <c:pt idx="233">
                        <c:v>2.2000000000000002</c:v>
                      </c:pt>
                      <c:pt idx="234">
                        <c:v>2.2000000000000002</c:v>
                      </c:pt>
                      <c:pt idx="235">
                        <c:v>2.2599999999999998</c:v>
                      </c:pt>
                      <c:pt idx="236">
                        <c:v>2.21</c:v>
                      </c:pt>
                      <c:pt idx="237">
                        <c:v>2.13</c:v>
                      </c:pt>
                      <c:pt idx="238">
                        <c:v>2.14</c:v>
                      </c:pt>
                      <c:pt idx="239">
                        <c:v>2.5099999999999998</c:v>
                      </c:pt>
                      <c:pt idx="240">
                        <c:v>2.08</c:v>
                      </c:pt>
                      <c:pt idx="241">
                        <c:v>2.2999999999999998</c:v>
                      </c:pt>
                      <c:pt idx="242">
                        <c:v>2.31</c:v>
                      </c:pt>
                      <c:pt idx="243">
                        <c:v>2.2400000000000002</c:v>
                      </c:pt>
                      <c:pt idx="244">
                        <c:v>2.68</c:v>
                      </c:pt>
                      <c:pt idx="245">
                        <c:v>2.69</c:v>
                      </c:pt>
                      <c:pt idx="246">
                        <c:v>2.7</c:v>
                      </c:pt>
                      <c:pt idx="247">
                        <c:v>2.68</c:v>
                      </c:pt>
                      <c:pt idx="248">
                        <c:v>2.68</c:v>
                      </c:pt>
                      <c:pt idx="249">
                        <c:v>2.67</c:v>
                      </c:pt>
                      <c:pt idx="250">
                        <c:v>2.66</c:v>
                      </c:pt>
                      <c:pt idx="251">
                        <c:v>2.52</c:v>
                      </c:pt>
                      <c:pt idx="252">
                        <c:v>2.7</c:v>
                      </c:pt>
                      <c:pt idx="253">
                        <c:v>2.74</c:v>
                      </c:pt>
                      <c:pt idx="254">
                        <c:v>2.41</c:v>
                      </c:pt>
                      <c:pt idx="255">
                        <c:v>2.67</c:v>
                      </c:pt>
                      <c:pt idx="256">
                        <c:v>2.68</c:v>
                      </c:pt>
                      <c:pt idx="257">
                        <c:v>2.7</c:v>
                      </c:pt>
                      <c:pt idx="258">
                        <c:v>2.6</c:v>
                      </c:pt>
                      <c:pt idx="259">
                        <c:v>2.68</c:v>
                      </c:pt>
                      <c:pt idx="260">
                        <c:v>2.54</c:v>
                      </c:pt>
                      <c:pt idx="261">
                        <c:v>2.59</c:v>
                      </c:pt>
                      <c:pt idx="262">
                        <c:v>2.64</c:v>
                      </c:pt>
                      <c:pt idx="263">
                        <c:v>2.61</c:v>
                      </c:pt>
                    </c:numCache>
                  </c:numRef>
                </c:val>
              </c15:ser>
            </c15:filteredBarSeries>
            <c15:filteredBarSeries>
              <c15:ser>
                <c:idx val="1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'Данные А3'!$C$6</c15:sqref>
                        </c15:formulaRef>
                      </c:ext>
                    </c:extLst>
                    <c:strCache>
                      <c:ptCount val="1"/>
                      <c:pt idx="0">
                        <c:v>Р затруб, ат</c:v>
                      </c:pt>
                    </c:strCache>
                  </c:strRef>
                </c:tx>
                <c:spPr>
                  <a:solidFill>
                    <a:schemeClr val="accent2"/>
                  </a:solidFill>
                  <a:ln>
                    <a:noFill/>
                  </a:ln>
                  <a:effectLst/>
                </c:spPr>
                <c:invertIfNegative val="0"/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'Данные А3'!$A$7:$A$272</c15:sqref>
                        </c15:formulaRef>
                      </c:ext>
                    </c:extLst>
                    <c:numCache>
                      <c:formatCode>m/d/yyyy</c:formatCode>
                      <c:ptCount val="266"/>
                      <c:pt idx="0">
                        <c:v>42145</c:v>
                      </c:pt>
                      <c:pt idx="1">
                        <c:v>42146</c:v>
                      </c:pt>
                      <c:pt idx="2">
                        <c:v>42147</c:v>
                      </c:pt>
                      <c:pt idx="3">
                        <c:v>42148</c:v>
                      </c:pt>
                      <c:pt idx="4">
                        <c:v>42149</c:v>
                      </c:pt>
                      <c:pt idx="5">
                        <c:v>42150</c:v>
                      </c:pt>
                      <c:pt idx="6">
                        <c:v>42151</c:v>
                      </c:pt>
                      <c:pt idx="7">
                        <c:v>42152</c:v>
                      </c:pt>
                      <c:pt idx="8">
                        <c:v>42153</c:v>
                      </c:pt>
                      <c:pt idx="9">
                        <c:v>42154</c:v>
                      </c:pt>
                      <c:pt idx="10">
                        <c:v>42155</c:v>
                      </c:pt>
                      <c:pt idx="11">
                        <c:v>42156</c:v>
                      </c:pt>
                      <c:pt idx="12">
                        <c:v>42157</c:v>
                      </c:pt>
                      <c:pt idx="13">
                        <c:v>42158</c:v>
                      </c:pt>
                      <c:pt idx="14">
                        <c:v>42159</c:v>
                      </c:pt>
                      <c:pt idx="15">
                        <c:v>42160</c:v>
                      </c:pt>
                      <c:pt idx="16">
                        <c:v>42161</c:v>
                      </c:pt>
                      <c:pt idx="17">
                        <c:v>42162</c:v>
                      </c:pt>
                      <c:pt idx="18">
                        <c:v>42163</c:v>
                      </c:pt>
                      <c:pt idx="19">
                        <c:v>42164</c:v>
                      </c:pt>
                      <c:pt idx="20">
                        <c:v>42165</c:v>
                      </c:pt>
                      <c:pt idx="21">
                        <c:v>42166</c:v>
                      </c:pt>
                      <c:pt idx="22">
                        <c:v>42167</c:v>
                      </c:pt>
                      <c:pt idx="23">
                        <c:v>42168</c:v>
                      </c:pt>
                      <c:pt idx="24">
                        <c:v>42169</c:v>
                      </c:pt>
                      <c:pt idx="25">
                        <c:v>42170</c:v>
                      </c:pt>
                      <c:pt idx="26">
                        <c:v>42171</c:v>
                      </c:pt>
                      <c:pt idx="27">
                        <c:v>42172</c:v>
                      </c:pt>
                      <c:pt idx="28">
                        <c:v>42173</c:v>
                      </c:pt>
                      <c:pt idx="29">
                        <c:v>42174</c:v>
                      </c:pt>
                      <c:pt idx="30">
                        <c:v>42175</c:v>
                      </c:pt>
                      <c:pt idx="31">
                        <c:v>42176</c:v>
                      </c:pt>
                      <c:pt idx="32">
                        <c:v>42177</c:v>
                      </c:pt>
                      <c:pt idx="33">
                        <c:v>42178</c:v>
                      </c:pt>
                      <c:pt idx="34">
                        <c:v>42179</c:v>
                      </c:pt>
                      <c:pt idx="35">
                        <c:v>42180</c:v>
                      </c:pt>
                      <c:pt idx="36">
                        <c:v>42181</c:v>
                      </c:pt>
                      <c:pt idx="37">
                        <c:v>42182</c:v>
                      </c:pt>
                      <c:pt idx="38">
                        <c:v>42183</c:v>
                      </c:pt>
                      <c:pt idx="39">
                        <c:v>42184</c:v>
                      </c:pt>
                      <c:pt idx="40">
                        <c:v>42185</c:v>
                      </c:pt>
                      <c:pt idx="41">
                        <c:v>42186</c:v>
                      </c:pt>
                      <c:pt idx="42">
                        <c:v>42187</c:v>
                      </c:pt>
                      <c:pt idx="43">
                        <c:v>42188</c:v>
                      </c:pt>
                      <c:pt idx="44">
                        <c:v>42189</c:v>
                      </c:pt>
                      <c:pt idx="45">
                        <c:v>42190</c:v>
                      </c:pt>
                      <c:pt idx="46">
                        <c:v>42191</c:v>
                      </c:pt>
                      <c:pt idx="47">
                        <c:v>42192</c:v>
                      </c:pt>
                      <c:pt idx="48">
                        <c:v>42193</c:v>
                      </c:pt>
                      <c:pt idx="49">
                        <c:v>42194</c:v>
                      </c:pt>
                      <c:pt idx="50">
                        <c:v>42195</c:v>
                      </c:pt>
                      <c:pt idx="51">
                        <c:v>42196</c:v>
                      </c:pt>
                      <c:pt idx="52">
                        <c:v>42197</c:v>
                      </c:pt>
                      <c:pt idx="53">
                        <c:v>42198</c:v>
                      </c:pt>
                      <c:pt idx="54">
                        <c:v>42199</c:v>
                      </c:pt>
                      <c:pt idx="55">
                        <c:v>42200</c:v>
                      </c:pt>
                      <c:pt idx="56">
                        <c:v>42201</c:v>
                      </c:pt>
                      <c:pt idx="57">
                        <c:v>42202</c:v>
                      </c:pt>
                      <c:pt idx="58">
                        <c:v>42203</c:v>
                      </c:pt>
                      <c:pt idx="59">
                        <c:v>42204</c:v>
                      </c:pt>
                      <c:pt idx="60">
                        <c:v>42205</c:v>
                      </c:pt>
                      <c:pt idx="61">
                        <c:v>42206</c:v>
                      </c:pt>
                      <c:pt idx="62">
                        <c:v>42207</c:v>
                      </c:pt>
                      <c:pt idx="63">
                        <c:v>42208</c:v>
                      </c:pt>
                      <c:pt idx="64">
                        <c:v>42209</c:v>
                      </c:pt>
                      <c:pt idx="65">
                        <c:v>42210</c:v>
                      </c:pt>
                      <c:pt idx="66">
                        <c:v>42211</c:v>
                      </c:pt>
                      <c:pt idx="67">
                        <c:v>42212</c:v>
                      </c:pt>
                      <c:pt idx="68">
                        <c:v>42213</c:v>
                      </c:pt>
                      <c:pt idx="69">
                        <c:v>42214</c:v>
                      </c:pt>
                      <c:pt idx="70">
                        <c:v>42215</c:v>
                      </c:pt>
                      <c:pt idx="71">
                        <c:v>42216</c:v>
                      </c:pt>
                      <c:pt idx="72">
                        <c:v>42217</c:v>
                      </c:pt>
                      <c:pt idx="73">
                        <c:v>42218</c:v>
                      </c:pt>
                      <c:pt idx="74">
                        <c:v>42219</c:v>
                      </c:pt>
                      <c:pt idx="75">
                        <c:v>42220</c:v>
                      </c:pt>
                      <c:pt idx="76">
                        <c:v>42221</c:v>
                      </c:pt>
                      <c:pt idx="77">
                        <c:v>42222</c:v>
                      </c:pt>
                      <c:pt idx="78">
                        <c:v>42223</c:v>
                      </c:pt>
                      <c:pt idx="79">
                        <c:v>42224</c:v>
                      </c:pt>
                      <c:pt idx="80">
                        <c:v>42225</c:v>
                      </c:pt>
                      <c:pt idx="81">
                        <c:v>42226</c:v>
                      </c:pt>
                      <c:pt idx="82">
                        <c:v>42227</c:v>
                      </c:pt>
                      <c:pt idx="83">
                        <c:v>42228</c:v>
                      </c:pt>
                      <c:pt idx="84">
                        <c:v>42229</c:v>
                      </c:pt>
                      <c:pt idx="85">
                        <c:v>42230</c:v>
                      </c:pt>
                      <c:pt idx="86">
                        <c:v>42231</c:v>
                      </c:pt>
                      <c:pt idx="87">
                        <c:v>42232</c:v>
                      </c:pt>
                      <c:pt idx="88">
                        <c:v>42233</c:v>
                      </c:pt>
                      <c:pt idx="89">
                        <c:v>42234</c:v>
                      </c:pt>
                      <c:pt idx="90">
                        <c:v>42235</c:v>
                      </c:pt>
                      <c:pt idx="91">
                        <c:v>42236</c:v>
                      </c:pt>
                      <c:pt idx="92">
                        <c:v>42237</c:v>
                      </c:pt>
                      <c:pt idx="93">
                        <c:v>42238</c:v>
                      </c:pt>
                      <c:pt idx="94">
                        <c:v>42239</c:v>
                      </c:pt>
                      <c:pt idx="95">
                        <c:v>42240</c:v>
                      </c:pt>
                      <c:pt idx="96">
                        <c:v>42241</c:v>
                      </c:pt>
                      <c:pt idx="97">
                        <c:v>42242</c:v>
                      </c:pt>
                      <c:pt idx="98">
                        <c:v>42243</c:v>
                      </c:pt>
                      <c:pt idx="99">
                        <c:v>42244</c:v>
                      </c:pt>
                      <c:pt idx="100">
                        <c:v>42245</c:v>
                      </c:pt>
                      <c:pt idx="101">
                        <c:v>42246</c:v>
                      </c:pt>
                      <c:pt idx="102">
                        <c:v>42247</c:v>
                      </c:pt>
                      <c:pt idx="103">
                        <c:v>42248</c:v>
                      </c:pt>
                      <c:pt idx="104">
                        <c:v>42249</c:v>
                      </c:pt>
                      <c:pt idx="105">
                        <c:v>42250</c:v>
                      </c:pt>
                      <c:pt idx="106">
                        <c:v>42251</c:v>
                      </c:pt>
                      <c:pt idx="107">
                        <c:v>42252</c:v>
                      </c:pt>
                      <c:pt idx="108">
                        <c:v>42253</c:v>
                      </c:pt>
                      <c:pt idx="109">
                        <c:v>42254</c:v>
                      </c:pt>
                      <c:pt idx="110">
                        <c:v>42255</c:v>
                      </c:pt>
                      <c:pt idx="111">
                        <c:v>42256</c:v>
                      </c:pt>
                      <c:pt idx="112">
                        <c:v>42257</c:v>
                      </c:pt>
                      <c:pt idx="113">
                        <c:v>42258</c:v>
                      </c:pt>
                      <c:pt idx="114">
                        <c:v>42259</c:v>
                      </c:pt>
                      <c:pt idx="115">
                        <c:v>42260</c:v>
                      </c:pt>
                      <c:pt idx="116">
                        <c:v>42261</c:v>
                      </c:pt>
                      <c:pt idx="117">
                        <c:v>42262</c:v>
                      </c:pt>
                      <c:pt idx="118">
                        <c:v>42263</c:v>
                      </c:pt>
                      <c:pt idx="119">
                        <c:v>42264</c:v>
                      </c:pt>
                      <c:pt idx="120">
                        <c:v>42265</c:v>
                      </c:pt>
                      <c:pt idx="121">
                        <c:v>42266</c:v>
                      </c:pt>
                      <c:pt idx="122">
                        <c:v>42267</c:v>
                      </c:pt>
                      <c:pt idx="123">
                        <c:v>42268</c:v>
                      </c:pt>
                      <c:pt idx="124">
                        <c:v>42269</c:v>
                      </c:pt>
                      <c:pt idx="125">
                        <c:v>42270</c:v>
                      </c:pt>
                      <c:pt idx="126">
                        <c:v>42271</c:v>
                      </c:pt>
                      <c:pt idx="127">
                        <c:v>42272</c:v>
                      </c:pt>
                      <c:pt idx="128">
                        <c:v>42273</c:v>
                      </c:pt>
                      <c:pt idx="129">
                        <c:v>42274</c:v>
                      </c:pt>
                      <c:pt idx="130">
                        <c:v>42275</c:v>
                      </c:pt>
                      <c:pt idx="131">
                        <c:v>42276</c:v>
                      </c:pt>
                      <c:pt idx="132">
                        <c:v>42277</c:v>
                      </c:pt>
                      <c:pt idx="133">
                        <c:v>42278</c:v>
                      </c:pt>
                      <c:pt idx="134">
                        <c:v>42279</c:v>
                      </c:pt>
                      <c:pt idx="135">
                        <c:v>42280</c:v>
                      </c:pt>
                      <c:pt idx="136">
                        <c:v>42281</c:v>
                      </c:pt>
                      <c:pt idx="137">
                        <c:v>42282</c:v>
                      </c:pt>
                      <c:pt idx="138">
                        <c:v>42283</c:v>
                      </c:pt>
                      <c:pt idx="139">
                        <c:v>42284</c:v>
                      </c:pt>
                      <c:pt idx="140">
                        <c:v>42285</c:v>
                      </c:pt>
                      <c:pt idx="141">
                        <c:v>42286</c:v>
                      </c:pt>
                      <c:pt idx="142">
                        <c:v>42287</c:v>
                      </c:pt>
                      <c:pt idx="143">
                        <c:v>42288</c:v>
                      </c:pt>
                      <c:pt idx="144">
                        <c:v>42289</c:v>
                      </c:pt>
                      <c:pt idx="145">
                        <c:v>42290</c:v>
                      </c:pt>
                      <c:pt idx="146">
                        <c:v>42291</c:v>
                      </c:pt>
                      <c:pt idx="147">
                        <c:v>42292</c:v>
                      </c:pt>
                      <c:pt idx="148">
                        <c:v>42293</c:v>
                      </c:pt>
                      <c:pt idx="149">
                        <c:v>42294</c:v>
                      </c:pt>
                      <c:pt idx="150">
                        <c:v>42295</c:v>
                      </c:pt>
                      <c:pt idx="151">
                        <c:v>42296</c:v>
                      </c:pt>
                      <c:pt idx="152">
                        <c:v>42297</c:v>
                      </c:pt>
                      <c:pt idx="153">
                        <c:v>42298</c:v>
                      </c:pt>
                      <c:pt idx="154">
                        <c:v>42299</c:v>
                      </c:pt>
                      <c:pt idx="155">
                        <c:v>42300</c:v>
                      </c:pt>
                      <c:pt idx="156">
                        <c:v>42301</c:v>
                      </c:pt>
                      <c:pt idx="157">
                        <c:v>42302</c:v>
                      </c:pt>
                      <c:pt idx="158">
                        <c:v>42303</c:v>
                      </c:pt>
                      <c:pt idx="159">
                        <c:v>42304</c:v>
                      </c:pt>
                      <c:pt idx="160">
                        <c:v>42305</c:v>
                      </c:pt>
                      <c:pt idx="161">
                        <c:v>42306</c:v>
                      </c:pt>
                      <c:pt idx="162">
                        <c:v>42307</c:v>
                      </c:pt>
                      <c:pt idx="163">
                        <c:v>42308</c:v>
                      </c:pt>
                      <c:pt idx="164">
                        <c:v>42309</c:v>
                      </c:pt>
                      <c:pt idx="165">
                        <c:v>42310</c:v>
                      </c:pt>
                      <c:pt idx="166">
                        <c:v>42311</c:v>
                      </c:pt>
                      <c:pt idx="167">
                        <c:v>42312</c:v>
                      </c:pt>
                      <c:pt idx="168">
                        <c:v>42313</c:v>
                      </c:pt>
                      <c:pt idx="169">
                        <c:v>42314</c:v>
                      </c:pt>
                      <c:pt idx="170">
                        <c:v>42315</c:v>
                      </c:pt>
                      <c:pt idx="171">
                        <c:v>42316</c:v>
                      </c:pt>
                      <c:pt idx="172">
                        <c:v>42317</c:v>
                      </c:pt>
                      <c:pt idx="173">
                        <c:v>42318</c:v>
                      </c:pt>
                      <c:pt idx="174">
                        <c:v>42319</c:v>
                      </c:pt>
                      <c:pt idx="175">
                        <c:v>42320</c:v>
                      </c:pt>
                      <c:pt idx="176">
                        <c:v>42321</c:v>
                      </c:pt>
                      <c:pt idx="177">
                        <c:v>42322</c:v>
                      </c:pt>
                      <c:pt idx="178">
                        <c:v>42323</c:v>
                      </c:pt>
                      <c:pt idx="179">
                        <c:v>42324</c:v>
                      </c:pt>
                      <c:pt idx="180">
                        <c:v>42325</c:v>
                      </c:pt>
                      <c:pt idx="181">
                        <c:v>42326</c:v>
                      </c:pt>
                      <c:pt idx="182">
                        <c:v>42327</c:v>
                      </c:pt>
                      <c:pt idx="183">
                        <c:v>42328</c:v>
                      </c:pt>
                      <c:pt idx="184">
                        <c:v>42329</c:v>
                      </c:pt>
                      <c:pt idx="185">
                        <c:v>42330</c:v>
                      </c:pt>
                      <c:pt idx="186">
                        <c:v>42331</c:v>
                      </c:pt>
                      <c:pt idx="187">
                        <c:v>42332</c:v>
                      </c:pt>
                      <c:pt idx="188">
                        <c:v>42333</c:v>
                      </c:pt>
                      <c:pt idx="189">
                        <c:v>42334</c:v>
                      </c:pt>
                      <c:pt idx="190">
                        <c:v>42335</c:v>
                      </c:pt>
                      <c:pt idx="191">
                        <c:v>42336</c:v>
                      </c:pt>
                      <c:pt idx="192">
                        <c:v>42337</c:v>
                      </c:pt>
                      <c:pt idx="193">
                        <c:v>42338</c:v>
                      </c:pt>
                      <c:pt idx="194">
                        <c:v>42339</c:v>
                      </c:pt>
                      <c:pt idx="195">
                        <c:v>42340</c:v>
                      </c:pt>
                      <c:pt idx="196">
                        <c:v>42341</c:v>
                      </c:pt>
                      <c:pt idx="197">
                        <c:v>42342</c:v>
                      </c:pt>
                      <c:pt idx="198">
                        <c:v>42343</c:v>
                      </c:pt>
                      <c:pt idx="199">
                        <c:v>42344</c:v>
                      </c:pt>
                      <c:pt idx="200">
                        <c:v>42345</c:v>
                      </c:pt>
                      <c:pt idx="201">
                        <c:v>42346</c:v>
                      </c:pt>
                      <c:pt idx="202">
                        <c:v>42347</c:v>
                      </c:pt>
                      <c:pt idx="203">
                        <c:v>42348</c:v>
                      </c:pt>
                      <c:pt idx="204">
                        <c:v>42349</c:v>
                      </c:pt>
                      <c:pt idx="205">
                        <c:v>42350</c:v>
                      </c:pt>
                      <c:pt idx="206">
                        <c:v>42351</c:v>
                      </c:pt>
                      <c:pt idx="207">
                        <c:v>42352</c:v>
                      </c:pt>
                      <c:pt idx="208">
                        <c:v>42353</c:v>
                      </c:pt>
                      <c:pt idx="209">
                        <c:v>42354</c:v>
                      </c:pt>
                      <c:pt idx="210">
                        <c:v>42355</c:v>
                      </c:pt>
                      <c:pt idx="211">
                        <c:v>42356</c:v>
                      </c:pt>
                      <c:pt idx="212">
                        <c:v>42357</c:v>
                      </c:pt>
                      <c:pt idx="213">
                        <c:v>42358</c:v>
                      </c:pt>
                      <c:pt idx="214">
                        <c:v>42359</c:v>
                      </c:pt>
                      <c:pt idx="215">
                        <c:v>42360</c:v>
                      </c:pt>
                      <c:pt idx="216">
                        <c:v>42361</c:v>
                      </c:pt>
                      <c:pt idx="217">
                        <c:v>42362</c:v>
                      </c:pt>
                      <c:pt idx="218">
                        <c:v>42363</c:v>
                      </c:pt>
                      <c:pt idx="219">
                        <c:v>42364</c:v>
                      </c:pt>
                      <c:pt idx="220">
                        <c:v>42365</c:v>
                      </c:pt>
                      <c:pt idx="221">
                        <c:v>42366</c:v>
                      </c:pt>
                      <c:pt idx="222">
                        <c:v>42367</c:v>
                      </c:pt>
                      <c:pt idx="223">
                        <c:v>42368</c:v>
                      </c:pt>
                      <c:pt idx="224">
                        <c:v>42369</c:v>
                      </c:pt>
                      <c:pt idx="225">
                        <c:v>42370</c:v>
                      </c:pt>
                      <c:pt idx="226">
                        <c:v>42371</c:v>
                      </c:pt>
                      <c:pt idx="227">
                        <c:v>42372</c:v>
                      </c:pt>
                      <c:pt idx="228">
                        <c:v>42373</c:v>
                      </c:pt>
                      <c:pt idx="229">
                        <c:v>42374</c:v>
                      </c:pt>
                      <c:pt idx="230">
                        <c:v>42375</c:v>
                      </c:pt>
                      <c:pt idx="231">
                        <c:v>42376</c:v>
                      </c:pt>
                      <c:pt idx="232">
                        <c:v>42377</c:v>
                      </c:pt>
                      <c:pt idx="233">
                        <c:v>42378</c:v>
                      </c:pt>
                      <c:pt idx="234">
                        <c:v>42379</c:v>
                      </c:pt>
                      <c:pt idx="235">
                        <c:v>42380</c:v>
                      </c:pt>
                      <c:pt idx="236">
                        <c:v>42381</c:v>
                      </c:pt>
                      <c:pt idx="237">
                        <c:v>42382</c:v>
                      </c:pt>
                      <c:pt idx="238">
                        <c:v>42383</c:v>
                      </c:pt>
                      <c:pt idx="239">
                        <c:v>42384</c:v>
                      </c:pt>
                      <c:pt idx="240">
                        <c:v>42385</c:v>
                      </c:pt>
                      <c:pt idx="241">
                        <c:v>42386</c:v>
                      </c:pt>
                      <c:pt idx="242">
                        <c:v>42387</c:v>
                      </c:pt>
                      <c:pt idx="243">
                        <c:v>42388</c:v>
                      </c:pt>
                      <c:pt idx="244">
                        <c:v>42389</c:v>
                      </c:pt>
                      <c:pt idx="245">
                        <c:v>42390</c:v>
                      </c:pt>
                      <c:pt idx="246">
                        <c:v>42391</c:v>
                      </c:pt>
                      <c:pt idx="247">
                        <c:v>42392</c:v>
                      </c:pt>
                      <c:pt idx="248">
                        <c:v>42393</c:v>
                      </c:pt>
                      <c:pt idx="249">
                        <c:v>42394</c:v>
                      </c:pt>
                      <c:pt idx="250">
                        <c:v>42395</c:v>
                      </c:pt>
                      <c:pt idx="251">
                        <c:v>42396</c:v>
                      </c:pt>
                      <c:pt idx="252">
                        <c:v>42397</c:v>
                      </c:pt>
                      <c:pt idx="253">
                        <c:v>42398</c:v>
                      </c:pt>
                      <c:pt idx="254">
                        <c:v>42399</c:v>
                      </c:pt>
                      <c:pt idx="255">
                        <c:v>42400</c:v>
                      </c:pt>
                      <c:pt idx="256">
                        <c:v>42401</c:v>
                      </c:pt>
                      <c:pt idx="257">
                        <c:v>42402</c:v>
                      </c:pt>
                      <c:pt idx="258">
                        <c:v>42403</c:v>
                      </c:pt>
                      <c:pt idx="259">
                        <c:v>42404</c:v>
                      </c:pt>
                      <c:pt idx="260">
                        <c:v>42405</c:v>
                      </c:pt>
                      <c:pt idx="261">
                        <c:v>42406</c:v>
                      </c:pt>
                      <c:pt idx="262">
                        <c:v>42407</c:v>
                      </c:pt>
                      <c:pt idx="263">
                        <c:v>42408</c:v>
                      </c:pt>
                      <c:pt idx="264">
                        <c:v>42409</c:v>
                      </c:pt>
                      <c:pt idx="265">
                        <c:v>42410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'Данные А3'!$C$7:$C$272</c15:sqref>
                        </c15:formulaRef>
                      </c:ext>
                    </c:extLst>
                    <c:numCache>
                      <c:formatCode>General</c:formatCode>
                      <c:ptCount val="266"/>
                      <c:pt idx="43" formatCode="0.00">
                        <c:v>0</c:v>
                      </c:pt>
                      <c:pt idx="44" formatCode="0.00">
                        <c:v>0.3</c:v>
                      </c:pt>
                      <c:pt idx="45" formatCode="0.00">
                        <c:v>0.3</c:v>
                      </c:pt>
                      <c:pt idx="46" formatCode="0.00">
                        <c:v>0.3</c:v>
                      </c:pt>
                      <c:pt idx="47" formatCode="0.00">
                        <c:v>0.3</c:v>
                      </c:pt>
                      <c:pt idx="48" formatCode="0.00">
                        <c:v>0.3</c:v>
                      </c:pt>
                      <c:pt idx="49" formatCode="0.00">
                        <c:v>0.3</c:v>
                      </c:pt>
                      <c:pt idx="50" formatCode="0.00">
                        <c:v>0.3</c:v>
                      </c:pt>
                      <c:pt idx="51" formatCode="0.00">
                        <c:v>0.3</c:v>
                      </c:pt>
                      <c:pt idx="52" formatCode="0.00">
                        <c:v>0.39</c:v>
                      </c:pt>
                      <c:pt idx="53" formatCode="0.00">
                        <c:v>0.51</c:v>
                      </c:pt>
                      <c:pt idx="54" formatCode="0.00">
                        <c:v>0</c:v>
                      </c:pt>
                      <c:pt idx="55" formatCode="0.00">
                        <c:v>0</c:v>
                      </c:pt>
                      <c:pt idx="56" formatCode="0.00">
                        <c:v>0</c:v>
                      </c:pt>
                      <c:pt idx="57" formatCode="0.00">
                        <c:v>0</c:v>
                      </c:pt>
                      <c:pt idx="58" formatCode="0.00">
                        <c:v>0</c:v>
                      </c:pt>
                      <c:pt idx="59" formatCode="0.00">
                        <c:v>0</c:v>
                      </c:pt>
                      <c:pt idx="60" formatCode="0.00">
                        <c:v>0</c:v>
                      </c:pt>
                      <c:pt idx="61" formatCode="0.00">
                        <c:v>0</c:v>
                      </c:pt>
                      <c:pt idx="62" formatCode="0.00">
                        <c:v>0</c:v>
                      </c:pt>
                      <c:pt idx="63" formatCode="0.00">
                        <c:v>0</c:v>
                      </c:pt>
                      <c:pt idx="64" formatCode="0.00">
                        <c:v>0</c:v>
                      </c:pt>
                      <c:pt idx="65" formatCode="0.00">
                        <c:v>0.09</c:v>
                      </c:pt>
                      <c:pt idx="66" formatCode="0.00">
                        <c:v>0.13</c:v>
                      </c:pt>
                      <c:pt idx="67" formatCode="0.00">
                        <c:v>0.19</c:v>
                      </c:pt>
                      <c:pt idx="68" formatCode="0.00">
                        <c:v>0.31</c:v>
                      </c:pt>
                      <c:pt idx="69" formatCode="0.00">
                        <c:v>0.48</c:v>
                      </c:pt>
                      <c:pt idx="70" formatCode="0.00">
                        <c:v>0.63</c:v>
                      </c:pt>
                      <c:pt idx="71" formatCode="0.00">
                        <c:v>0.71</c:v>
                      </c:pt>
                      <c:pt idx="72" formatCode="0.00">
                        <c:v>0.91</c:v>
                      </c:pt>
                      <c:pt idx="73" formatCode="0.00">
                        <c:v>1.1599999999999999</c:v>
                      </c:pt>
                      <c:pt idx="74" formatCode="0.00">
                        <c:v>1.4</c:v>
                      </c:pt>
                      <c:pt idx="75" formatCode="0.00">
                        <c:v>1.75</c:v>
                      </c:pt>
                      <c:pt idx="76" formatCode="0.00">
                        <c:v>2.2400000000000002</c:v>
                      </c:pt>
                      <c:pt idx="77" formatCode="0.00">
                        <c:v>2.83</c:v>
                      </c:pt>
                      <c:pt idx="78" formatCode="0.00">
                        <c:v>3.46</c:v>
                      </c:pt>
                      <c:pt idx="79" formatCode="0.00">
                        <c:v>4.18</c:v>
                      </c:pt>
                      <c:pt idx="80" formatCode="0.00">
                        <c:v>4.74</c:v>
                      </c:pt>
                      <c:pt idx="81" formatCode="0.00">
                        <c:v>5.24</c:v>
                      </c:pt>
                      <c:pt idx="82" formatCode="0.00">
                        <c:v>5.7</c:v>
                      </c:pt>
                      <c:pt idx="83" formatCode="0.00">
                        <c:v>6.09</c:v>
                      </c:pt>
                      <c:pt idx="84" formatCode="0.00">
                        <c:v>6.56</c:v>
                      </c:pt>
                      <c:pt idx="85" formatCode="0.00">
                        <c:v>6.89</c:v>
                      </c:pt>
                      <c:pt idx="86" formatCode="0.00">
                        <c:v>7.02</c:v>
                      </c:pt>
                      <c:pt idx="87" formatCode="0.00">
                        <c:v>7.17</c:v>
                      </c:pt>
                      <c:pt idx="88" formatCode="0.00">
                        <c:v>7.29</c:v>
                      </c:pt>
                      <c:pt idx="89" formatCode="0.00">
                        <c:v>7.43</c:v>
                      </c:pt>
                      <c:pt idx="90" formatCode="0.00">
                        <c:v>7.77</c:v>
                      </c:pt>
                      <c:pt idx="91" formatCode="0.00">
                        <c:v>8.01</c:v>
                      </c:pt>
                      <c:pt idx="92" formatCode="0.00">
                        <c:v>8.33</c:v>
                      </c:pt>
                      <c:pt idx="93" formatCode="0.00">
                        <c:v>8.7200000000000006</c:v>
                      </c:pt>
                      <c:pt idx="94" formatCode="0.00">
                        <c:v>9.07</c:v>
                      </c:pt>
                      <c:pt idx="95" formatCode="0.00">
                        <c:v>9.5299999999999994</c:v>
                      </c:pt>
                      <c:pt idx="96" formatCode="0.00">
                        <c:v>9.98</c:v>
                      </c:pt>
                      <c:pt idx="97" formatCode="0.00">
                        <c:v>10.06</c:v>
                      </c:pt>
                      <c:pt idx="98" formatCode="0.00">
                        <c:v>10</c:v>
                      </c:pt>
                      <c:pt idx="99" formatCode="0.00">
                        <c:v>9.73</c:v>
                      </c:pt>
                      <c:pt idx="100" formatCode="0.00">
                        <c:v>9.5399999999999991</c:v>
                      </c:pt>
                      <c:pt idx="101" formatCode="0.00">
                        <c:v>9.08</c:v>
                      </c:pt>
                      <c:pt idx="102" formatCode="0.00">
                        <c:v>8.39</c:v>
                      </c:pt>
                      <c:pt idx="103" formatCode="0.00">
                        <c:v>6.53</c:v>
                      </c:pt>
                      <c:pt idx="104" formatCode="0.00">
                        <c:v>6.16</c:v>
                      </c:pt>
                      <c:pt idx="105" formatCode="0.00">
                        <c:v>5.8</c:v>
                      </c:pt>
                      <c:pt idx="106" formatCode="0.00">
                        <c:v>5.09</c:v>
                      </c:pt>
                      <c:pt idx="107" formatCode="0.00">
                        <c:v>7.48</c:v>
                      </c:pt>
                      <c:pt idx="108" formatCode="0.00">
                        <c:v>9.6300000000000008</c:v>
                      </c:pt>
                      <c:pt idx="109" formatCode="0.00">
                        <c:v>10.61</c:v>
                      </c:pt>
                      <c:pt idx="110" formatCode="0.00">
                        <c:v>11.11</c:v>
                      </c:pt>
                      <c:pt idx="111" formatCode="0.00">
                        <c:v>11.68</c:v>
                      </c:pt>
                      <c:pt idx="112" formatCode="0.00">
                        <c:v>12.42</c:v>
                      </c:pt>
                      <c:pt idx="113" formatCode="0.00">
                        <c:v>12.6</c:v>
                      </c:pt>
                      <c:pt idx="114" formatCode="0.00">
                        <c:v>12.85</c:v>
                      </c:pt>
                      <c:pt idx="115" formatCode="0.00">
                        <c:v>13.1</c:v>
                      </c:pt>
                      <c:pt idx="116" formatCode="0.00">
                        <c:v>12.72</c:v>
                      </c:pt>
                      <c:pt idx="117" formatCode="0.00">
                        <c:v>12.54</c:v>
                      </c:pt>
                      <c:pt idx="118" formatCode="0.00">
                        <c:v>11.16</c:v>
                      </c:pt>
                      <c:pt idx="119" formatCode="0.00">
                        <c:v>11.53</c:v>
                      </c:pt>
                      <c:pt idx="120" formatCode="0.00">
                        <c:v>12</c:v>
                      </c:pt>
                      <c:pt idx="121" formatCode="0.00">
                        <c:v>12.55</c:v>
                      </c:pt>
                      <c:pt idx="122" formatCode="0.00">
                        <c:v>12.52</c:v>
                      </c:pt>
                      <c:pt idx="123" formatCode="0.00">
                        <c:v>12.75</c:v>
                      </c:pt>
                      <c:pt idx="124" formatCode="0.00">
                        <c:v>12.66</c:v>
                      </c:pt>
                      <c:pt idx="125" formatCode="0.00">
                        <c:v>12.63</c:v>
                      </c:pt>
                      <c:pt idx="126" formatCode="0.00">
                        <c:v>10.9</c:v>
                      </c:pt>
                      <c:pt idx="127" formatCode="0.00">
                        <c:v>10.8</c:v>
                      </c:pt>
                      <c:pt idx="128" formatCode="0.00">
                        <c:v>10.52</c:v>
                      </c:pt>
                      <c:pt idx="129" formatCode="0.00">
                        <c:v>9.8699999999999992</c:v>
                      </c:pt>
                      <c:pt idx="130" formatCode="0.00">
                        <c:v>9.7100000000000009</c:v>
                      </c:pt>
                      <c:pt idx="131" formatCode="0.00">
                        <c:v>9.57</c:v>
                      </c:pt>
                      <c:pt idx="132" formatCode="0.00">
                        <c:v>9.52</c:v>
                      </c:pt>
                      <c:pt idx="133" formatCode="0.00">
                        <c:v>9.5</c:v>
                      </c:pt>
                      <c:pt idx="134" formatCode="0.00">
                        <c:v>9.48</c:v>
                      </c:pt>
                      <c:pt idx="135" formatCode="0.00">
                        <c:v>9.51</c:v>
                      </c:pt>
                      <c:pt idx="136" formatCode="0.00">
                        <c:v>9.43</c:v>
                      </c:pt>
                      <c:pt idx="137" formatCode="0.00">
                        <c:v>9.39</c:v>
                      </c:pt>
                      <c:pt idx="138" formatCode="0.00">
                        <c:v>9.3800000000000008</c:v>
                      </c:pt>
                      <c:pt idx="139" formatCode="0.00">
                        <c:v>9.4700000000000006</c:v>
                      </c:pt>
                      <c:pt idx="140" formatCode="0.00">
                        <c:v>9.44</c:v>
                      </c:pt>
                      <c:pt idx="141" formatCode="0.00">
                        <c:v>9.16</c:v>
                      </c:pt>
                      <c:pt idx="142" formatCode="0.00">
                        <c:v>8.8699999999999992</c:v>
                      </c:pt>
                      <c:pt idx="143" formatCode="0.00">
                        <c:v>8.81</c:v>
                      </c:pt>
                      <c:pt idx="144" formatCode="0.00">
                        <c:v>8.6300000000000008</c:v>
                      </c:pt>
                      <c:pt idx="145" formatCode="0.00">
                        <c:v>8.51</c:v>
                      </c:pt>
                      <c:pt idx="146" formatCode="0.00">
                        <c:v>8.44</c:v>
                      </c:pt>
                      <c:pt idx="147" formatCode="0.00">
                        <c:v>9.69</c:v>
                      </c:pt>
                      <c:pt idx="148" formatCode="0.00">
                        <c:v>9.0500000000000007</c:v>
                      </c:pt>
                      <c:pt idx="149" formatCode="0.00">
                        <c:v>8.81</c:v>
                      </c:pt>
                      <c:pt idx="150" formatCode="0.00">
                        <c:v>8.57</c:v>
                      </c:pt>
                      <c:pt idx="151" formatCode="0.00">
                        <c:v>8.2899999999999991</c:v>
                      </c:pt>
                      <c:pt idx="152" formatCode="0.00">
                        <c:v>8.35</c:v>
                      </c:pt>
                      <c:pt idx="153" formatCode="0.00">
                        <c:v>8.11</c:v>
                      </c:pt>
                      <c:pt idx="154" formatCode="0.00">
                        <c:v>7.34</c:v>
                      </c:pt>
                      <c:pt idx="155" formatCode="0.00">
                        <c:v>7.01</c:v>
                      </c:pt>
                      <c:pt idx="156" formatCode="0.00">
                        <c:v>6.74</c:v>
                      </c:pt>
                      <c:pt idx="157" formatCode="0.00">
                        <c:v>6.53</c:v>
                      </c:pt>
                      <c:pt idx="158" formatCode="0.00">
                        <c:v>6.32</c:v>
                      </c:pt>
                      <c:pt idx="159" formatCode="0.00">
                        <c:v>6.16</c:v>
                      </c:pt>
                      <c:pt idx="160" formatCode="0.00">
                        <c:v>5.82</c:v>
                      </c:pt>
                      <c:pt idx="161" formatCode="0.00">
                        <c:v>5.66</c:v>
                      </c:pt>
                      <c:pt idx="162" formatCode="0.00">
                        <c:v>4.99</c:v>
                      </c:pt>
                      <c:pt idx="163" formatCode="0.00">
                        <c:v>4.5199999999999996</c:v>
                      </c:pt>
                      <c:pt idx="164" formatCode="0.00">
                        <c:v>3.97</c:v>
                      </c:pt>
                      <c:pt idx="165" formatCode="0.00">
                        <c:v>3.21</c:v>
                      </c:pt>
                      <c:pt idx="166" formatCode="0.00">
                        <c:v>2.75</c:v>
                      </c:pt>
                      <c:pt idx="167" formatCode="0.00">
                        <c:v>2.2799999999999998</c:v>
                      </c:pt>
                      <c:pt idx="168" formatCode="0.00">
                        <c:v>1.98</c:v>
                      </c:pt>
                      <c:pt idx="169" formatCode="0.00">
                        <c:v>1.67</c:v>
                      </c:pt>
                      <c:pt idx="170" formatCode="0.00">
                        <c:v>1.43</c:v>
                      </c:pt>
                      <c:pt idx="171" formatCode="0.00">
                        <c:v>1.48</c:v>
                      </c:pt>
                      <c:pt idx="172" formatCode="0.00">
                        <c:v>1.68</c:v>
                      </c:pt>
                      <c:pt idx="173" formatCode="0.00">
                        <c:v>2</c:v>
                      </c:pt>
                      <c:pt idx="174" formatCode="0.00">
                        <c:v>1.95</c:v>
                      </c:pt>
                      <c:pt idx="175" formatCode="0.00">
                        <c:v>1.98</c:v>
                      </c:pt>
                      <c:pt idx="176" formatCode="0.00">
                        <c:v>2.04</c:v>
                      </c:pt>
                      <c:pt idx="177" formatCode="0.00">
                        <c:v>2.04</c:v>
                      </c:pt>
                      <c:pt idx="178" formatCode="0.00">
                        <c:v>2.0299999999999998</c:v>
                      </c:pt>
                      <c:pt idx="179" formatCode="0.00">
                        <c:v>2</c:v>
                      </c:pt>
                      <c:pt idx="180" formatCode="0.00">
                        <c:v>2.0099999999999998</c:v>
                      </c:pt>
                      <c:pt idx="181" formatCode="0.00">
                        <c:v>1.88</c:v>
                      </c:pt>
                      <c:pt idx="182" formatCode="0.00">
                        <c:v>1.68</c:v>
                      </c:pt>
                      <c:pt idx="183" formatCode="0.00">
                        <c:v>1.56</c:v>
                      </c:pt>
                      <c:pt idx="184" formatCode="0.00">
                        <c:v>1.29</c:v>
                      </c:pt>
                      <c:pt idx="185" formatCode="0.00">
                        <c:v>1.18</c:v>
                      </c:pt>
                      <c:pt idx="186" formatCode="0.00">
                        <c:v>1.1499999999999999</c:v>
                      </c:pt>
                      <c:pt idx="187" formatCode="0.00">
                        <c:v>1.1599999999999999</c:v>
                      </c:pt>
                      <c:pt idx="188" formatCode="0.00">
                        <c:v>1.08</c:v>
                      </c:pt>
                      <c:pt idx="189" formatCode="0.00">
                        <c:v>1.1399999999999999</c:v>
                      </c:pt>
                      <c:pt idx="190" formatCode="0.00">
                        <c:v>1.1100000000000001</c:v>
                      </c:pt>
                      <c:pt idx="191" formatCode="0.00">
                        <c:v>1.1599999999999999</c:v>
                      </c:pt>
                      <c:pt idx="192" formatCode="0.00">
                        <c:v>1.1399999999999999</c:v>
                      </c:pt>
                      <c:pt idx="193" formatCode="0.00">
                        <c:v>1.18</c:v>
                      </c:pt>
                      <c:pt idx="194" formatCode="0.00">
                        <c:v>1.19</c:v>
                      </c:pt>
                      <c:pt idx="195" formatCode="0.00">
                        <c:v>1.1599999999999999</c:v>
                      </c:pt>
                      <c:pt idx="196" formatCode="0.00">
                        <c:v>1.1399999999999999</c:v>
                      </c:pt>
                      <c:pt idx="197" formatCode="0.00">
                        <c:v>1.17</c:v>
                      </c:pt>
                      <c:pt idx="198" formatCode="0.00">
                        <c:v>1.1399999999999999</c:v>
                      </c:pt>
                      <c:pt idx="199" formatCode="0.00">
                        <c:v>1.1599999999999999</c:v>
                      </c:pt>
                      <c:pt idx="200" formatCode="0.00">
                        <c:v>1.1499999999999999</c:v>
                      </c:pt>
                      <c:pt idx="201" formatCode="0.00">
                        <c:v>1.1200000000000001</c:v>
                      </c:pt>
                      <c:pt idx="202" formatCode="0.00">
                        <c:v>1.0900000000000001</c:v>
                      </c:pt>
                      <c:pt idx="203" formatCode="0.00">
                        <c:v>1.1000000000000001</c:v>
                      </c:pt>
                      <c:pt idx="204" formatCode="0.00">
                        <c:v>1.1200000000000001</c:v>
                      </c:pt>
                      <c:pt idx="205" formatCode="0.00">
                        <c:v>1.1499999999999999</c:v>
                      </c:pt>
                      <c:pt idx="206" formatCode="0.00">
                        <c:v>1.1499999999999999</c:v>
                      </c:pt>
                      <c:pt idx="207" formatCode="0.00">
                        <c:v>1.1499999999999999</c:v>
                      </c:pt>
                      <c:pt idx="208" formatCode="0.00">
                        <c:v>1.17</c:v>
                      </c:pt>
                      <c:pt idx="209" formatCode="0.00">
                        <c:v>1.17</c:v>
                      </c:pt>
                      <c:pt idx="210" formatCode="0.00">
                        <c:v>1.18</c:v>
                      </c:pt>
                      <c:pt idx="211" formatCode="0.00">
                        <c:v>1.1499999999999999</c:v>
                      </c:pt>
                      <c:pt idx="212" formatCode="0.00">
                        <c:v>1.1499999999999999</c:v>
                      </c:pt>
                      <c:pt idx="213" formatCode="0.00">
                        <c:v>1.1000000000000001</c:v>
                      </c:pt>
                      <c:pt idx="214" formatCode="0.00">
                        <c:v>0.86</c:v>
                      </c:pt>
                      <c:pt idx="215" formatCode="0.00">
                        <c:v>0.76</c:v>
                      </c:pt>
                      <c:pt idx="216" formatCode="0.00">
                        <c:v>0.82</c:v>
                      </c:pt>
                      <c:pt idx="217" formatCode="0.00">
                        <c:v>0.85</c:v>
                      </c:pt>
                      <c:pt idx="218" formatCode="0.00">
                        <c:v>0.81</c:v>
                      </c:pt>
                      <c:pt idx="219" formatCode="0.00">
                        <c:v>0.68</c:v>
                      </c:pt>
                      <c:pt idx="220" formatCode="0.00">
                        <c:v>0.57999999999999996</c:v>
                      </c:pt>
                      <c:pt idx="221" formatCode="0.00">
                        <c:v>0.57999999999999996</c:v>
                      </c:pt>
                      <c:pt idx="222" formatCode="0.00">
                        <c:v>0.56000000000000005</c:v>
                      </c:pt>
                      <c:pt idx="223" formatCode="0.00">
                        <c:v>0.56000000000000005</c:v>
                      </c:pt>
                      <c:pt idx="224" formatCode="0.00">
                        <c:v>0.52</c:v>
                      </c:pt>
                      <c:pt idx="225" formatCode="0.00">
                        <c:v>0.55000000000000004</c:v>
                      </c:pt>
                      <c:pt idx="226" formatCode="0.00">
                        <c:v>0.52</c:v>
                      </c:pt>
                      <c:pt idx="227" formatCode="0.00">
                        <c:v>0.54</c:v>
                      </c:pt>
                      <c:pt idx="228" formatCode="0.00">
                        <c:v>0.54</c:v>
                      </c:pt>
                      <c:pt idx="229" formatCode="0.00">
                        <c:v>0.5</c:v>
                      </c:pt>
                      <c:pt idx="230" formatCode="0.00">
                        <c:v>0.5</c:v>
                      </c:pt>
                      <c:pt idx="231" formatCode="0.00">
                        <c:v>0.5</c:v>
                      </c:pt>
                      <c:pt idx="232" formatCode="0.00">
                        <c:v>0.54</c:v>
                      </c:pt>
                      <c:pt idx="233" formatCode="0.00">
                        <c:v>0.5</c:v>
                      </c:pt>
                      <c:pt idx="234" formatCode="0.00">
                        <c:v>0.45</c:v>
                      </c:pt>
                      <c:pt idx="235" formatCode="0.00">
                        <c:v>0.42</c:v>
                      </c:pt>
                      <c:pt idx="236" formatCode="0.00">
                        <c:v>0.38</c:v>
                      </c:pt>
                      <c:pt idx="237" formatCode="0.00">
                        <c:v>0.38</c:v>
                      </c:pt>
                      <c:pt idx="238" formatCode="0.00">
                        <c:v>0.39</c:v>
                      </c:pt>
                      <c:pt idx="239" formatCode="0.00">
                        <c:v>0.38</c:v>
                      </c:pt>
                      <c:pt idx="240" formatCode="0.00">
                        <c:v>0.4</c:v>
                      </c:pt>
                      <c:pt idx="241" formatCode="0.00">
                        <c:v>0.42</c:v>
                      </c:pt>
                      <c:pt idx="242" formatCode="0.00">
                        <c:v>0.43</c:v>
                      </c:pt>
                      <c:pt idx="243" formatCode="0.00">
                        <c:v>0.42</c:v>
                      </c:pt>
                      <c:pt idx="244" formatCode="0.00">
                        <c:v>0.43</c:v>
                      </c:pt>
                      <c:pt idx="245" formatCode="0.00">
                        <c:v>0.42</c:v>
                      </c:pt>
                      <c:pt idx="246" formatCode="0.00">
                        <c:v>0.41</c:v>
                      </c:pt>
                      <c:pt idx="247" formatCode="0.00">
                        <c:v>0.4</c:v>
                      </c:pt>
                      <c:pt idx="248" formatCode="0.00">
                        <c:v>0.39</c:v>
                      </c:pt>
                      <c:pt idx="249" formatCode="0.00">
                        <c:v>0.4</c:v>
                      </c:pt>
                      <c:pt idx="250" formatCode="0.00">
                        <c:v>0.41</c:v>
                      </c:pt>
                      <c:pt idx="251" formatCode="0.00">
                        <c:v>0.42</c:v>
                      </c:pt>
                      <c:pt idx="252" formatCode="0.00">
                        <c:v>0.42</c:v>
                      </c:pt>
                      <c:pt idx="253" formatCode="0.00">
                        <c:v>0.39</c:v>
                      </c:pt>
                      <c:pt idx="254" formatCode="0.00">
                        <c:v>0.4</c:v>
                      </c:pt>
                      <c:pt idx="255" formatCode="0.00">
                        <c:v>0.41</c:v>
                      </c:pt>
                      <c:pt idx="256" formatCode="0.00">
                        <c:v>0.41</c:v>
                      </c:pt>
                      <c:pt idx="257" formatCode="0.00">
                        <c:v>0.41</c:v>
                      </c:pt>
                      <c:pt idx="258" formatCode="0.00">
                        <c:v>0.4</c:v>
                      </c:pt>
                      <c:pt idx="259" formatCode="0.00">
                        <c:v>0.42</c:v>
                      </c:pt>
                      <c:pt idx="260" formatCode="0.00">
                        <c:v>0.42</c:v>
                      </c:pt>
                      <c:pt idx="261" formatCode="0.00">
                        <c:v>0.44</c:v>
                      </c:pt>
                      <c:pt idx="262" formatCode="0.00">
                        <c:v>0.43</c:v>
                      </c:pt>
                      <c:pt idx="263" formatCode="0.00">
                        <c:v>0.45</c:v>
                      </c:pt>
                    </c:numCache>
                  </c:numRef>
                </c:val>
              </c15:ser>
            </c15:filteredBarSeries>
            <c15:filteredBar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'Данные А3'!$J$6</c15:sqref>
                        </c15:formulaRef>
                      </c:ext>
                    </c:extLst>
                    <c:strCache>
                      <c:ptCount val="1"/>
                      <c:pt idx="0">
                        <c:v>Дебит воды, м3/сут</c:v>
                      </c:pt>
                    </c:strCache>
                  </c:strRef>
                </c:tx>
                <c:spPr>
                  <a:solidFill>
                    <a:schemeClr val="accent3"/>
                  </a:solidFill>
                  <a:ln>
                    <a:noFill/>
                  </a:ln>
                  <a:effectLst/>
                </c:spPr>
                <c:invertIfNegative val="0"/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'Данные А3'!$A$7:$A$272</c15:sqref>
                        </c15:formulaRef>
                      </c:ext>
                    </c:extLst>
                    <c:numCache>
                      <c:formatCode>m/d/yyyy</c:formatCode>
                      <c:ptCount val="266"/>
                      <c:pt idx="0">
                        <c:v>42145</c:v>
                      </c:pt>
                      <c:pt idx="1">
                        <c:v>42146</c:v>
                      </c:pt>
                      <c:pt idx="2">
                        <c:v>42147</c:v>
                      </c:pt>
                      <c:pt idx="3">
                        <c:v>42148</c:v>
                      </c:pt>
                      <c:pt idx="4">
                        <c:v>42149</c:v>
                      </c:pt>
                      <c:pt idx="5">
                        <c:v>42150</c:v>
                      </c:pt>
                      <c:pt idx="6">
                        <c:v>42151</c:v>
                      </c:pt>
                      <c:pt idx="7">
                        <c:v>42152</c:v>
                      </c:pt>
                      <c:pt idx="8">
                        <c:v>42153</c:v>
                      </c:pt>
                      <c:pt idx="9">
                        <c:v>42154</c:v>
                      </c:pt>
                      <c:pt idx="10">
                        <c:v>42155</c:v>
                      </c:pt>
                      <c:pt idx="11">
                        <c:v>42156</c:v>
                      </c:pt>
                      <c:pt idx="12">
                        <c:v>42157</c:v>
                      </c:pt>
                      <c:pt idx="13">
                        <c:v>42158</c:v>
                      </c:pt>
                      <c:pt idx="14">
                        <c:v>42159</c:v>
                      </c:pt>
                      <c:pt idx="15">
                        <c:v>42160</c:v>
                      </c:pt>
                      <c:pt idx="16">
                        <c:v>42161</c:v>
                      </c:pt>
                      <c:pt idx="17">
                        <c:v>42162</c:v>
                      </c:pt>
                      <c:pt idx="18">
                        <c:v>42163</c:v>
                      </c:pt>
                      <c:pt idx="19">
                        <c:v>42164</c:v>
                      </c:pt>
                      <c:pt idx="20">
                        <c:v>42165</c:v>
                      </c:pt>
                      <c:pt idx="21">
                        <c:v>42166</c:v>
                      </c:pt>
                      <c:pt idx="22">
                        <c:v>42167</c:v>
                      </c:pt>
                      <c:pt idx="23">
                        <c:v>42168</c:v>
                      </c:pt>
                      <c:pt idx="24">
                        <c:v>42169</c:v>
                      </c:pt>
                      <c:pt idx="25">
                        <c:v>42170</c:v>
                      </c:pt>
                      <c:pt idx="26">
                        <c:v>42171</c:v>
                      </c:pt>
                      <c:pt idx="27">
                        <c:v>42172</c:v>
                      </c:pt>
                      <c:pt idx="28">
                        <c:v>42173</c:v>
                      </c:pt>
                      <c:pt idx="29">
                        <c:v>42174</c:v>
                      </c:pt>
                      <c:pt idx="30">
                        <c:v>42175</c:v>
                      </c:pt>
                      <c:pt idx="31">
                        <c:v>42176</c:v>
                      </c:pt>
                      <c:pt idx="32">
                        <c:v>42177</c:v>
                      </c:pt>
                      <c:pt idx="33">
                        <c:v>42178</c:v>
                      </c:pt>
                      <c:pt idx="34">
                        <c:v>42179</c:v>
                      </c:pt>
                      <c:pt idx="35">
                        <c:v>42180</c:v>
                      </c:pt>
                      <c:pt idx="36">
                        <c:v>42181</c:v>
                      </c:pt>
                      <c:pt idx="37">
                        <c:v>42182</c:v>
                      </c:pt>
                      <c:pt idx="38">
                        <c:v>42183</c:v>
                      </c:pt>
                      <c:pt idx="39">
                        <c:v>42184</c:v>
                      </c:pt>
                      <c:pt idx="40">
                        <c:v>42185</c:v>
                      </c:pt>
                      <c:pt idx="41">
                        <c:v>42186</c:v>
                      </c:pt>
                      <c:pt idx="42">
                        <c:v>42187</c:v>
                      </c:pt>
                      <c:pt idx="43">
                        <c:v>42188</c:v>
                      </c:pt>
                      <c:pt idx="44">
                        <c:v>42189</c:v>
                      </c:pt>
                      <c:pt idx="45">
                        <c:v>42190</c:v>
                      </c:pt>
                      <c:pt idx="46">
                        <c:v>42191</c:v>
                      </c:pt>
                      <c:pt idx="47">
                        <c:v>42192</c:v>
                      </c:pt>
                      <c:pt idx="48">
                        <c:v>42193</c:v>
                      </c:pt>
                      <c:pt idx="49">
                        <c:v>42194</c:v>
                      </c:pt>
                      <c:pt idx="50">
                        <c:v>42195</c:v>
                      </c:pt>
                      <c:pt idx="51">
                        <c:v>42196</c:v>
                      </c:pt>
                      <c:pt idx="52">
                        <c:v>42197</c:v>
                      </c:pt>
                      <c:pt idx="53">
                        <c:v>42198</c:v>
                      </c:pt>
                      <c:pt idx="54">
                        <c:v>42199</c:v>
                      </c:pt>
                      <c:pt idx="55">
                        <c:v>42200</c:v>
                      </c:pt>
                      <c:pt idx="56">
                        <c:v>42201</c:v>
                      </c:pt>
                      <c:pt idx="57">
                        <c:v>42202</c:v>
                      </c:pt>
                      <c:pt idx="58">
                        <c:v>42203</c:v>
                      </c:pt>
                      <c:pt idx="59">
                        <c:v>42204</c:v>
                      </c:pt>
                      <c:pt idx="60">
                        <c:v>42205</c:v>
                      </c:pt>
                      <c:pt idx="61">
                        <c:v>42206</c:v>
                      </c:pt>
                      <c:pt idx="62">
                        <c:v>42207</c:v>
                      </c:pt>
                      <c:pt idx="63">
                        <c:v>42208</c:v>
                      </c:pt>
                      <c:pt idx="64">
                        <c:v>42209</c:v>
                      </c:pt>
                      <c:pt idx="65">
                        <c:v>42210</c:v>
                      </c:pt>
                      <c:pt idx="66">
                        <c:v>42211</c:v>
                      </c:pt>
                      <c:pt idx="67">
                        <c:v>42212</c:v>
                      </c:pt>
                      <c:pt idx="68">
                        <c:v>42213</c:v>
                      </c:pt>
                      <c:pt idx="69">
                        <c:v>42214</c:v>
                      </c:pt>
                      <c:pt idx="70">
                        <c:v>42215</c:v>
                      </c:pt>
                      <c:pt idx="71">
                        <c:v>42216</c:v>
                      </c:pt>
                      <c:pt idx="72">
                        <c:v>42217</c:v>
                      </c:pt>
                      <c:pt idx="73">
                        <c:v>42218</c:v>
                      </c:pt>
                      <c:pt idx="74">
                        <c:v>42219</c:v>
                      </c:pt>
                      <c:pt idx="75">
                        <c:v>42220</c:v>
                      </c:pt>
                      <c:pt idx="76">
                        <c:v>42221</c:v>
                      </c:pt>
                      <c:pt idx="77">
                        <c:v>42222</c:v>
                      </c:pt>
                      <c:pt idx="78">
                        <c:v>42223</c:v>
                      </c:pt>
                      <c:pt idx="79">
                        <c:v>42224</c:v>
                      </c:pt>
                      <c:pt idx="80">
                        <c:v>42225</c:v>
                      </c:pt>
                      <c:pt idx="81">
                        <c:v>42226</c:v>
                      </c:pt>
                      <c:pt idx="82">
                        <c:v>42227</c:v>
                      </c:pt>
                      <c:pt idx="83">
                        <c:v>42228</c:v>
                      </c:pt>
                      <c:pt idx="84">
                        <c:v>42229</c:v>
                      </c:pt>
                      <c:pt idx="85">
                        <c:v>42230</c:v>
                      </c:pt>
                      <c:pt idx="86">
                        <c:v>42231</c:v>
                      </c:pt>
                      <c:pt idx="87">
                        <c:v>42232</c:v>
                      </c:pt>
                      <c:pt idx="88">
                        <c:v>42233</c:v>
                      </c:pt>
                      <c:pt idx="89">
                        <c:v>42234</c:v>
                      </c:pt>
                      <c:pt idx="90">
                        <c:v>42235</c:v>
                      </c:pt>
                      <c:pt idx="91">
                        <c:v>42236</c:v>
                      </c:pt>
                      <c:pt idx="92">
                        <c:v>42237</c:v>
                      </c:pt>
                      <c:pt idx="93">
                        <c:v>42238</c:v>
                      </c:pt>
                      <c:pt idx="94">
                        <c:v>42239</c:v>
                      </c:pt>
                      <c:pt idx="95">
                        <c:v>42240</c:v>
                      </c:pt>
                      <c:pt idx="96">
                        <c:v>42241</c:v>
                      </c:pt>
                      <c:pt idx="97">
                        <c:v>42242</c:v>
                      </c:pt>
                      <c:pt idx="98">
                        <c:v>42243</c:v>
                      </c:pt>
                      <c:pt idx="99">
                        <c:v>42244</c:v>
                      </c:pt>
                      <c:pt idx="100">
                        <c:v>42245</c:v>
                      </c:pt>
                      <c:pt idx="101">
                        <c:v>42246</c:v>
                      </c:pt>
                      <c:pt idx="102">
                        <c:v>42247</c:v>
                      </c:pt>
                      <c:pt idx="103">
                        <c:v>42248</c:v>
                      </c:pt>
                      <c:pt idx="104">
                        <c:v>42249</c:v>
                      </c:pt>
                      <c:pt idx="105">
                        <c:v>42250</c:v>
                      </c:pt>
                      <c:pt idx="106">
                        <c:v>42251</c:v>
                      </c:pt>
                      <c:pt idx="107">
                        <c:v>42252</c:v>
                      </c:pt>
                      <c:pt idx="108">
                        <c:v>42253</c:v>
                      </c:pt>
                      <c:pt idx="109">
                        <c:v>42254</c:v>
                      </c:pt>
                      <c:pt idx="110">
                        <c:v>42255</c:v>
                      </c:pt>
                      <c:pt idx="111">
                        <c:v>42256</c:v>
                      </c:pt>
                      <c:pt idx="112">
                        <c:v>42257</c:v>
                      </c:pt>
                      <c:pt idx="113">
                        <c:v>42258</c:v>
                      </c:pt>
                      <c:pt idx="114">
                        <c:v>42259</c:v>
                      </c:pt>
                      <c:pt idx="115">
                        <c:v>42260</c:v>
                      </c:pt>
                      <c:pt idx="116">
                        <c:v>42261</c:v>
                      </c:pt>
                      <c:pt idx="117">
                        <c:v>42262</c:v>
                      </c:pt>
                      <c:pt idx="118">
                        <c:v>42263</c:v>
                      </c:pt>
                      <c:pt idx="119">
                        <c:v>42264</c:v>
                      </c:pt>
                      <c:pt idx="120">
                        <c:v>42265</c:v>
                      </c:pt>
                      <c:pt idx="121">
                        <c:v>42266</c:v>
                      </c:pt>
                      <c:pt idx="122">
                        <c:v>42267</c:v>
                      </c:pt>
                      <c:pt idx="123">
                        <c:v>42268</c:v>
                      </c:pt>
                      <c:pt idx="124">
                        <c:v>42269</c:v>
                      </c:pt>
                      <c:pt idx="125">
                        <c:v>42270</c:v>
                      </c:pt>
                      <c:pt idx="126">
                        <c:v>42271</c:v>
                      </c:pt>
                      <c:pt idx="127">
                        <c:v>42272</c:v>
                      </c:pt>
                      <c:pt idx="128">
                        <c:v>42273</c:v>
                      </c:pt>
                      <c:pt idx="129">
                        <c:v>42274</c:v>
                      </c:pt>
                      <c:pt idx="130">
                        <c:v>42275</c:v>
                      </c:pt>
                      <c:pt idx="131">
                        <c:v>42276</c:v>
                      </c:pt>
                      <c:pt idx="132">
                        <c:v>42277</c:v>
                      </c:pt>
                      <c:pt idx="133">
                        <c:v>42278</c:v>
                      </c:pt>
                      <c:pt idx="134">
                        <c:v>42279</c:v>
                      </c:pt>
                      <c:pt idx="135">
                        <c:v>42280</c:v>
                      </c:pt>
                      <c:pt idx="136">
                        <c:v>42281</c:v>
                      </c:pt>
                      <c:pt idx="137">
                        <c:v>42282</c:v>
                      </c:pt>
                      <c:pt idx="138">
                        <c:v>42283</c:v>
                      </c:pt>
                      <c:pt idx="139">
                        <c:v>42284</c:v>
                      </c:pt>
                      <c:pt idx="140">
                        <c:v>42285</c:v>
                      </c:pt>
                      <c:pt idx="141">
                        <c:v>42286</c:v>
                      </c:pt>
                      <c:pt idx="142">
                        <c:v>42287</c:v>
                      </c:pt>
                      <c:pt idx="143">
                        <c:v>42288</c:v>
                      </c:pt>
                      <c:pt idx="144">
                        <c:v>42289</c:v>
                      </c:pt>
                      <c:pt idx="145">
                        <c:v>42290</c:v>
                      </c:pt>
                      <c:pt idx="146">
                        <c:v>42291</c:v>
                      </c:pt>
                      <c:pt idx="147">
                        <c:v>42292</c:v>
                      </c:pt>
                      <c:pt idx="148">
                        <c:v>42293</c:v>
                      </c:pt>
                      <c:pt idx="149">
                        <c:v>42294</c:v>
                      </c:pt>
                      <c:pt idx="150">
                        <c:v>42295</c:v>
                      </c:pt>
                      <c:pt idx="151">
                        <c:v>42296</c:v>
                      </c:pt>
                      <c:pt idx="152">
                        <c:v>42297</c:v>
                      </c:pt>
                      <c:pt idx="153">
                        <c:v>42298</c:v>
                      </c:pt>
                      <c:pt idx="154">
                        <c:v>42299</c:v>
                      </c:pt>
                      <c:pt idx="155">
                        <c:v>42300</c:v>
                      </c:pt>
                      <c:pt idx="156">
                        <c:v>42301</c:v>
                      </c:pt>
                      <c:pt idx="157">
                        <c:v>42302</c:v>
                      </c:pt>
                      <c:pt idx="158">
                        <c:v>42303</c:v>
                      </c:pt>
                      <c:pt idx="159">
                        <c:v>42304</c:v>
                      </c:pt>
                      <c:pt idx="160">
                        <c:v>42305</c:v>
                      </c:pt>
                      <c:pt idx="161">
                        <c:v>42306</c:v>
                      </c:pt>
                      <c:pt idx="162">
                        <c:v>42307</c:v>
                      </c:pt>
                      <c:pt idx="163">
                        <c:v>42308</c:v>
                      </c:pt>
                      <c:pt idx="164">
                        <c:v>42309</c:v>
                      </c:pt>
                      <c:pt idx="165">
                        <c:v>42310</c:v>
                      </c:pt>
                      <c:pt idx="166">
                        <c:v>42311</c:v>
                      </c:pt>
                      <c:pt idx="167">
                        <c:v>42312</c:v>
                      </c:pt>
                      <c:pt idx="168">
                        <c:v>42313</c:v>
                      </c:pt>
                      <c:pt idx="169">
                        <c:v>42314</c:v>
                      </c:pt>
                      <c:pt idx="170">
                        <c:v>42315</c:v>
                      </c:pt>
                      <c:pt idx="171">
                        <c:v>42316</c:v>
                      </c:pt>
                      <c:pt idx="172">
                        <c:v>42317</c:v>
                      </c:pt>
                      <c:pt idx="173">
                        <c:v>42318</c:v>
                      </c:pt>
                      <c:pt idx="174">
                        <c:v>42319</c:v>
                      </c:pt>
                      <c:pt idx="175">
                        <c:v>42320</c:v>
                      </c:pt>
                      <c:pt idx="176">
                        <c:v>42321</c:v>
                      </c:pt>
                      <c:pt idx="177">
                        <c:v>42322</c:v>
                      </c:pt>
                      <c:pt idx="178">
                        <c:v>42323</c:v>
                      </c:pt>
                      <c:pt idx="179">
                        <c:v>42324</c:v>
                      </c:pt>
                      <c:pt idx="180">
                        <c:v>42325</c:v>
                      </c:pt>
                      <c:pt idx="181">
                        <c:v>42326</c:v>
                      </c:pt>
                      <c:pt idx="182">
                        <c:v>42327</c:v>
                      </c:pt>
                      <c:pt idx="183">
                        <c:v>42328</c:v>
                      </c:pt>
                      <c:pt idx="184">
                        <c:v>42329</c:v>
                      </c:pt>
                      <c:pt idx="185">
                        <c:v>42330</c:v>
                      </c:pt>
                      <c:pt idx="186">
                        <c:v>42331</c:v>
                      </c:pt>
                      <c:pt idx="187">
                        <c:v>42332</c:v>
                      </c:pt>
                      <c:pt idx="188">
                        <c:v>42333</c:v>
                      </c:pt>
                      <c:pt idx="189">
                        <c:v>42334</c:v>
                      </c:pt>
                      <c:pt idx="190">
                        <c:v>42335</c:v>
                      </c:pt>
                      <c:pt idx="191">
                        <c:v>42336</c:v>
                      </c:pt>
                      <c:pt idx="192">
                        <c:v>42337</c:v>
                      </c:pt>
                      <c:pt idx="193">
                        <c:v>42338</c:v>
                      </c:pt>
                      <c:pt idx="194">
                        <c:v>42339</c:v>
                      </c:pt>
                      <c:pt idx="195">
                        <c:v>42340</c:v>
                      </c:pt>
                      <c:pt idx="196">
                        <c:v>42341</c:v>
                      </c:pt>
                      <c:pt idx="197">
                        <c:v>42342</c:v>
                      </c:pt>
                      <c:pt idx="198">
                        <c:v>42343</c:v>
                      </c:pt>
                      <c:pt idx="199">
                        <c:v>42344</c:v>
                      </c:pt>
                      <c:pt idx="200">
                        <c:v>42345</c:v>
                      </c:pt>
                      <c:pt idx="201">
                        <c:v>42346</c:v>
                      </c:pt>
                      <c:pt idx="202">
                        <c:v>42347</c:v>
                      </c:pt>
                      <c:pt idx="203">
                        <c:v>42348</c:v>
                      </c:pt>
                      <c:pt idx="204">
                        <c:v>42349</c:v>
                      </c:pt>
                      <c:pt idx="205">
                        <c:v>42350</c:v>
                      </c:pt>
                      <c:pt idx="206">
                        <c:v>42351</c:v>
                      </c:pt>
                      <c:pt idx="207">
                        <c:v>42352</c:v>
                      </c:pt>
                      <c:pt idx="208">
                        <c:v>42353</c:v>
                      </c:pt>
                      <c:pt idx="209">
                        <c:v>42354</c:v>
                      </c:pt>
                      <c:pt idx="210">
                        <c:v>42355</c:v>
                      </c:pt>
                      <c:pt idx="211">
                        <c:v>42356</c:v>
                      </c:pt>
                      <c:pt idx="212">
                        <c:v>42357</c:v>
                      </c:pt>
                      <c:pt idx="213">
                        <c:v>42358</c:v>
                      </c:pt>
                      <c:pt idx="214">
                        <c:v>42359</c:v>
                      </c:pt>
                      <c:pt idx="215">
                        <c:v>42360</c:v>
                      </c:pt>
                      <c:pt idx="216">
                        <c:v>42361</c:v>
                      </c:pt>
                      <c:pt idx="217">
                        <c:v>42362</c:v>
                      </c:pt>
                      <c:pt idx="218">
                        <c:v>42363</c:v>
                      </c:pt>
                      <c:pt idx="219">
                        <c:v>42364</c:v>
                      </c:pt>
                      <c:pt idx="220">
                        <c:v>42365</c:v>
                      </c:pt>
                      <c:pt idx="221">
                        <c:v>42366</c:v>
                      </c:pt>
                      <c:pt idx="222">
                        <c:v>42367</c:v>
                      </c:pt>
                      <c:pt idx="223">
                        <c:v>42368</c:v>
                      </c:pt>
                      <c:pt idx="224">
                        <c:v>42369</c:v>
                      </c:pt>
                      <c:pt idx="225">
                        <c:v>42370</c:v>
                      </c:pt>
                      <c:pt idx="226">
                        <c:v>42371</c:v>
                      </c:pt>
                      <c:pt idx="227">
                        <c:v>42372</c:v>
                      </c:pt>
                      <c:pt idx="228">
                        <c:v>42373</c:v>
                      </c:pt>
                      <c:pt idx="229">
                        <c:v>42374</c:v>
                      </c:pt>
                      <c:pt idx="230">
                        <c:v>42375</c:v>
                      </c:pt>
                      <c:pt idx="231">
                        <c:v>42376</c:v>
                      </c:pt>
                      <c:pt idx="232">
                        <c:v>42377</c:v>
                      </c:pt>
                      <c:pt idx="233">
                        <c:v>42378</c:v>
                      </c:pt>
                      <c:pt idx="234">
                        <c:v>42379</c:v>
                      </c:pt>
                      <c:pt idx="235">
                        <c:v>42380</c:v>
                      </c:pt>
                      <c:pt idx="236">
                        <c:v>42381</c:v>
                      </c:pt>
                      <c:pt idx="237">
                        <c:v>42382</c:v>
                      </c:pt>
                      <c:pt idx="238">
                        <c:v>42383</c:v>
                      </c:pt>
                      <c:pt idx="239">
                        <c:v>42384</c:v>
                      </c:pt>
                      <c:pt idx="240">
                        <c:v>42385</c:v>
                      </c:pt>
                      <c:pt idx="241">
                        <c:v>42386</c:v>
                      </c:pt>
                      <c:pt idx="242">
                        <c:v>42387</c:v>
                      </c:pt>
                      <c:pt idx="243">
                        <c:v>42388</c:v>
                      </c:pt>
                      <c:pt idx="244">
                        <c:v>42389</c:v>
                      </c:pt>
                      <c:pt idx="245">
                        <c:v>42390</c:v>
                      </c:pt>
                      <c:pt idx="246">
                        <c:v>42391</c:v>
                      </c:pt>
                      <c:pt idx="247">
                        <c:v>42392</c:v>
                      </c:pt>
                      <c:pt idx="248">
                        <c:v>42393</c:v>
                      </c:pt>
                      <c:pt idx="249">
                        <c:v>42394</c:v>
                      </c:pt>
                      <c:pt idx="250">
                        <c:v>42395</c:v>
                      </c:pt>
                      <c:pt idx="251">
                        <c:v>42396</c:v>
                      </c:pt>
                      <c:pt idx="252">
                        <c:v>42397</c:v>
                      </c:pt>
                      <c:pt idx="253">
                        <c:v>42398</c:v>
                      </c:pt>
                      <c:pt idx="254">
                        <c:v>42399</c:v>
                      </c:pt>
                      <c:pt idx="255">
                        <c:v>42400</c:v>
                      </c:pt>
                      <c:pt idx="256">
                        <c:v>42401</c:v>
                      </c:pt>
                      <c:pt idx="257">
                        <c:v>42402</c:v>
                      </c:pt>
                      <c:pt idx="258">
                        <c:v>42403</c:v>
                      </c:pt>
                      <c:pt idx="259">
                        <c:v>42404</c:v>
                      </c:pt>
                      <c:pt idx="260">
                        <c:v>42405</c:v>
                      </c:pt>
                      <c:pt idx="261">
                        <c:v>42406</c:v>
                      </c:pt>
                      <c:pt idx="262">
                        <c:v>42407</c:v>
                      </c:pt>
                      <c:pt idx="263">
                        <c:v>42408</c:v>
                      </c:pt>
                      <c:pt idx="264">
                        <c:v>42409</c:v>
                      </c:pt>
                      <c:pt idx="265">
                        <c:v>42410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'Данные А3'!$J$7:$J$272</c15:sqref>
                        </c15:formulaRef>
                      </c:ext>
                    </c:extLst>
                    <c:numCache>
                      <c:formatCode>0.00</c:formatCode>
                      <c:ptCount val="266"/>
                      <c:pt idx="0">
                        <c:v>1.2</c:v>
                      </c:pt>
                      <c:pt idx="1">
                        <c:v>1.2</c:v>
                      </c:pt>
                      <c:pt idx="2">
                        <c:v>2.6399999999999997</c:v>
                      </c:pt>
                      <c:pt idx="3">
                        <c:v>2.6399999999999997</c:v>
                      </c:pt>
                      <c:pt idx="4">
                        <c:v>6.6</c:v>
                      </c:pt>
                      <c:pt idx="5">
                        <c:v>13.2</c:v>
                      </c:pt>
                      <c:pt idx="6">
                        <c:v>13.2</c:v>
                      </c:pt>
                      <c:pt idx="7">
                        <c:v>13.2</c:v>
                      </c:pt>
                      <c:pt idx="8">
                        <c:v>15</c:v>
                      </c:pt>
                      <c:pt idx="9">
                        <c:v>16.2</c:v>
                      </c:pt>
                      <c:pt idx="10">
                        <c:v>18</c:v>
                      </c:pt>
                      <c:pt idx="11">
                        <c:v>19.2</c:v>
                      </c:pt>
                      <c:pt idx="12">
                        <c:v>20.399999999999999</c:v>
                      </c:pt>
                      <c:pt idx="13">
                        <c:v>21</c:v>
                      </c:pt>
                      <c:pt idx="14">
                        <c:v>22.8</c:v>
                      </c:pt>
                      <c:pt idx="15">
                        <c:v>23.4</c:v>
                      </c:pt>
                      <c:pt idx="16">
                        <c:v>24</c:v>
                      </c:pt>
                      <c:pt idx="17">
                        <c:v>24.599999999999998</c:v>
                      </c:pt>
                      <c:pt idx="18">
                        <c:v>24.9</c:v>
                      </c:pt>
                      <c:pt idx="19">
                        <c:v>25.2</c:v>
                      </c:pt>
                      <c:pt idx="20">
                        <c:v>25.8</c:v>
                      </c:pt>
                      <c:pt idx="21">
                        <c:v>26.4</c:v>
                      </c:pt>
                      <c:pt idx="22">
                        <c:v>26.4</c:v>
                      </c:pt>
                      <c:pt idx="23">
                        <c:v>26.4</c:v>
                      </c:pt>
                      <c:pt idx="24">
                        <c:v>26.4</c:v>
                      </c:pt>
                      <c:pt idx="25">
                        <c:v>26.7</c:v>
                      </c:pt>
                      <c:pt idx="26">
                        <c:v>27.3</c:v>
                      </c:pt>
                      <c:pt idx="27">
                        <c:v>27.9</c:v>
                      </c:pt>
                      <c:pt idx="28">
                        <c:v>27.9</c:v>
                      </c:pt>
                      <c:pt idx="29">
                        <c:v>28.5</c:v>
                      </c:pt>
                      <c:pt idx="30">
                        <c:v>28.799999999999997</c:v>
                      </c:pt>
                      <c:pt idx="31">
                        <c:v>29.099999999999998</c:v>
                      </c:pt>
                      <c:pt idx="32">
                        <c:v>29.099999999999998</c:v>
                      </c:pt>
                      <c:pt idx="33">
                        <c:v>29.099999999999998</c:v>
                      </c:pt>
                      <c:pt idx="34">
                        <c:v>29.4</c:v>
                      </c:pt>
                      <c:pt idx="35">
                        <c:v>29.7</c:v>
                      </c:pt>
                      <c:pt idx="36">
                        <c:v>30</c:v>
                      </c:pt>
                      <c:pt idx="37">
                        <c:v>30.599999999999998</c:v>
                      </c:pt>
                      <c:pt idx="38">
                        <c:v>30.9</c:v>
                      </c:pt>
                      <c:pt idx="39">
                        <c:v>31.5</c:v>
                      </c:pt>
                      <c:pt idx="40">
                        <c:v>31.799999999999997</c:v>
                      </c:pt>
                      <c:pt idx="41">
                        <c:v>32.4</c:v>
                      </c:pt>
                      <c:pt idx="42">
                        <c:v>33</c:v>
                      </c:pt>
                      <c:pt idx="43">
                        <c:v>33.6</c:v>
                      </c:pt>
                      <c:pt idx="44">
                        <c:v>34.199999999999996</c:v>
                      </c:pt>
                      <c:pt idx="45">
                        <c:v>34.799999999999997</c:v>
                      </c:pt>
                      <c:pt idx="46">
                        <c:v>35.4</c:v>
                      </c:pt>
                      <c:pt idx="47">
                        <c:v>36.299999999999997</c:v>
                      </c:pt>
                      <c:pt idx="48">
                        <c:v>36.9</c:v>
                      </c:pt>
                      <c:pt idx="49">
                        <c:v>37.799999999999997</c:v>
                      </c:pt>
                      <c:pt idx="50">
                        <c:v>38.4</c:v>
                      </c:pt>
                      <c:pt idx="51">
                        <c:v>39</c:v>
                      </c:pt>
                      <c:pt idx="52">
                        <c:v>39.6</c:v>
                      </c:pt>
                      <c:pt idx="53">
                        <c:v>40.199999999999996</c:v>
                      </c:pt>
                      <c:pt idx="54">
                        <c:v>40.5</c:v>
                      </c:pt>
                      <c:pt idx="55">
                        <c:v>15</c:v>
                      </c:pt>
                      <c:pt idx="56">
                        <c:v>27.599999999999998</c:v>
                      </c:pt>
                      <c:pt idx="57">
                        <c:v>31.2</c:v>
                      </c:pt>
                      <c:pt idx="58">
                        <c:v>31.799999999999997</c:v>
                      </c:pt>
                      <c:pt idx="59">
                        <c:v>33</c:v>
                      </c:pt>
                      <c:pt idx="60">
                        <c:v>34.199999999999996</c:v>
                      </c:pt>
                      <c:pt idx="61">
                        <c:v>34.799999999999997</c:v>
                      </c:pt>
                      <c:pt idx="62">
                        <c:v>36</c:v>
                      </c:pt>
                      <c:pt idx="63">
                        <c:v>37.199999999999996</c:v>
                      </c:pt>
                      <c:pt idx="64">
                        <c:v>37.5</c:v>
                      </c:pt>
                      <c:pt idx="65">
                        <c:v>38.4</c:v>
                      </c:pt>
                      <c:pt idx="66">
                        <c:v>39.42</c:v>
                      </c:pt>
                      <c:pt idx="67">
                        <c:v>40.08</c:v>
                      </c:pt>
                      <c:pt idx="68">
                        <c:v>40.799999999999997</c:v>
                      </c:pt>
                      <c:pt idx="69">
                        <c:v>41.1</c:v>
                      </c:pt>
                      <c:pt idx="70">
                        <c:v>41.82</c:v>
                      </c:pt>
                      <c:pt idx="71">
                        <c:v>42</c:v>
                      </c:pt>
                      <c:pt idx="72">
                        <c:v>42.18</c:v>
                      </c:pt>
                      <c:pt idx="73">
                        <c:v>42.239999999999995</c:v>
                      </c:pt>
                      <c:pt idx="74">
                        <c:v>42.36</c:v>
                      </c:pt>
                      <c:pt idx="75">
                        <c:v>42.42</c:v>
                      </c:pt>
                      <c:pt idx="76">
                        <c:v>42.18</c:v>
                      </c:pt>
                      <c:pt idx="77">
                        <c:v>42</c:v>
                      </c:pt>
                      <c:pt idx="78">
                        <c:v>41.82</c:v>
                      </c:pt>
                      <c:pt idx="79">
                        <c:v>41.04</c:v>
                      </c:pt>
                      <c:pt idx="80">
                        <c:v>40.98</c:v>
                      </c:pt>
                      <c:pt idx="81">
                        <c:v>40.32</c:v>
                      </c:pt>
                      <c:pt idx="82">
                        <c:v>40.623767999999991</c:v>
                      </c:pt>
                      <c:pt idx="83">
                        <c:v>39.6</c:v>
                      </c:pt>
                      <c:pt idx="84">
                        <c:v>39.299999999999997</c:v>
                      </c:pt>
                      <c:pt idx="85">
                        <c:v>38.64</c:v>
                      </c:pt>
                      <c:pt idx="86">
                        <c:v>38.519999999999996</c:v>
                      </c:pt>
                      <c:pt idx="87">
                        <c:v>38.1</c:v>
                      </c:pt>
                      <c:pt idx="88">
                        <c:v>38.1</c:v>
                      </c:pt>
                      <c:pt idx="89">
                        <c:v>38.339999999999996</c:v>
                      </c:pt>
                      <c:pt idx="90">
                        <c:v>37.799999999999997</c:v>
                      </c:pt>
                      <c:pt idx="91">
                        <c:v>37.5</c:v>
                      </c:pt>
                      <c:pt idx="92">
                        <c:v>36.9</c:v>
                      </c:pt>
                      <c:pt idx="93">
                        <c:v>36</c:v>
                      </c:pt>
                      <c:pt idx="94">
                        <c:v>35.699999999999996</c:v>
                      </c:pt>
                      <c:pt idx="95">
                        <c:v>35.4</c:v>
                      </c:pt>
                      <c:pt idx="96">
                        <c:v>34.14</c:v>
                      </c:pt>
                      <c:pt idx="97">
                        <c:v>34.994720000000001</c:v>
                      </c:pt>
                      <c:pt idx="98">
                        <c:v>34.199999999999996</c:v>
                      </c:pt>
                      <c:pt idx="99">
                        <c:v>34.92</c:v>
                      </c:pt>
                      <c:pt idx="100">
                        <c:v>35.28</c:v>
                      </c:pt>
                      <c:pt idx="101">
                        <c:v>36.24</c:v>
                      </c:pt>
                      <c:pt idx="102">
                        <c:v>37.44</c:v>
                      </c:pt>
                      <c:pt idx="103">
                        <c:v>41.699999999999996</c:v>
                      </c:pt>
                      <c:pt idx="104">
                        <c:v>42.6</c:v>
                      </c:pt>
                      <c:pt idx="105">
                        <c:v>42.6</c:v>
                      </c:pt>
                      <c:pt idx="106">
                        <c:v>44.22</c:v>
                      </c:pt>
                      <c:pt idx="107">
                        <c:v>37.619999999999997</c:v>
                      </c:pt>
                      <c:pt idx="108">
                        <c:v>33.119999999999997</c:v>
                      </c:pt>
                      <c:pt idx="109">
                        <c:v>30.9</c:v>
                      </c:pt>
                      <c:pt idx="110">
                        <c:v>30.299999999999997</c:v>
                      </c:pt>
                      <c:pt idx="111">
                        <c:v>28.919999999999998</c:v>
                      </c:pt>
                      <c:pt idx="112">
                        <c:v>27.3</c:v>
                      </c:pt>
                      <c:pt idx="113">
                        <c:v>27.3</c:v>
                      </c:pt>
                      <c:pt idx="114">
                        <c:v>26.64</c:v>
                      </c:pt>
                      <c:pt idx="115">
                        <c:v>26.7</c:v>
                      </c:pt>
                      <c:pt idx="116">
                        <c:v>27.48</c:v>
                      </c:pt>
                      <c:pt idx="117">
                        <c:v>27.779999999999998</c:v>
                      </c:pt>
                      <c:pt idx="118">
                        <c:v>27.599999999999998</c:v>
                      </c:pt>
                      <c:pt idx="119">
                        <c:v>30.72</c:v>
                      </c:pt>
                      <c:pt idx="120">
                        <c:v>29.58</c:v>
                      </c:pt>
                      <c:pt idx="121">
                        <c:v>27.9</c:v>
                      </c:pt>
                      <c:pt idx="122">
                        <c:v>28.2</c:v>
                      </c:pt>
                      <c:pt idx="123">
                        <c:v>27.9</c:v>
                      </c:pt>
                      <c:pt idx="124">
                        <c:v>27.9</c:v>
                      </c:pt>
                      <c:pt idx="125">
                        <c:v>28.38</c:v>
                      </c:pt>
                      <c:pt idx="126">
                        <c:v>31.799999999999997</c:v>
                      </c:pt>
                      <c:pt idx="127">
                        <c:v>32.879999999999995</c:v>
                      </c:pt>
                      <c:pt idx="128">
                        <c:v>33.42</c:v>
                      </c:pt>
                      <c:pt idx="129">
                        <c:v>35.4</c:v>
                      </c:pt>
                      <c:pt idx="130">
                        <c:v>35.1</c:v>
                      </c:pt>
                      <c:pt idx="131">
                        <c:v>35.1</c:v>
                      </c:pt>
                      <c:pt idx="132">
                        <c:v>35.1</c:v>
                      </c:pt>
                      <c:pt idx="133">
                        <c:v>34.799999999999997</c:v>
                      </c:pt>
                      <c:pt idx="134">
                        <c:v>34.799999999999997</c:v>
                      </c:pt>
                      <c:pt idx="135">
                        <c:v>34.5</c:v>
                      </c:pt>
                      <c:pt idx="136">
                        <c:v>34.32</c:v>
                      </c:pt>
                      <c:pt idx="137">
                        <c:v>34.379999999999995</c:v>
                      </c:pt>
                      <c:pt idx="138">
                        <c:v>34.5</c:v>
                      </c:pt>
                      <c:pt idx="139">
                        <c:v>33.6</c:v>
                      </c:pt>
                      <c:pt idx="140">
                        <c:v>33.18</c:v>
                      </c:pt>
                      <c:pt idx="141">
                        <c:v>33.9</c:v>
                      </c:pt>
                      <c:pt idx="142">
                        <c:v>34.44</c:v>
                      </c:pt>
                      <c:pt idx="143">
                        <c:v>34.08</c:v>
                      </c:pt>
                      <c:pt idx="144">
                        <c:v>34.32</c:v>
                      </c:pt>
                      <c:pt idx="145">
                        <c:v>34.32</c:v>
                      </c:pt>
                      <c:pt idx="146">
                        <c:v>34.26</c:v>
                      </c:pt>
                      <c:pt idx="147">
                        <c:v>31.38</c:v>
                      </c:pt>
                      <c:pt idx="148">
                        <c:v>33</c:v>
                      </c:pt>
                      <c:pt idx="149">
                        <c:v>33.6</c:v>
                      </c:pt>
                      <c:pt idx="150">
                        <c:v>33.78</c:v>
                      </c:pt>
                      <c:pt idx="151">
                        <c:v>34.5</c:v>
                      </c:pt>
                      <c:pt idx="152">
                        <c:v>33.9</c:v>
                      </c:pt>
                      <c:pt idx="153">
                        <c:v>34.199999999999996</c:v>
                      </c:pt>
                      <c:pt idx="154">
                        <c:v>36.24</c:v>
                      </c:pt>
                      <c:pt idx="155">
                        <c:v>36.78</c:v>
                      </c:pt>
                      <c:pt idx="156">
                        <c:v>37.199999999999996</c:v>
                      </c:pt>
                      <c:pt idx="157">
                        <c:v>37.74</c:v>
                      </c:pt>
                      <c:pt idx="158">
                        <c:v>37.74</c:v>
                      </c:pt>
                      <c:pt idx="159">
                        <c:v>37.32</c:v>
                      </c:pt>
                      <c:pt idx="160">
                        <c:v>38.22</c:v>
                      </c:pt>
                      <c:pt idx="161">
                        <c:v>38.1</c:v>
                      </c:pt>
                      <c:pt idx="162">
                        <c:v>39.299999999999997</c:v>
                      </c:pt>
                      <c:pt idx="163">
                        <c:v>39.54</c:v>
                      </c:pt>
                      <c:pt idx="164">
                        <c:v>40.5</c:v>
                      </c:pt>
                      <c:pt idx="165">
                        <c:v>41.82</c:v>
                      </c:pt>
                      <c:pt idx="166">
                        <c:v>42.12</c:v>
                      </c:pt>
                      <c:pt idx="167">
                        <c:v>42.12</c:v>
                      </c:pt>
                      <c:pt idx="168">
                        <c:v>42.54</c:v>
                      </c:pt>
                      <c:pt idx="169">
                        <c:v>42.9</c:v>
                      </c:pt>
                      <c:pt idx="170">
                        <c:v>39.498779999999996</c:v>
                      </c:pt>
                      <c:pt idx="171">
                        <c:v>39.49438</c:v>
                      </c:pt>
                      <c:pt idx="172">
                        <c:v>39.498869999999997</c:v>
                      </c:pt>
                      <c:pt idx="173">
                        <c:v>37.948529000000001</c:v>
                      </c:pt>
                      <c:pt idx="174">
                        <c:v>36.221939999999996</c:v>
                      </c:pt>
                      <c:pt idx="175">
                        <c:v>36.203000000000003</c:v>
                      </c:pt>
                      <c:pt idx="176">
                        <c:v>36.151000000000003</c:v>
                      </c:pt>
                      <c:pt idx="177">
                        <c:v>37.00459</c:v>
                      </c:pt>
                      <c:pt idx="178">
                        <c:v>35.278460000000003</c:v>
                      </c:pt>
                      <c:pt idx="179">
                        <c:v>35.274299999999997</c:v>
                      </c:pt>
                      <c:pt idx="180">
                        <c:v>37.057099999999998</c:v>
                      </c:pt>
                      <c:pt idx="181">
                        <c:v>37.126063000000009</c:v>
                      </c:pt>
                      <c:pt idx="182">
                        <c:v>37.055315999999998</c:v>
                      </c:pt>
                      <c:pt idx="183">
                        <c:v>37.307362000000005</c:v>
                      </c:pt>
                      <c:pt idx="184">
                        <c:v>37.603625999999991</c:v>
                      </c:pt>
                      <c:pt idx="185">
                        <c:v>37.979483999999999</c:v>
                      </c:pt>
                      <c:pt idx="186">
                        <c:v>37.77607600000001</c:v>
                      </c:pt>
                      <c:pt idx="187">
                        <c:v>37.652266000000004</c:v>
                      </c:pt>
                      <c:pt idx="188">
                        <c:v>37.705325999999999</c:v>
                      </c:pt>
                      <c:pt idx="189">
                        <c:v>37.594780999999998</c:v>
                      </c:pt>
                      <c:pt idx="190">
                        <c:v>37.524031000000001</c:v>
                      </c:pt>
                      <c:pt idx="191">
                        <c:v>37.413484000000011</c:v>
                      </c:pt>
                      <c:pt idx="192">
                        <c:v>37.267563000000003</c:v>
                      </c:pt>
                      <c:pt idx="193">
                        <c:v>37.028782000000007</c:v>
                      </c:pt>
                      <c:pt idx="194">
                        <c:v>37.033203000000007</c:v>
                      </c:pt>
                      <c:pt idx="195">
                        <c:v>36.95361299999999</c:v>
                      </c:pt>
                      <c:pt idx="196">
                        <c:v>36.723700000000001</c:v>
                      </c:pt>
                      <c:pt idx="197">
                        <c:v>36.489313000000003</c:v>
                      </c:pt>
                      <c:pt idx="198">
                        <c:v>36.507003000000019</c:v>
                      </c:pt>
                      <c:pt idx="199">
                        <c:v>36.820954999999998</c:v>
                      </c:pt>
                      <c:pt idx="200">
                        <c:v>36.462785000000004</c:v>
                      </c:pt>
                      <c:pt idx="201">
                        <c:v>36.383193000000013</c:v>
                      </c:pt>
                      <c:pt idx="202">
                        <c:v>36.321285000000003</c:v>
                      </c:pt>
                      <c:pt idx="203">
                        <c:v>36.781160000000014</c:v>
                      </c:pt>
                      <c:pt idx="204">
                        <c:v>36.608706000000005</c:v>
                      </c:pt>
                      <c:pt idx="205">
                        <c:v>36.064814000000005</c:v>
                      </c:pt>
                      <c:pt idx="206">
                        <c:v>35.967534999999998</c:v>
                      </c:pt>
                      <c:pt idx="207">
                        <c:v>36.179782000000003</c:v>
                      </c:pt>
                      <c:pt idx="208">
                        <c:v>36.055972999999994</c:v>
                      </c:pt>
                      <c:pt idx="209">
                        <c:v>35.967534999999998</c:v>
                      </c:pt>
                      <c:pt idx="210">
                        <c:v>35.914470999999999</c:v>
                      </c:pt>
                      <c:pt idx="211">
                        <c:v>36.029442999999993</c:v>
                      </c:pt>
                      <c:pt idx="212">
                        <c:v>35.834879999999998</c:v>
                      </c:pt>
                      <c:pt idx="213">
                        <c:v>35.737597999999998</c:v>
                      </c:pt>
                      <c:pt idx="214">
                        <c:v>35.976377000000006</c:v>
                      </c:pt>
                      <c:pt idx="215">
                        <c:v>36.352236000000005</c:v>
                      </c:pt>
                      <c:pt idx="216">
                        <c:v>35.941001999999997</c:v>
                      </c:pt>
                      <c:pt idx="217">
                        <c:v>36.595441000000001</c:v>
                      </c:pt>
                      <c:pt idx="218">
                        <c:v>36.338974</c:v>
                      </c:pt>
                      <c:pt idx="219">
                        <c:v>36.719253999999999</c:v>
                      </c:pt>
                      <c:pt idx="220">
                        <c:v>36.750205000000008</c:v>
                      </c:pt>
                      <c:pt idx="221">
                        <c:v>36.445095999999999</c:v>
                      </c:pt>
                      <c:pt idx="222">
                        <c:v>36.599859000000002</c:v>
                      </c:pt>
                      <c:pt idx="223">
                        <c:v>36.546800000000005</c:v>
                      </c:pt>
                      <c:pt idx="224">
                        <c:v>36.250534000000002</c:v>
                      </c:pt>
                      <c:pt idx="225">
                        <c:v>36.604285000000004</c:v>
                      </c:pt>
                      <c:pt idx="226">
                        <c:v>35.927739000000003</c:v>
                      </c:pt>
                      <c:pt idx="227">
                        <c:v>35.489972999999999</c:v>
                      </c:pt>
                      <c:pt idx="228">
                        <c:v>35.551879</c:v>
                      </c:pt>
                      <c:pt idx="229">
                        <c:v>35.206971999999993</c:v>
                      </c:pt>
                      <c:pt idx="230">
                        <c:v>34.985879000000004</c:v>
                      </c:pt>
                      <c:pt idx="231">
                        <c:v>35.587252999999997</c:v>
                      </c:pt>
                      <c:pt idx="232">
                        <c:v>35.463437999999989</c:v>
                      </c:pt>
                      <c:pt idx="233">
                        <c:v>35.551878000000002</c:v>
                      </c:pt>
                      <c:pt idx="234">
                        <c:v>35.145064999999995</c:v>
                      </c:pt>
                      <c:pt idx="235">
                        <c:v>35.021253000000002</c:v>
                      </c:pt>
                      <c:pt idx="236">
                        <c:v>35.52534399999999</c:v>
                      </c:pt>
                      <c:pt idx="237">
                        <c:v>35.313094</c:v>
                      </c:pt>
                      <c:pt idx="238">
                        <c:v>35.321939999999991</c:v>
                      </c:pt>
                      <c:pt idx="239">
                        <c:v>35.038941000000001</c:v>
                      </c:pt>
                      <c:pt idx="240">
                        <c:v>34.932815000000005</c:v>
                      </c:pt>
                      <c:pt idx="241">
                        <c:v>34.685189999999999</c:v>
                      </c:pt>
                      <c:pt idx="242">
                        <c:v>34.640973000000002</c:v>
                      </c:pt>
                      <c:pt idx="243">
                        <c:v>34.610017999999997</c:v>
                      </c:pt>
                      <c:pt idx="244">
                        <c:v>33.990955</c:v>
                      </c:pt>
                      <c:pt idx="245">
                        <c:v>33.831767999999997</c:v>
                      </c:pt>
                      <c:pt idx="246">
                        <c:v>33.862719999999996</c:v>
                      </c:pt>
                      <c:pt idx="247">
                        <c:v>34.123609999999992</c:v>
                      </c:pt>
                      <c:pt idx="248">
                        <c:v>33.858296999999993</c:v>
                      </c:pt>
                      <c:pt idx="249">
                        <c:v>33.929050999999994</c:v>
                      </c:pt>
                      <c:pt idx="250">
                        <c:v>33.77428299999999</c:v>
                      </c:pt>
                      <c:pt idx="251">
                        <c:v>33.822925000000005</c:v>
                      </c:pt>
                      <c:pt idx="252">
                        <c:v>33.703534999999995</c:v>
                      </c:pt>
                      <c:pt idx="253">
                        <c:v>33.504552000000004</c:v>
                      </c:pt>
                      <c:pt idx="254">
                        <c:v>33.407269999999997</c:v>
                      </c:pt>
                      <c:pt idx="255">
                        <c:v>33.694690999999999</c:v>
                      </c:pt>
                      <c:pt idx="256">
                        <c:v>33.623939</c:v>
                      </c:pt>
                      <c:pt idx="257">
                        <c:v>33.592987000000001</c:v>
                      </c:pt>
                      <c:pt idx="258">
                        <c:v>33.606252999999995</c:v>
                      </c:pt>
                      <c:pt idx="259">
                        <c:v>33.376316000000003</c:v>
                      </c:pt>
                      <c:pt idx="260">
                        <c:v>33.349782000000005</c:v>
                      </c:pt>
                      <c:pt idx="261">
                        <c:v>33.659316000000004</c:v>
                      </c:pt>
                      <c:pt idx="262">
                        <c:v>33.407268999999992</c:v>
                      </c:pt>
                      <c:pt idx="263">
                        <c:v>33.615097999999996</c:v>
                      </c:pt>
                    </c:numCache>
                  </c:numRef>
                </c:val>
              </c15:ser>
            </c15:filteredBarSeries>
            <c15:filteredBarSeries>
              <c15:ser>
                <c:idx val="4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'Данные А3'!$E$6</c15:sqref>
                        </c15:formulaRef>
                      </c:ext>
                    </c:extLst>
                    <c:strCache>
                      <c:ptCount val="1"/>
                      <c:pt idx="0">
                        <c:v>Накопленная добыча, тыс. м3</c:v>
                      </c:pt>
                    </c:strCache>
                  </c:strRef>
                </c:tx>
                <c:spPr>
                  <a:solidFill>
                    <a:schemeClr val="accent5"/>
                  </a:solidFill>
                  <a:ln>
                    <a:noFill/>
                  </a:ln>
                  <a:effectLst/>
                </c:spPr>
                <c:invertIfNegative val="0"/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'Данные А3'!$A$7:$A$272</c15:sqref>
                        </c15:formulaRef>
                      </c:ext>
                    </c:extLst>
                    <c:numCache>
                      <c:formatCode>m/d/yyyy</c:formatCode>
                      <c:ptCount val="266"/>
                      <c:pt idx="0">
                        <c:v>42145</c:v>
                      </c:pt>
                      <c:pt idx="1">
                        <c:v>42146</c:v>
                      </c:pt>
                      <c:pt idx="2">
                        <c:v>42147</c:v>
                      </c:pt>
                      <c:pt idx="3">
                        <c:v>42148</c:v>
                      </c:pt>
                      <c:pt idx="4">
                        <c:v>42149</c:v>
                      </c:pt>
                      <c:pt idx="5">
                        <c:v>42150</c:v>
                      </c:pt>
                      <c:pt idx="6">
                        <c:v>42151</c:v>
                      </c:pt>
                      <c:pt idx="7">
                        <c:v>42152</c:v>
                      </c:pt>
                      <c:pt idx="8">
                        <c:v>42153</c:v>
                      </c:pt>
                      <c:pt idx="9">
                        <c:v>42154</c:v>
                      </c:pt>
                      <c:pt idx="10">
                        <c:v>42155</c:v>
                      </c:pt>
                      <c:pt idx="11">
                        <c:v>42156</c:v>
                      </c:pt>
                      <c:pt idx="12">
                        <c:v>42157</c:v>
                      </c:pt>
                      <c:pt idx="13">
                        <c:v>42158</c:v>
                      </c:pt>
                      <c:pt idx="14">
                        <c:v>42159</c:v>
                      </c:pt>
                      <c:pt idx="15">
                        <c:v>42160</c:v>
                      </c:pt>
                      <c:pt idx="16">
                        <c:v>42161</c:v>
                      </c:pt>
                      <c:pt idx="17">
                        <c:v>42162</c:v>
                      </c:pt>
                      <c:pt idx="18">
                        <c:v>42163</c:v>
                      </c:pt>
                      <c:pt idx="19">
                        <c:v>42164</c:v>
                      </c:pt>
                      <c:pt idx="20">
                        <c:v>42165</c:v>
                      </c:pt>
                      <c:pt idx="21">
                        <c:v>42166</c:v>
                      </c:pt>
                      <c:pt idx="22">
                        <c:v>42167</c:v>
                      </c:pt>
                      <c:pt idx="23">
                        <c:v>42168</c:v>
                      </c:pt>
                      <c:pt idx="24">
                        <c:v>42169</c:v>
                      </c:pt>
                      <c:pt idx="25">
                        <c:v>42170</c:v>
                      </c:pt>
                      <c:pt idx="26">
                        <c:v>42171</c:v>
                      </c:pt>
                      <c:pt idx="27">
                        <c:v>42172</c:v>
                      </c:pt>
                      <c:pt idx="28">
                        <c:v>42173</c:v>
                      </c:pt>
                      <c:pt idx="29">
                        <c:v>42174</c:v>
                      </c:pt>
                      <c:pt idx="30">
                        <c:v>42175</c:v>
                      </c:pt>
                      <c:pt idx="31">
                        <c:v>42176</c:v>
                      </c:pt>
                      <c:pt idx="32">
                        <c:v>42177</c:v>
                      </c:pt>
                      <c:pt idx="33">
                        <c:v>42178</c:v>
                      </c:pt>
                      <c:pt idx="34">
                        <c:v>42179</c:v>
                      </c:pt>
                      <c:pt idx="35">
                        <c:v>42180</c:v>
                      </c:pt>
                      <c:pt idx="36">
                        <c:v>42181</c:v>
                      </c:pt>
                      <c:pt idx="37">
                        <c:v>42182</c:v>
                      </c:pt>
                      <c:pt idx="38">
                        <c:v>42183</c:v>
                      </c:pt>
                      <c:pt idx="39">
                        <c:v>42184</c:v>
                      </c:pt>
                      <c:pt idx="40">
                        <c:v>42185</c:v>
                      </c:pt>
                      <c:pt idx="41">
                        <c:v>42186</c:v>
                      </c:pt>
                      <c:pt idx="42">
                        <c:v>42187</c:v>
                      </c:pt>
                      <c:pt idx="43">
                        <c:v>42188</c:v>
                      </c:pt>
                      <c:pt idx="44">
                        <c:v>42189</c:v>
                      </c:pt>
                      <c:pt idx="45">
                        <c:v>42190</c:v>
                      </c:pt>
                      <c:pt idx="46">
                        <c:v>42191</c:v>
                      </c:pt>
                      <c:pt idx="47">
                        <c:v>42192</c:v>
                      </c:pt>
                      <c:pt idx="48">
                        <c:v>42193</c:v>
                      </c:pt>
                      <c:pt idx="49">
                        <c:v>42194</c:v>
                      </c:pt>
                      <c:pt idx="50">
                        <c:v>42195</c:v>
                      </c:pt>
                      <c:pt idx="51">
                        <c:v>42196</c:v>
                      </c:pt>
                      <c:pt idx="52">
                        <c:v>42197</c:v>
                      </c:pt>
                      <c:pt idx="53">
                        <c:v>42198</c:v>
                      </c:pt>
                      <c:pt idx="54">
                        <c:v>42199</c:v>
                      </c:pt>
                      <c:pt idx="55">
                        <c:v>42200</c:v>
                      </c:pt>
                      <c:pt idx="56">
                        <c:v>42201</c:v>
                      </c:pt>
                      <c:pt idx="57">
                        <c:v>42202</c:v>
                      </c:pt>
                      <c:pt idx="58">
                        <c:v>42203</c:v>
                      </c:pt>
                      <c:pt idx="59">
                        <c:v>42204</c:v>
                      </c:pt>
                      <c:pt idx="60">
                        <c:v>42205</c:v>
                      </c:pt>
                      <c:pt idx="61">
                        <c:v>42206</c:v>
                      </c:pt>
                      <c:pt idx="62">
                        <c:v>42207</c:v>
                      </c:pt>
                      <c:pt idx="63">
                        <c:v>42208</c:v>
                      </c:pt>
                      <c:pt idx="64">
                        <c:v>42209</c:v>
                      </c:pt>
                      <c:pt idx="65">
                        <c:v>42210</c:v>
                      </c:pt>
                      <c:pt idx="66">
                        <c:v>42211</c:v>
                      </c:pt>
                      <c:pt idx="67">
                        <c:v>42212</c:v>
                      </c:pt>
                      <c:pt idx="68">
                        <c:v>42213</c:v>
                      </c:pt>
                      <c:pt idx="69">
                        <c:v>42214</c:v>
                      </c:pt>
                      <c:pt idx="70">
                        <c:v>42215</c:v>
                      </c:pt>
                      <c:pt idx="71">
                        <c:v>42216</c:v>
                      </c:pt>
                      <c:pt idx="72">
                        <c:v>42217</c:v>
                      </c:pt>
                      <c:pt idx="73">
                        <c:v>42218</c:v>
                      </c:pt>
                      <c:pt idx="74">
                        <c:v>42219</c:v>
                      </c:pt>
                      <c:pt idx="75">
                        <c:v>42220</c:v>
                      </c:pt>
                      <c:pt idx="76">
                        <c:v>42221</c:v>
                      </c:pt>
                      <c:pt idx="77">
                        <c:v>42222</c:v>
                      </c:pt>
                      <c:pt idx="78">
                        <c:v>42223</c:v>
                      </c:pt>
                      <c:pt idx="79">
                        <c:v>42224</c:v>
                      </c:pt>
                      <c:pt idx="80">
                        <c:v>42225</c:v>
                      </c:pt>
                      <c:pt idx="81">
                        <c:v>42226</c:v>
                      </c:pt>
                      <c:pt idx="82">
                        <c:v>42227</c:v>
                      </c:pt>
                      <c:pt idx="83">
                        <c:v>42228</c:v>
                      </c:pt>
                      <c:pt idx="84">
                        <c:v>42229</c:v>
                      </c:pt>
                      <c:pt idx="85">
                        <c:v>42230</c:v>
                      </c:pt>
                      <c:pt idx="86">
                        <c:v>42231</c:v>
                      </c:pt>
                      <c:pt idx="87">
                        <c:v>42232</c:v>
                      </c:pt>
                      <c:pt idx="88">
                        <c:v>42233</c:v>
                      </c:pt>
                      <c:pt idx="89">
                        <c:v>42234</c:v>
                      </c:pt>
                      <c:pt idx="90">
                        <c:v>42235</c:v>
                      </c:pt>
                      <c:pt idx="91">
                        <c:v>42236</c:v>
                      </c:pt>
                      <c:pt idx="92">
                        <c:v>42237</c:v>
                      </c:pt>
                      <c:pt idx="93">
                        <c:v>42238</c:v>
                      </c:pt>
                      <c:pt idx="94">
                        <c:v>42239</c:v>
                      </c:pt>
                      <c:pt idx="95">
                        <c:v>42240</c:v>
                      </c:pt>
                      <c:pt idx="96">
                        <c:v>42241</c:v>
                      </c:pt>
                      <c:pt idx="97">
                        <c:v>42242</c:v>
                      </c:pt>
                      <c:pt idx="98">
                        <c:v>42243</c:v>
                      </c:pt>
                      <c:pt idx="99">
                        <c:v>42244</c:v>
                      </c:pt>
                      <c:pt idx="100">
                        <c:v>42245</c:v>
                      </c:pt>
                      <c:pt idx="101">
                        <c:v>42246</c:v>
                      </c:pt>
                      <c:pt idx="102">
                        <c:v>42247</c:v>
                      </c:pt>
                      <c:pt idx="103">
                        <c:v>42248</c:v>
                      </c:pt>
                      <c:pt idx="104">
                        <c:v>42249</c:v>
                      </c:pt>
                      <c:pt idx="105">
                        <c:v>42250</c:v>
                      </c:pt>
                      <c:pt idx="106">
                        <c:v>42251</c:v>
                      </c:pt>
                      <c:pt idx="107">
                        <c:v>42252</c:v>
                      </c:pt>
                      <c:pt idx="108">
                        <c:v>42253</c:v>
                      </c:pt>
                      <c:pt idx="109">
                        <c:v>42254</c:v>
                      </c:pt>
                      <c:pt idx="110">
                        <c:v>42255</c:v>
                      </c:pt>
                      <c:pt idx="111">
                        <c:v>42256</c:v>
                      </c:pt>
                      <c:pt idx="112">
                        <c:v>42257</c:v>
                      </c:pt>
                      <c:pt idx="113">
                        <c:v>42258</c:v>
                      </c:pt>
                      <c:pt idx="114">
                        <c:v>42259</c:v>
                      </c:pt>
                      <c:pt idx="115">
                        <c:v>42260</c:v>
                      </c:pt>
                      <c:pt idx="116">
                        <c:v>42261</c:v>
                      </c:pt>
                      <c:pt idx="117">
                        <c:v>42262</c:v>
                      </c:pt>
                      <c:pt idx="118">
                        <c:v>42263</c:v>
                      </c:pt>
                      <c:pt idx="119">
                        <c:v>42264</c:v>
                      </c:pt>
                      <c:pt idx="120">
                        <c:v>42265</c:v>
                      </c:pt>
                      <c:pt idx="121">
                        <c:v>42266</c:v>
                      </c:pt>
                      <c:pt idx="122">
                        <c:v>42267</c:v>
                      </c:pt>
                      <c:pt idx="123">
                        <c:v>42268</c:v>
                      </c:pt>
                      <c:pt idx="124">
                        <c:v>42269</c:v>
                      </c:pt>
                      <c:pt idx="125">
                        <c:v>42270</c:v>
                      </c:pt>
                      <c:pt idx="126">
                        <c:v>42271</c:v>
                      </c:pt>
                      <c:pt idx="127">
                        <c:v>42272</c:v>
                      </c:pt>
                      <c:pt idx="128">
                        <c:v>42273</c:v>
                      </c:pt>
                      <c:pt idx="129">
                        <c:v>42274</c:v>
                      </c:pt>
                      <c:pt idx="130">
                        <c:v>42275</c:v>
                      </c:pt>
                      <c:pt idx="131">
                        <c:v>42276</c:v>
                      </c:pt>
                      <c:pt idx="132">
                        <c:v>42277</c:v>
                      </c:pt>
                      <c:pt idx="133">
                        <c:v>42278</c:v>
                      </c:pt>
                      <c:pt idx="134">
                        <c:v>42279</c:v>
                      </c:pt>
                      <c:pt idx="135">
                        <c:v>42280</c:v>
                      </c:pt>
                      <c:pt idx="136">
                        <c:v>42281</c:v>
                      </c:pt>
                      <c:pt idx="137">
                        <c:v>42282</c:v>
                      </c:pt>
                      <c:pt idx="138">
                        <c:v>42283</c:v>
                      </c:pt>
                      <c:pt idx="139">
                        <c:v>42284</c:v>
                      </c:pt>
                      <c:pt idx="140">
                        <c:v>42285</c:v>
                      </c:pt>
                      <c:pt idx="141">
                        <c:v>42286</c:v>
                      </c:pt>
                      <c:pt idx="142">
                        <c:v>42287</c:v>
                      </c:pt>
                      <c:pt idx="143">
                        <c:v>42288</c:v>
                      </c:pt>
                      <c:pt idx="144">
                        <c:v>42289</c:v>
                      </c:pt>
                      <c:pt idx="145">
                        <c:v>42290</c:v>
                      </c:pt>
                      <c:pt idx="146">
                        <c:v>42291</c:v>
                      </c:pt>
                      <c:pt idx="147">
                        <c:v>42292</c:v>
                      </c:pt>
                      <c:pt idx="148">
                        <c:v>42293</c:v>
                      </c:pt>
                      <c:pt idx="149">
                        <c:v>42294</c:v>
                      </c:pt>
                      <c:pt idx="150">
                        <c:v>42295</c:v>
                      </c:pt>
                      <c:pt idx="151">
                        <c:v>42296</c:v>
                      </c:pt>
                      <c:pt idx="152">
                        <c:v>42297</c:v>
                      </c:pt>
                      <c:pt idx="153">
                        <c:v>42298</c:v>
                      </c:pt>
                      <c:pt idx="154">
                        <c:v>42299</c:v>
                      </c:pt>
                      <c:pt idx="155">
                        <c:v>42300</c:v>
                      </c:pt>
                      <c:pt idx="156">
                        <c:v>42301</c:v>
                      </c:pt>
                      <c:pt idx="157">
                        <c:v>42302</c:v>
                      </c:pt>
                      <c:pt idx="158">
                        <c:v>42303</c:v>
                      </c:pt>
                      <c:pt idx="159">
                        <c:v>42304</c:v>
                      </c:pt>
                      <c:pt idx="160">
                        <c:v>42305</c:v>
                      </c:pt>
                      <c:pt idx="161">
                        <c:v>42306</c:v>
                      </c:pt>
                      <c:pt idx="162">
                        <c:v>42307</c:v>
                      </c:pt>
                      <c:pt idx="163">
                        <c:v>42308</c:v>
                      </c:pt>
                      <c:pt idx="164">
                        <c:v>42309</c:v>
                      </c:pt>
                      <c:pt idx="165">
                        <c:v>42310</c:v>
                      </c:pt>
                      <c:pt idx="166">
                        <c:v>42311</c:v>
                      </c:pt>
                      <c:pt idx="167">
                        <c:v>42312</c:v>
                      </c:pt>
                      <c:pt idx="168">
                        <c:v>42313</c:v>
                      </c:pt>
                      <c:pt idx="169">
                        <c:v>42314</c:v>
                      </c:pt>
                      <c:pt idx="170">
                        <c:v>42315</c:v>
                      </c:pt>
                      <c:pt idx="171">
                        <c:v>42316</c:v>
                      </c:pt>
                      <c:pt idx="172">
                        <c:v>42317</c:v>
                      </c:pt>
                      <c:pt idx="173">
                        <c:v>42318</c:v>
                      </c:pt>
                      <c:pt idx="174">
                        <c:v>42319</c:v>
                      </c:pt>
                      <c:pt idx="175">
                        <c:v>42320</c:v>
                      </c:pt>
                      <c:pt idx="176">
                        <c:v>42321</c:v>
                      </c:pt>
                      <c:pt idx="177">
                        <c:v>42322</c:v>
                      </c:pt>
                      <c:pt idx="178">
                        <c:v>42323</c:v>
                      </c:pt>
                      <c:pt idx="179">
                        <c:v>42324</c:v>
                      </c:pt>
                      <c:pt idx="180">
                        <c:v>42325</c:v>
                      </c:pt>
                      <c:pt idx="181">
                        <c:v>42326</c:v>
                      </c:pt>
                      <c:pt idx="182">
                        <c:v>42327</c:v>
                      </c:pt>
                      <c:pt idx="183">
                        <c:v>42328</c:v>
                      </c:pt>
                      <c:pt idx="184">
                        <c:v>42329</c:v>
                      </c:pt>
                      <c:pt idx="185">
                        <c:v>42330</c:v>
                      </c:pt>
                      <c:pt idx="186">
                        <c:v>42331</c:v>
                      </c:pt>
                      <c:pt idx="187">
                        <c:v>42332</c:v>
                      </c:pt>
                      <c:pt idx="188">
                        <c:v>42333</c:v>
                      </c:pt>
                      <c:pt idx="189">
                        <c:v>42334</c:v>
                      </c:pt>
                      <c:pt idx="190">
                        <c:v>42335</c:v>
                      </c:pt>
                      <c:pt idx="191">
                        <c:v>42336</c:v>
                      </c:pt>
                      <c:pt idx="192">
                        <c:v>42337</c:v>
                      </c:pt>
                      <c:pt idx="193">
                        <c:v>42338</c:v>
                      </c:pt>
                      <c:pt idx="194">
                        <c:v>42339</c:v>
                      </c:pt>
                      <c:pt idx="195">
                        <c:v>42340</c:v>
                      </c:pt>
                      <c:pt idx="196">
                        <c:v>42341</c:v>
                      </c:pt>
                      <c:pt idx="197">
                        <c:v>42342</c:v>
                      </c:pt>
                      <c:pt idx="198">
                        <c:v>42343</c:v>
                      </c:pt>
                      <c:pt idx="199">
                        <c:v>42344</c:v>
                      </c:pt>
                      <c:pt idx="200">
                        <c:v>42345</c:v>
                      </c:pt>
                      <c:pt idx="201">
                        <c:v>42346</c:v>
                      </c:pt>
                      <c:pt idx="202">
                        <c:v>42347</c:v>
                      </c:pt>
                      <c:pt idx="203">
                        <c:v>42348</c:v>
                      </c:pt>
                      <c:pt idx="204">
                        <c:v>42349</c:v>
                      </c:pt>
                      <c:pt idx="205">
                        <c:v>42350</c:v>
                      </c:pt>
                      <c:pt idx="206">
                        <c:v>42351</c:v>
                      </c:pt>
                      <c:pt idx="207">
                        <c:v>42352</c:v>
                      </c:pt>
                      <c:pt idx="208">
                        <c:v>42353</c:v>
                      </c:pt>
                      <c:pt idx="209">
                        <c:v>42354</c:v>
                      </c:pt>
                      <c:pt idx="210">
                        <c:v>42355</c:v>
                      </c:pt>
                      <c:pt idx="211">
                        <c:v>42356</c:v>
                      </c:pt>
                      <c:pt idx="212">
                        <c:v>42357</c:v>
                      </c:pt>
                      <c:pt idx="213">
                        <c:v>42358</c:v>
                      </c:pt>
                      <c:pt idx="214">
                        <c:v>42359</c:v>
                      </c:pt>
                      <c:pt idx="215">
                        <c:v>42360</c:v>
                      </c:pt>
                      <c:pt idx="216">
                        <c:v>42361</c:v>
                      </c:pt>
                      <c:pt idx="217">
                        <c:v>42362</c:v>
                      </c:pt>
                      <c:pt idx="218">
                        <c:v>42363</c:v>
                      </c:pt>
                      <c:pt idx="219">
                        <c:v>42364</c:v>
                      </c:pt>
                      <c:pt idx="220">
                        <c:v>42365</c:v>
                      </c:pt>
                      <c:pt idx="221">
                        <c:v>42366</c:v>
                      </c:pt>
                      <c:pt idx="222">
                        <c:v>42367</c:v>
                      </c:pt>
                      <c:pt idx="223">
                        <c:v>42368</c:v>
                      </c:pt>
                      <c:pt idx="224">
                        <c:v>42369</c:v>
                      </c:pt>
                      <c:pt idx="225">
                        <c:v>42370</c:v>
                      </c:pt>
                      <c:pt idx="226">
                        <c:v>42371</c:v>
                      </c:pt>
                      <c:pt idx="227">
                        <c:v>42372</c:v>
                      </c:pt>
                      <c:pt idx="228">
                        <c:v>42373</c:v>
                      </c:pt>
                      <c:pt idx="229">
                        <c:v>42374</c:v>
                      </c:pt>
                      <c:pt idx="230">
                        <c:v>42375</c:v>
                      </c:pt>
                      <c:pt idx="231">
                        <c:v>42376</c:v>
                      </c:pt>
                      <c:pt idx="232">
                        <c:v>42377</c:v>
                      </c:pt>
                      <c:pt idx="233">
                        <c:v>42378</c:v>
                      </c:pt>
                      <c:pt idx="234">
                        <c:v>42379</c:v>
                      </c:pt>
                      <c:pt idx="235">
                        <c:v>42380</c:v>
                      </c:pt>
                      <c:pt idx="236">
                        <c:v>42381</c:v>
                      </c:pt>
                      <c:pt idx="237">
                        <c:v>42382</c:v>
                      </c:pt>
                      <c:pt idx="238">
                        <c:v>42383</c:v>
                      </c:pt>
                      <c:pt idx="239">
                        <c:v>42384</c:v>
                      </c:pt>
                      <c:pt idx="240">
                        <c:v>42385</c:v>
                      </c:pt>
                      <c:pt idx="241">
                        <c:v>42386</c:v>
                      </c:pt>
                      <c:pt idx="242">
                        <c:v>42387</c:v>
                      </c:pt>
                      <c:pt idx="243">
                        <c:v>42388</c:v>
                      </c:pt>
                      <c:pt idx="244">
                        <c:v>42389</c:v>
                      </c:pt>
                      <c:pt idx="245">
                        <c:v>42390</c:v>
                      </c:pt>
                      <c:pt idx="246">
                        <c:v>42391</c:v>
                      </c:pt>
                      <c:pt idx="247">
                        <c:v>42392</c:v>
                      </c:pt>
                      <c:pt idx="248">
                        <c:v>42393</c:v>
                      </c:pt>
                      <c:pt idx="249">
                        <c:v>42394</c:v>
                      </c:pt>
                      <c:pt idx="250">
                        <c:v>42395</c:v>
                      </c:pt>
                      <c:pt idx="251">
                        <c:v>42396</c:v>
                      </c:pt>
                      <c:pt idx="252">
                        <c:v>42397</c:v>
                      </c:pt>
                      <c:pt idx="253">
                        <c:v>42398</c:v>
                      </c:pt>
                      <c:pt idx="254">
                        <c:v>42399</c:v>
                      </c:pt>
                      <c:pt idx="255">
                        <c:v>42400</c:v>
                      </c:pt>
                      <c:pt idx="256">
                        <c:v>42401</c:v>
                      </c:pt>
                      <c:pt idx="257">
                        <c:v>42402</c:v>
                      </c:pt>
                      <c:pt idx="258">
                        <c:v>42403</c:v>
                      </c:pt>
                      <c:pt idx="259">
                        <c:v>42404</c:v>
                      </c:pt>
                      <c:pt idx="260">
                        <c:v>42405</c:v>
                      </c:pt>
                      <c:pt idx="261">
                        <c:v>42406</c:v>
                      </c:pt>
                      <c:pt idx="262">
                        <c:v>42407</c:v>
                      </c:pt>
                      <c:pt idx="263">
                        <c:v>42408</c:v>
                      </c:pt>
                      <c:pt idx="264">
                        <c:v>42409</c:v>
                      </c:pt>
                      <c:pt idx="265">
                        <c:v>42410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'Данные А3'!$E$7:$E$272</c15:sqref>
                        </c15:formulaRef>
                      </c:ext>
                    </c:extLst>
                    <c:numCache>
                      <c:formatCode>General</c:formatCode>
                      <c:ptCount val="266"/>
                      <c:pt idx="166" formatCode="0.00">
                        <c:v>0</c:v>
                      </c:pt>
                      <c:pt idx="167" formatCode="0.0000">
                        <c:v>0.1173</c:v>
                      </c:pt>
                      <c:pt idx="168" formatCode="0.0000">
                        <c:v>0.29599999999999999</c:v>
                      </c:pt>
                      <c:pt idx="169" formatCode="0.0000">
                        <c:v>0.50239999999999996</c:v>
                      </c:pt>
                      <c:pt idx="170" formatCode="0.0000">
                        <c:v>0.76449999999999996</c:v>
                      </c:pt>
                      <c:pt idx="171" formatCode="0.0000">
                        <c:v>1.0269999999999999</c:v>
                      </c:pt>
                      <c:pt idx="172" formatCode="0.0000">
                        <c:v>1.1362999999999999</c:v>
                      </c:pt>
                      <c:pt idx="173" formatCode="0.0000">
                        <c:v>1.3945000000000001</c:v>
                      </c:pt>
                      <c:pt idx="174" formatCode="0.0000">
                        <c:v>1.6636</c:v>
                      </c:pt>
                      <c:pt idx="175" formatCode="0.0000">
                        <c:v>1.9307000000000001</c:v>
                      </c:pt>
                      <c:pt idx="176" formatCode="0.0000">
                        <c:v>2.206</c:v>
                      </c:pt>
                      <c:pt idx="177" formatCode="0.0000">
                        <c:v>2.4817</c:v>
                      </c:pt>
                      <c:pt idx="178" formatCode="0.0000">
                        <c:v>2.7511999999999999</c:v>
                      </c:pt>
                      <c:pt idx="179" formatCode="0.0000">
                        <c:v>3.0209999999999999</c:v>
                      </c:pt>
                      <c:pt idx="180" formatCode="0.0000">
                        <c:v>3.2786999999999997</c:v>
                      </c:pt>
                      <c:pt idx="181" formatCode="0.0000">
                        <c:v>3.5373000000000001</c:v>
                      </c:pt>
                      <c:pt idx="182" formatCode="0.0000">
                        <c:v>3.7905000000000002</c:v>
                      </c:pt>
                      <c:pt idx="183" formatCode="0.0000">
                        <c:v>4.032</c:v>
                      </c:pt>
                      <c:pt idx="184" formatCode="0.0000">
                        <c:v>4.2913000000000006</c:v>
                      </c:pt>
                      <c:pt idx="185" formatCode="0.0000">
                        <c:v>4.5449999999999999</c:v>
                      </c:pt>
                      <c:pt idx="186" formatCode="0.0000">
                        <c:v>4.8</c:v>
                      </c:pt>
                      <c:pt idx="187" formatCode="0.0000">
                        <c:v>5.048</c:v>
                      </c:pt>
                      <c:pt idx="188" formatCode="0.0000">
                        <c:v>5.3</c:v>
                      </c:pt>
                      <c:pt idx="189" formatCode="0.0000">
                        <c:v>5.5446999999999997</c:v>
                      </c:pt>
                      <c:pt idx="190" formatCode="0.0000">
                        <c:v>5.7865000000000002</c:v>
                      </c:pt>
                      <c:pt idx="191" formatCode="0.0000">
                        <c:v>6.0226999999999995</c:v>
                      </c:pt>
                      <c:pt idx="192" formatCode="0.0000">
                        <c:v>6.2605000000000004</c:v>
                      </c:pt>
                      <c:pt idx="193" formatCode="0.0000">
                        <c:v>6.5019999999999998</c:v>
                      </c:pt>
                      <c:pt idx="194" formatCode="0.0000">
                        <c:v>6.7290000000000001</c:v>
                      </c:pt>
                      <c:pt idx="195" formatCode="0.0000">
                        <c:v>6.9583999999999993</c:v>
                      </c:pt>
                      <c:pt idx="196" formatCode="0.0000">
                        <c:v>7.1861999999999995</c:v>
                      </c:pt>
                      <c:pt idx="197" formatCode="0.0000">
                        <c:v>7.4112</c:v>
                      </c:pt>
                      <c:pt idx="198" formatCode="0.0000">
                        <c:v>7.6378999999999992</c:v>
                      </c:pt>
                      <c:pt idx="199" formatCode="0.0000">
                        <c:v>7.8689999999999998</c:v>
                      </c:pt>
                      <c:pt idx="200" formatCode="0.0000">
                        <c:v>8.0952000000000002</c:v>
                      </c:pt>
                      <c:pt idx="201" formatCode="0.0000">
                        <c:v>8.3230000000000004</c:v>
                      </c:pt>
                      <c:pt idx="202" formatCode="0.0000">
                        <c:v>8.5561000000000007</c:v>
                      </c:pt>
                      <c:pt idx="203" formatCode="0.0000">
                        <c:v>8.7835000000000001</c:v>
                      </c:pt>
                      <c:pt idx="204" formatCode="0.0000">
                        <c:v>9.0122</c:v>
                      </c:pt>
                      <c:pt idx="205" formatCode="0.0000">
                        <c:v>9.2409999999999997</c:v>
                      </c:pt>
                      <c:pt idx="206" formatCode="0.0000">
                        <c:v>9.4704999999999995</c:v>
                      </c:pt>
                      <c:pt idx="207" formatCode="0.0000">
                        <c:v>9.7010000000000005</c:v>
                      </c:pt>
                      <c:pt idx="208" formatCode="0.0000">
                        <c:v>9.9269999999999996</c:v>
                      </c:pt>
                      <c:pt idx="209" formatCode="0.0000">
                        <c:v>10.153</c:v>
                      </c:pt>
                      <c:pt idx="210" formatCode="0.0000">
                        <c:v>10.379</c:v>
                      </c:pt>
                      <c:pt idx="211" formatCode="0.0000">
                        <c:v>10.605499999999999</c:v>
                      </c:pt>
                      <c:pt idx="212" formatCode="0.0000">
                        <c:v>10.8323</c:v>
                      </c:pt>
                      <c:pt idx="213" formatCode="0.0000">
                        <c:v>11.069000000000001</c:v>
                      </c:pt>
                      <c:pt idx="214" formatCode="0.0000">
                        <c:v>11.289200000000001</c:v>
                      </c:pt>
                      <c:pt idx="215" formatCode="0.0000">
                        <c:v>11.5214</c:v>
                      </c:pt>
                      <c:pt idx="216" formatCode="0.0000">
                        <c:v>11.749000000000001</c:v>
                      </c:pt>
                      <c:pt idx="217" formatCode="0.0000">
                        <c:v>11.9796</c:v>
                      </c:pt>
                      <c:pt idx="218" formatCode="0.0000">
                        <c:v>12.215999999999999</c:v>
                      </c:pt>
                      <c:pt idx="219" formatCode="0.0000">
                        <c:v>12.4526</c:v>
                      </c:pt>
                      <c:pt idx="220" formatCode="0.0000">
                        <c:v>12.688499999999999</c:v>
                      </c:pt>
                      <c:pt idx="221" formatCode="0.0000">
                        <c:v>12.9254</c:v>
                      </c:pt>
                      <c:pt idx="222" formatCode="0.0000">
                        <c:v>13.1624</c:v>
                      </c:pt>
                      <c:pt idx="223" formatCode="0.0000">
                        <c:v>13.400799999999998</c:v>
                      </c:pt>
                      <c:pt idx="224" formatCode="0.0000">
                        <c:v>13.632</c:v>
                      </c:pt>
                      <c:pt idx="225" formatCode="0.0000">
                        <c:v>13.862299999999999</c:v>
                      </c:pt>
                      <c:pt idx="226" formatCode="0.0000">
                        <c:v>14.091200000000001</c:v>
                      </c:pt>
                      <c:pt idx="227" formatCode="0.0000">
                        <c:v>14.317</c:v>
                      </c:pt>
                      <c:pt idx="228" formatCode="0.0000">
                        <c:v>14.5397</c:v>
                      </c:pt>
                      <c:pt idx="229" formatCode="0.0000">
                        <c:v>14.763</c:v>
                      </c:pt>
                      <c:pt idx="230" formatCode="0.0000">
                        <c:v>14.984500000000001</c:v>
                      </c:pt>
                      <c:pt idx="231" formatCode="0.0000">
                        <c:v>15.2102</c:v>
                      </c:pt>
                      <c:pt idx="232" formatCode="0.0000">
                        <c:v>15.439</c:v>
                      </c:pt>
                      <c:pt idx="233" formatCode="0.0000">
                        <c:v>15.6624</c:v>
                      </c:pt>
                      <c:pt idx="234" formatCode="0.0000">
                        <c:v>15.884</c:v>
                      </c:pt>
                      <c:pt idx="235" formatCode="0.0000">
                        <c:v>16.107600000000001</c:v>
                      </c:pt>
                      <c:pt idx="236" formatCode="0.0000">
                        <c:v>16.331099999999999</c:v>
                      </c:pt>
                      <c:pt idx="237" formatCode="0.0000">
                        <c:v>16.551599999999997</c:v>
                      </c:pt>
                      <c:pt idx="238" formatCode="0.0000">
                        <c:v>16.773</c:v>
                      </c:pt>
                      <c:pt idx="239" formatCode="0.0000">
                        <c:v>16.9908</c:v>
                      </c:pt>
                      <c:pt idx="240" formatCode="0.0000">
                        <c:v>17.204999999999998</c:v>
                      </c:pt>
                      <c:pt idx="241" formatCode="0.0000">
                        <c:v>17.422799999999999</c:v>
                      </c:pt>
                      <c:pt idx="242" formatCode="0.0000">
                        <c:v>17.639599999999998</c:v>
                      </c:pt>
                      <c:pt idx="243" formatCode="0.0000">
                        <c:v>17.853000000000002</c:v>
                      </c:pt>
                      <c:pt idx="244" formatCode="0.0000">
                        <c:v>18.065999999999999</c:v>
                      </c:pt>
                      <c:pt idx="245" formatCode="0.0000">
                        <c:v>18.2746</c:v>
                      </c:pt>
                      <c:pt idx="246" formatCode="0.0000">
                        <c:v>18.484000000000002</c:v>
                      </c:pt>
                      <c:pt idx="247" formatCode="0.0000">
                        <c:v>18.6919</c:v>
                      </c:pt>
                      <c:pt idx="248" formatCode="0.0000">
                        <c:v>18.899000000000001</c:v>
                      </c:pt>
                      <c:pt idx="249" formatCode="0.0000">
                        <c:v>19.1068</c:v>
                      </c:pt>
                      <c:pt idx="250" formatCode="0.0000">
                        <c:v>19.314599999999999</c:v>
                      </c:pt>
                      <c:pt idx="251" formatCode="0.0000">
                        <c:v>19.527699999999999</c:v>
                      </c:pt>
                      <c:pt idx="252" formatCode="0.0000">
                        <c:v>19.7408</c:v>
                      </c:pt>
                      <c:pt idx="253" formatCode="0.0000">
                        <c:v>19.945</c:v>
                      </c:pt>
                      <c:pt idx="254" formatCode="0.0000">
                        <c:v>20.152000000000001</c:v>
                      </c:pt>
                      <c:pt idx="255" formatCode="0.0000">
                        <c:v>20.355499999999999</c:v>
                      </c:pt>
                      <c:pt idx="256" formatCode="0.0000">
                        <c:v>20.558</c:v>
                      </c:pt>
                      <c:pt idx="257" formatCode="0.0000">
                        <c:v>20.763000000000002</c:v>
                      </c:pt>
                      <c:pt idx="258" formatCode="0.0000">
                        <c:v>20.967299999999998</c:v>
                      </c:pt>
                      <c:pt idx="259" formatCode="0.0000">
                        <c:v>21.1693</c:v>
                      </c:pt>
                      <c:pt idx="260" formatCode="0.0000">
                        <c:v>21.375400000000003</c:v>
                      </c:pt>
                      <c:pt idx="261" formatCode="0.0000">
                        <c:v>21.582999999999998</c:v>
                      </c:pt>
                      <c:pt idx="262" formatCode="0.0000">
                        <c:v>21.791</c:v>
                      </c:pt>
                      <c:pt idx="263" formatCode="0.0000">
                        <c:v>21.998000000000001</c:v>
                      </c:pt>
                    </c:numCache>
                  </c:numRef>
                </c:val>
              </c15:ser>
            </c15:filteredBarSeries>
          </c:ext>
        </c:extLst>
      </c:barChart>
      <c:dateAx>
        <c:axId val="90963456"/>
        <c:scaling>
          <c:orientation val="minMax"/>
          <c:max val="42409"/>
          <c:min val="42311"/>
        </c:scaling>
        <c:delete val="0"/>
        <c:axPos val="b"/>
        <c:numFmt formatCode="dd/mm/yy;@" sourceLinked="0"/>
        <c:majorTickMark val="out"/>
        <c:minorTickMark val="in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3360000" spcFirstLastPara="1" vertOverflow="ellipsis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90463552"/>
        <c:crosses val="autoZero"/>
        <c:auto val="1"/>
        <c:lblOffset val="100"/>
        <c:baseTimeUnit val="days"/>
        <c:majorUnit val="7"/>
        <c:majorTimeUnit val="days"/>
      </c:dateAx>
      <c:valAx>
        <c:axId val="904635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/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 algn="ctr" rtl="0">
                  <a:defRPr sz="1200" b="0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ru-RU" dirty="0"/>
                  <a:t>Дебит метана, м</a:t>
                </a:r>
                <a:r>
                  <a:rPr lang="ru-RU" baseline="30000" dirty="0"/>
                  <a:t>3</a:t>
                </a:r>
                <a:r>
                  <a:rPr lang="ru-RU" dirty="0"/>
                  <a:t>/</a:t>
                </a:r>
                <a:r>
                  <a:rPr lang="ru-RU" dirty="0" err="1"/>
                  <a:t>сут</a:t>
                </a:r>
                <a:endParaRPr lang="ru-RU" dirty="0"/>
              </a:p>
            </c:rich>
          </c:tx>
          <c:layout>
            <c:manualLayout>
              <c:xMode val="edge"/>
              <c:yMode val="edge"/>
              <c:x val="1.2777687587957472E-3"/>
              <c:y val="7.2786845066636534E-4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0" sourceLinked="0"/>
        <c:majorTickMark val="none"/>
        <c:minorTickMark val="out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90963456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showDLblsOverMax val="0"/>
  </c:chart>
  <c:spPr>
    <a:noFill/>
    <a:ln>
      <a:solidFill>
        <a:schemeClr val="tx1"/>
      </a:solidFill>
    </a:ln>
    <a:effectLst/>
  </c:spPr>
  <c:txPr>
    <a:bodyPr/>
    <a:lstStyle/>
    <a:p>
      <a:pPr>
        <a:defRPr sz="1200">
          <a:solidFill>
            <a:sysClr val="windowText" lastClr="000000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spc="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ru-RU" sz="2400"/>
              <a:t>Скважина А3</a:t>
            </a:r>
          </a:p>
        </c:rich>
      </c:tx>
      <c:layout>
        <c:manualLayout>
          <c:xMode val="edge"/>
          <c:yMode val="edge"/>
          <c:x val="0.44328010098215082"/>
          <c:y val="2.505050372223528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4.4661995375578072E-2"/>
          <c:y val="1.4026003631600725E-2"/>
          <c:w val="0.93669174165729285"/>
          <c:h val="0.86838873413151263"/>
        </c:manualLayout>
      </c:layout>
      <c:barChart>
        <c:barDir val="col"/>
        <c:grouping val="clustered"/>
        <c:varyColors val="0"/>
        <c:ser>
          <c:idx val="4"/>
          <c:order val="0"/>
          <c:tx>
            <c:strRef>
              <c:f>'Данные А3'!$E$6</c:f>
              <c:strCache>
                <c:ptCount val="1"/>
                <c:pt idx="0">
                  <c:v>Накопленная добыча, тыс. м3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dLbl>
              <c:idx val="263"/>
              <c:layout/>
              <c:tx>
                <c:rich>
                  <a:bodyPr/>
                  <a:lstStyle/>
                  <a:p>
                    <a:fld id="{7C37267F-5387-49F6-B2C4-D100D9715DA5}" type="VALUE">
                      <a:rPr lang="en-US">
                        <a:solidFill>
                          <a:srgbClr val="FF0000"/>
                        </a:solidFill>
                      </a:rPr>
                      <a:pPr/>
                      <a:t>[ЗНАЧЕНИЕ]</a:t>
                    </a:fld>
                    <a:endParaRPr lang="ru-RU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'Данные А3'!$A$7:$A$272</c:f>
              <c:numCache>
                <c:formatCode>m/d/yyyy</c:formatCode>
                <c:ptCount val="266"/>
                <c:pt idx="0">
                  <c:v>42145</c:v>
                </c:pt>
                <c:pt idx="1">
                  <c:v>42146</c:v>
                </c:pt>
                <c:pt idx="2">
                  <c:v>42147</c:v>
                </c:pt>
                <c:pt idx="3">
                  <c:v>42148</c:v>
                </c:pt>
                <c:pt idx="4">
                  <c:v>42149</c:v>
                </c:pt>
                <c:pt idx="5">
                  <c:v>42150</c:v>
                </c:pt>
                <c:pt idx="6">
                  <c:v>42151</c:v>
                </c:pt>
                <c:pt idx="7">
                  <c:v>42152</c:v>
                </c:pt>
                <c:pt idx="8">
                  <c:v>42153</c:v>
                </c:pt>
                <c:pt idx="9">
                  <c:v>42154</c:v>
                </c:pt>
                <c:pt idx="10">
                  <c:v>42155</c:v>
                </c:pt>
                <c:pt idx="11">
                  <c:v>42156</c:v>
                </c:pt>
                <c:pt idx="12">
                  <c:v>42157</c:v>
                </c:pt>
                <c:pt idx="13">
                  <c:v>42158</c:v>
                </c:pt>
                <c:pt idx="14">
                  <c:v>42159</c:v>
                </c:pt>
                <c:pt idx="15">
                  <c:v>42160</c:v>
                </c:pt>
                <c:pt idx="16">
                  <c:v>42161</c:v>
                </c:pt>
                <c:pt idx="17">
                  <c:v>42162</c:v>
                </c:pt>
                <c:pt idx="18">
                  <c:v>42163</c:v>
                </c:pt>
                <c:pt idx="19">
                  <c:v>42164</c:v>
                </c:pt>
                <c:pt idx="20">
                  <c:v>42165</c:v>
                </c:pt>
                <c:pt idx="21">
                  <c:v>42166</c:v>
                </c:pt>
                <c:pt idx="22">
                  <c:v>42167</c:v>
                </c:pt>
                <c:pt idx="23">
                  <c:v>42168</c:v>
                </c:pt>
                <c:pt idx="24">
                  <c:v>42169</c:v>
                </c:pt>
                <c:pt idx="25">
                  <c:v>42170</c:v>
                </c:pt>
                <c:pt idx="26">
                  <c:v>42171</c:v>
                </c:pt>
                <c:pt idx="27">
                  <c:v>42172</c:v>
                </c:pt>
                <c:pt idx="28">
                  <c:v>42173</c:v>
                </c:pt>
                <c:pt idx="29">
                  <c:v>42174</c:v>
                </c:pt>
                <c:pt idx="30">
                  <c:v>42175</c:v>
                </c:pt>
                <c:pt idx="31">
                  <c:v>42176</c:v>
                </c:pt>
                <c:pt idx="32">
                  <c:v>42177</c:v>
                </c:pt>
                <c:pt idx="33">
                  <c:v>42178</c:v>
                </c:pt>
                <c:pt idx="34">
                  <c:v>42179</c:v>
                </c:pt>
                <c:pt idx="35">
                  <c:v>42180</c:v>
                </c:pt>
                <c:pt idx="36">
                  <c:v>42181</c:v>
                </c:pt>
                <c:pt idx="37">
                  <c:v>42182</c:v>
                </c:pt>
                <c:pt idx="38">
                  <c:v>42183</c:v>
                </c:pt>
                <c:pt idx="39">
                  <c:v>42184</c:v>
                </c:pt>
                <c:pt idx="40">
                  <c:v>42185</c:v>
                </c:pt>
                <c:pt idx="41">
                  <c:v>42186</c:v>
                </c:pt>
                <c:pt idx="42">
                  <c:v>42187</c:v>
                </c:pt>
                <c:pt idx="43">
                  <c:v>42188</c:v>
                </c:pt>
                <c:pt idx="44">
                  <c:v>42189</c:v>
                </c:pt>
                <c:pt idx="45">
                  <c:v>42190</c:v>
                </c:pt>
                <c:pt idx="46">
                  <c:v>42191</c:v>
                </c:pt>
                <c:pt idx="47">
                  <c:v>42192</c:v>
                </c:pt>
                <c:pt idx="48">
                  <c:v>42193</c:v>
                </c:pt>
                <c:pt idx="49">
                  <c:v>42194</c:v>
                </c:pt>
                <c:pt idx="50">
                  <c:v>42195</c:v>
                </c:pt>
                <c:pt idx="51">
                  <c:v>42196</c:v>
                </c:pt>
                <c:pt idx="52">
                  <c:v>42197</c:v>
                </c:pt>
                <c:pt idx="53">
                  <c:v>42198</c:v>
                </c:pt>
                <c:pt idx="54">
                  <c:v>42199</c:v>
                </c:pt>
                <c:pt idx="55">
                  <c:v>42200</c:v>
                </c:pt>
                <c:pt idx="56">
                  <c:v>42201</c:v>
                </c:pt>
                <c:pt idx="57">
                  <c:v>42202</c:v>
                </c:pt>
                <c:pt idx="58">
                  <c:v>42203</c:v>
                </c:pt>
                <c:pt idx="59">
                  <c:v>42204</c:v>
                </c:pt>
                <c:pt idx="60">
                  <c:v>42205</c:v>
                </c:pt>
                <c:pt idx="61">
                  <c:v>42206</c:v>
                </c:pt>
                <c:pt idx="62">
                  <c:v>42207</c:v>
                </c:pt>
                <c:pt idx="63">
                  <c:v>42208</c:v>
                </c:pt>
                <c:pt idx="64">
                  <c:v>42209</c:v>
                </c:pt>
                <c:pt idx="65">
                  <c:v>42210</c:v>
                </c:pt>
                <c:pt idx="66">
                  <c:v>42211</c:v>
                </c:pt>
                <c:pt idx="67">
                  <c:v>42212</c:v>
                </c:pt>
                <c:pt idx="68">
                  <c:v>42213</c:v>
                </c:pt>
                <c:pt idx="69">
                  <c:v>42214</c:v>
                </c:pt>
                <c:pt idx="70">
                  <c:v>42215</c:v>
                </c:pt>
                <c:pt idx="71">
                  <c:v>42216</c:v>
                </c:pt>
                <c:pt idx="72">
                  <c:v>42217</c:v>
                </c:pt>
                <c:pt idx="73">
                  <c:v>42218</c:v>
                </c:pt>
                <c:pt idx="74">
                  <c:v>42219</c:v>
                </c:pt>
                <c:pt idx="75">
                  <c:v>42220</c:v>
                </c:pt>
                <c:pt idx="76">
                  <c:v>42221</c:v>
                </c:pt>
                <c:pt idx="77">
                  <c:v>42222</c:v>
                </c:pt>
                <c:pt idx="78">
                  <c:v>42223</c:v>
                </c:pt>
                <c:pt idx="79">
                  <c:v>42224</c:v>
                </c:pt>
                <c:pt idx="80">
                  <c:v>42225</c:v>
                </c:pt>
                <c:pt idx="81">
                  <c:v>42226</c:v>
                </c:pt>
                <c:pt idx="82">
                  <c:v>42227</c:v>
                </c:pt>
                <c:pt idx="83">
                  <c:v>42228</c:v>
                </c:pt>
                <c:pt idx="84">
                  <c:v>42229</c:v>
                </c:pt>
                <c:pt idx="85">
                  <c:v>42230</c:v>
                </c:pt>
                <c:pt idx="86">
                  <c:v>42231</c:v>
                </c:pt>
                <c:pt idx="87">
                  <c:v>42232</c:v>
                </c:pt>
                <c:pt idx="88">
                  <c:v>42233</c:v>
                </c:pt>
                <c:pt idx="89">
                  <c:v>42234</c:v>
                </c:pt>
                <c:pt idx="90">
                  <c:v>42235</c:v>
                </c:pt>
                <c:pt idx="91">
                  <c:v>42236</c:v>
                </c:pt>
                <c:pt idx="92">
                  <c:v>42237</c:v>
                </c:pt>
                <c:pt idx="93">
                  <c:v>42238</c:v>
                </c:pt>
                <c:pt idx="94">
                  <c:v>42239</c:v>
                </c:pt>
                <c:pt idx="95">
                  <c:v>42240</c:v>
                </c:pt>
                <c:pt idx="96">
                  <c:v>42241</c:v>
                </c:pt>
                <c:pt idx="97">
                  <c:v>42242</c:v>
                </c:pt>
                <c:pt idx="98">
                  <c:v>42243</c:v>
                </c:pt>
                <c:pt idx="99">
                  <c:v>42244</c:v>
                </c:pt>
                <c:pt idx="100">
                  <c:v>42245</c:v>
                </c:pt>
                <c:pt idx="101">
                  <c:v>42246</c:v>
                </c:pt>
                <c:pt idx="102">
                  <c:v>42247</c:v>
                </c:pt>
                <c:pt idx="103">
                  <c:v>42248</c:v>
                </c:pt>
                <c:pt idx="104">
                  <c:v>42249</c:v>
                </c:pt>
                <c:pt idx="105">
                  <c:v>42250</c:v>
                </c:pt>
                <c:pt idx="106">
                  <c:v>42251</c:v>
                </c:pt>
                <c:pt idx="107">
                  <c:v>42252</c:v>
                </c:pt>
                <c:pt idx="108">
                  <c:v>42253</c:v>
                </c:pt>
                <c:pt idx="109">
                  <c:v>42254</c:v>
                </c:pt>
                <c:pt idx="110">
                  <c:v>42255</c:v>
                </c:pt>
                <c:pt idx="111">
                  <c:v>42256</c:v>
                </c:pt>
                <c:pt idx="112">
                  <c:v>42257</c:v>
                </c:pt>
                <c:pt idx="113">
                  <c:v>42258</c:v>
                </c:pt>
                <c:pt idx="114">
                  <c:v>42259</c:v>
                </c:pt>
                <c:pt idx="115">
                  <c:v>42260</c:v>
                </c:pt>
                <c:pt idx="116">
                  <c:v>42261</c:v>
                </c:pt>
                <c:pt idx="117">
                  <c:v>42262</c:v>
                </c:pt>
                <c:pt idx="118">
                  <c:v>42263</c:v>
                </c:pt>
                <c:pt idx="119">
                  <c:v>42264</c:v>
                </c:pt>
                <c:pt idx="120">
                  <c:v>42265</c:v>
                </c:pt>
                <c:pt idx="121">
                  <c:v>42266</c:v>
                </c:pt>
                <c:pt idx="122">
                  <c:v>42267</c:v>
                </c:pt>
                <c:pt idx="123">
                  <c:v>42268</c:v>
                </c:pt>
                <c:pt idx="124">
                  <c:v>42269</c:v>
                </c:pt>
                <c:pt idx="125">
                  <c:v>42270</c:v>
                </c:pt>
                <c:pt idx="126">
                  <c:v>42271</c:v>
                </c:pt>
                <c:pt idx="127">
                  <c:v>42272</c:v>
                </c:pt>
                <c:pt idx="128">
                  <c:v>42273</c:v>
                </c:pt>
                <c:pt idx="129">
                  <c:v>42274</c:v>
                </c:pt>
                <c:pt idx="130">
                  <c:v>42275</c:v>
                </c:pt>
                <c:pt idx="131">
                  <c:v>42276</c:v>
                </c:pt>
                <c:pt idx="132">
                  <c:v>42277</c:v>
                </c:pt>
                <c:pt idx="133">
                  <c:v>42278</c:v>
                </c:pt>
                <c:pt idx="134">
                  <c:v>42279</c:v>
                </c:pt>
                <c:pt idx="135">
                  <c:v>42280</c:v>
                </c:pt>
                <c:pt idx="136">
                  <c:v>42281</c:v>
                </c:pt>
                <c:pt idx="137">
                  <c:v>42282</c:v>
                </c:pt>
                <c:pt idx="138">
                  <c:v>42283</c:v>
                </c:pt>
                <c:pt idx="139">
                  <c:v>42284</c:v>
                </c:pt>
                <c:pt idx="140">
                  <c:v>42285</c:v>
                </c:pt>
                <c:pt idx="141">
                  <c:v>42286</c:v>
                </c:pt>
                <c:pt idx="142">
                  <c:v>42287</c:v>
                </c:pt>
                <c:pt idx="143">
                  <c:v>42288</c:v>
                </c:pt>
                <c:pt idx="144">
                  <c:v>42289</c:v>
                </c:pt>
                <c:pt idx="145">
                  <c:v>42290</c:v>
                </c:pt>
                <c:pt idx="146">
                  <c:v>42291</c:v>
                </c:pt>
                <c:pt idx="147">
                  <c:v>42292</c:v>
                </c:pt>
                <c:pt idx="148">
                  <c:v>42293</c:v>
                </c:pt>
                <c:pt idx="149">
                  <c:v>42294</c:v>
                </c:pt>
                <c:pt idx="150">
                  <c:v>42295</c:v>
                </c:pt>
                <c:pt idx="151">
                  <c:v>42296</c:v>
                </c:pt>
                <c:pt idx="152">
                  <c:v>42297</c:v>
                </c:pt>
                <c:pt idx="153">
                  <c:v>42298</c:v>
                </c:pt>
                <c:pt idx="154">
                  <c:v>42299</c:v>
                </c:pt>
                <c:pt idx="155">
                  <c:v>42300</c:v>
                </c:pt>
                <c:pt idx="156">
                  <c:v>42301</c:v>
                </c:pt>
                <c:pt idx="157">
                  <c:v>42302</c:v>
                </c:pt>
                <c:pt idx="158">
                  <c:v>42303</c:v>
                </c:pt>
                <c:pt idx="159">
                  <c:v>42304</c:v>
                </c:pt>
                <c:pt idx="160">
                  <c:v>42305</c:v>
                </c:pt>
                <c:pt idx="161">
                  <c:v>42306</c:v>
                </c:pt>
                <c:pt idx="162">
                  <c:v>42307</c:v>
                </c:pt>
                <c:pt idx="163">
                  <c:v>42308</c:v>
                </c:pt>
                <c:pt idx="164">
                  <c:v>42309</c:v>
                </c:pt>
                <c:pt idx="165">
                  <c:v>42310</c:v>
                </c:pt>
                <c:pt idx="166">
                  <c:v>42311</c:v>
                </c:pt>
                <c:pt idx="167">
                  <c:v>42312</c:v>
                </c:pt>
                <c:pt idx="168">
                  <c:v>42313</c:v>
                </c:pt>
                <c:pt idx="169">
                  <c:v>42314</c:v>
                </c:pt>
                <c:pt idx="170">
                  <c:v>42315</c:v>
                </c:pt>
                <c:pt idx="171">
                  <c:v>42316</c:v>
                </c:pt>
                <c:pt idx="172">
                  <c:v>42317</c:v>
                </c:pt>
                <c:pt idx="173">
                  <c:v>42318</c:v>
                </c:pt>
                <c:pt idx="174">
                  <c:v>42319</c:v>
                </c:pt>
                <c:pt idx="175">
                  <c:v>42320</c:v>
                </c:pt>
                <c:pt idx="176">
                  <c:v>42321</c:v>
                </c:pt>
                <c:pt idx="177">
                  <c:v>42322</c:v>
                </c:pt>
                <c:pt idx="178">
                  <c:v>42323</c:v>
                </c:pt>
                <c:pt idx="179">
                  <c:v>42324</c:v>
                </c:pt>
                <c:pt idx="180">
                  <c:v>42325</c:v>
                </c:pt>
                <c:pt idx="181">
                  <c:v>42326</c:v>
                </c:pt>
                <c:pt idx="182">
                  <c:v>42327</c:v>
                </c:pt>
                <c:pt idx="183">
                  <c:v>42328</c:v>
                </c:pt>
                <c:pt idx="184">
                  <c:v>42329</c:v>
                </c:pt>
                <c:pt idx="185">
                  <c:v>42330</c:v>
                </c:pt>
                <c:pt idx="186">
                  <c:v>42331</c:v>
                </c:pt>
                <c:pt idx="187">
                  <c:v>42332</c:v>
                </c:pt>
                <c:pt idx="188">
                  <c:v>42333</c:v>
                </c:pt>
                <c:pt idx="189">
                  <c:v>42334</c:v>
                </c:pt>
                <c:pt idx="190">
                  <c:v>42335</c:v>
                </c:pt>
                <c:pt idx="191">
                  <c:v>42336</c:v>
                </c:pt>
                <c:pt idx="192">
                  <c:v>42337</c:v>
                </c:pt>
                <c:pt idx="193">
                  <c:v>42338</c:v>
                </c:pt>
                <c:pt idx="194">
                  <c:v>42339</c:v>
                </c:pt>
                <c:pt idx="195">
                  <c:v>42340</c:v>
                </c:pt>
                <c:pt idx="196">
                  <c:v>42341</c:v>
                </c:pt>
                <c:pt idx="197">
                  <c:v>42342</c:v>
                </c:pt>
                <c:pt idx="198">
                  <c:v>42343</c:v>
                </c:pt>
                <c:pt idx="199">
                  <c:v>42344</c:v>
                </c:pt>
                <c:pt idx="200">
                  <c:v>42345</c:v>
                </c:pt>
                <c:pt idx="201">
                  <c:v>42346</c:v>
                </c:pt>
                <c:pt idx="202">
                  <c:v>42347</c:v>
                </c:pt>
                <c:pt idx="203">
                  <c:v>42348</c:v>
                </c:pt>
                <c:pt idx="204">
                  <c:v>42349</c:v>
                </c:pt>
                <c:pt idx="205">
                  <c:v>42350</c:v>
                </c:pt>
                <c:pt idx="206">
                  <c:v>42351</c:v>
                </c:pt>
                <c:pt idx="207">
                  <c:v>42352</c:v>
                </c:pt>
                <c:pt idx="208">
                  <c:v>42353</c:v>
                </c:pt>
                <c:pt idx="209">
                  <c:v>42354</c:v>
                </c:pt>
                <c:pt idx="210">
                  <c:v>42355</c:v>
                </c:pt>
                <c:pt idx="211">
                  <c:v>42356</c:v>
                </c:pt>
                <c:pt idx="212">
                  <c:v>42357</c:v>
                </c:pt>
                <c:pt idx="213">
                  <c:v>42358</c:v>
                </c:pt>
                <c:pt idx="214">
                  <c:v>42359</c:v>
                </c:pt>
                <c:pt idx="215">
                  <c:v>42360</c:v>
                </c:pt>
                <c:pt idx="216">
                  <c:v>42361</c:v>
                </c:pt>
                <c:pt idx="217">
                  <c:v>42362</c:v>
                </c:pt>
                <c:pt idx="218">
                  <c:v>42363</c:v>
                </c:pt>
                <c:pt idx="219">
                  <c:v>42364</c:v>
                </c:pt>
                <c:pt idx="220">
                  <c:v>42365</c:v>
                </c:pt>
                <c:pt idx="221">
                  <c:v>42366</c:v>
                </c:pt>
                <c:pt idx="222">
                  <c:v>42367</c:v>
                </c:pt>
                <c:pt idx="223">
                  <c:v>42368</c:v>
                </c:pt>
                <c:pt idx="224">
                  <c:v>42369</c:v>
                </c:pt>
                <c:pt idx="225">
                  <c:v>42370</c:v>
                </c:pt>
                <c:pt idx="226">
                  <c:v>42371</c:v>
                </c:pt>
                <c:pt idx="227">
                  <c:v>42372</c:v>
                </c:pt>
                <c:pt idx="228">
                  <c:v>42373</c:v>
                </c:pt>
                <c:pt idx="229">
                  <c:v>42374</c:v>
                </c:pt>
                <c:pt idx="230">
                  <c:v>42375</c:v>
                </c:pt>
                <c:pt idx="231">
                  <c:v>42376</c:v>
                </c:pt>
                <c:pt idx="232">
                  <c:v>42377</c:v>
                </c:pt>
                <c:pt idx="233">
                  <c:v>42378</c:v>
                </c:pt>
                <c:pt idx="234">
                  <c:v>42379</c:v>
                </c:pt>
                <c:pt idx="235">
                  <c:v>42380</c:v>
                </c:pt>
                <c:pt idx="236">
                  <c:v>42381</c:v>
                </c:pt>
                <c:pt idx="237">
                  <c:v>42382</c:v>
                </c:pt>
                <c:pt idx="238">
                  <c:v>42383</c:v>
                </c:pt>
                <c:pt idx="239">
                  <c:v>42384</c:v>
                </c:pt>
                <c:pt idx="240">
                  <c:v>42385</c:v>
                </c:pt>
                <c:pt idx="241">
                  <c:v>42386</c:v>
                </c:pt>
                <c:pt idx="242">
                  <c:v>42387</c:v>
                </c:pt>
                <c:pt idx="243">
                  <c:v>42388</c:v>
                </c:pt>
                <c:pt idx="244">
                  <c:v>42389</c:v>
                </c:pt>
                <c:pt idx="245">
                  <c:v>42390</c:v>
                </c:pt>
                <c:pt idx="246">
                  <c:v>42391</c:v>
                </c:pt>
                <c:pt idx="247">
                  <c:v>42392</c:v>
                </c:pt>
                <c:pt idx="248">
                  <c:v>42393</c:v>
                </c:pt>
                <c:pt idx="249">
                  <c:v>42394</c:v>
                </c:pt>
                <c:pt idx="250">
                  <c:v>42395</c:v>
                </c:pt>
                <c:pt idx="251">
                  <c:v>42396</c:v>
                </c:pt>
                <c:pt idx="252">
                  <c:v>42397</c:v>
                </c:pt>
                <c:pt idx="253">
                  <c:v>42398</c:v>
                </c:pt>
                <c:pt idx="254">
                  <c:v>42399</c:v>
                </c:pt>
                <c:pt idx="255">
                  <c:v>42400</c:v>
                </c:pt>
                <c:pt idx="256">
                  <c:v>42401</c:v>
                </c:pt>
                <c:pt idx="257">
                  <c:v>42402</c:v>
                </c:pt>
                <c:pt idx="258">
                  <c:v>42403</c:v>
                </c:pt>
                <c:pt idx="259">
                  <c:v>42404</c:v>
                </c:pt>
                <c:pt idx="260">
                  <c:v>42405</c:v>
                </c:pt>
                <c:pt idx="261">
                  <c:v>42406</c:v>
                </c:pt>
                <c:pt idx="262">
                  <c:v>42407</c:v>
                </c:pt>
                <c:pt idx="263">
                  <c:v>42408</c:v>
                </c:pt>
                <c:pt idx="264">
                  <c:v>42409</c:v>
                </c:pt>
                <c:pt idx="265">
                  <c:v>42410</c:v>
                </c:pt>
              </c:numCache>
            </c:numRef>
          </c:cat>
          <c:val>
            <c:numRef>
              <c:f>'Данные А3'!$E$7:$E$272</c:f>
              <c:numCache>
                <c:formatCode>General</c:formatCode>
                <c:ptCount val="266"/>
                <c:pt idx="166" formatCode="0.00">
                  <c:v>0</c:v>
                </c:pt>
                <c:pt idx="167" formatCode="0.0000">
                  <c:v>0.1173</c:v>
                </c:pt>
                <c:pt idx="168" formatCode="0.0000">
                  <c:v>0.29600000000000032</c:v>
                </c:pt>
                <c:pt idx="169" formatCode="0.0000">
                  <c:v>0.50239999999999996</c:v>
                </c:pt>
                <c:pt idx="170" formatCode="0.0000">
                  <c:v>0.76450000000000051</c:v>
                </c:pt>
                <c:pt idx="171" formatCode="0.0000">
                  <c:v>1.0269999999999988</c:v>
                </c:pt>
                <c:pt idx="172" formatCode="0.0000">
                  <c:v>1.1362999999999999</c:v>
                </c:pt>
                <c:pt idx="173" formatCode="0.0000">
                  <c:v>1.3945000000000001</c:v>
                </c:pt>
                <c:pt idx="174" formatCode="0.0000">
                  <c:v>1.6636</c:v>
                </c:pt>
                <c:pt idx="175" formatCode="0.0000">
                  <c:v>1.9307000000000001</c:v>
                </c:pt>
                <c:pt idx="176" formatCode="0.0000">
                  <c:v>2.206</c:v>
                </c:pt>
                <c:pt idx="177" formatCode="0.0000">
                  <c:v>2.4817</c:v>
                </c:pt>
                <c:pt idx="178" formatCode="0.0000">
                  <c:v>2.7511999999999999</c:v>
                </c:pt>
                <c:pt idx="179" formatCode="0.0000">
                  <c:v>3.0209999999999999</c:v>
                </c:pt>
                <c:pt idx="180" formatCode="0.0000">
                  <c:v>3.2786999999999997</c:v>
                </c:pt>
                <c:pt idx="181" formatCode="0.0000">
                  <c:v>3.5373000000000001</c:v>
                </c:pt>
                <c:pt idx="182" formatCode="0.0000">
                  <c:v>3.7905000000000002</c:v>
                </c:pt>
                <c:pt idx="183" formatCode="0.0000">
                  <c:v>4.032</c:v>
                </c:pt>
                <c:pt idx="184" formatCode="0.0000">
                  <c:v>4.2913000000000014</c:v>
                </c:pt>
                <c:pt idx="185" formatCode="0.0000">
                  <c:v>4.5449999999999955</c:v>
                </c:pt>
                <c:pt idx="186" formatCode="0.0000">
                  <c:v>4.8</c:v>
                </c:pt>
                <c:pt idx="187" formatCode="0.0000">
                  <c:v>5.048</c:v>
                </c:pt>
                <c:pt idx="188" formatCode="0.0000">
                  <c:v>5.3</c:v>
                </c:pt>
                <c:pt idx="189" formatCode="0.0000">
                  <c:v>5.5446999999999997</c:v>
                </c:pt>
                <c:pt idx="190" formatCode="0.0000">
                  <c:v>5.7865000000000002</c:v>
                </c:pt>
                <c:pt idx="191" formatCode="0.0000">
                  <c:v>6.0226999999999995</c:v>
                </c:pt>
                <c:pt idx="192" formatCode="0.0000">
                  <c:v>6.2604999999999995</c:v>
                </c:pt>
                <c:pt idx="193" formatCode="0.0000">
                  <c:v>6.5019999999999998</c:v>
                </c:pt>
                <c:pt idx="194" formatCode="0.0000">
                  <c:v>6.7290000000000001</c:v>
                </c:pt>
                <c:pt idx="195" formatCode="0.0000">
                  <c:v>6.9583999999999993</c:v>
                </c:pt>
                <c:pt idx="196" formatCode="0.0000">
                  <c:v>7.1861999999999995</c:v>
                </c:pt>
                <c:pt idx="197" formatCode="0.0000">
                  <c:v>7.4112000000000045</c:v>
                </c:pt>
                <c:pt idx="198" formatCode="0.0000">
                  <c:v>7.6378999999999975</c:v>
                </c:pt>
                <c:pt idx="199" formatCode="0.0000">
                  <c:v>7.8689999999999953</c:v>
                </c:pt>
                <c:pt idx="200" formatCode="0.0000">
                  <c:v>8.0952000000000002</c:v>
                </c:pt>
                <c:pt idx="201" formatCode="0.0000">
                  <c:v>8.3230000000000004</c:v>
                </c:pt>
                <c:pt idx="202" formatCode="0.0000">
                  <c:v>8.5561000000000007</c:v>
                </c:pt>
                <c:pt idx="203" formatCode="0.0000">
                  <c:v>8.7835000000000001</c:v>
                </c:pt>
                <c:pt idx="204" formatCode="0.0000">
                  <c:v>9.0122</c:v>
                </c:pt>
                <c:pt idx="205" formatCode="0.0000">
                  <c:v>9.2409999999999997</c:v>
                </c:pt>
                <c:pt idx="206" formatCode="0.0000">
                  <c:v>9.4705000000000048</c:v>
                </c:pt>
                <c:pt idx="207" formatCode="0.0000">
                  <c:v>9.7009999999999987</c:v>
                </c:pt>
                <c:pt idx="208" formatCode="0.0000">
                  <c:v>9.9270000000000014</c:v>
                </c:pt>
                <c:pt idx="209" formatCode="0.0000">
                  <c:v>10.153</c:v>
                </c:pt>
                <c:pt idx="210" formatCode="0.0000">
                  <c:v>10.379000000000008</c:v>
                </c:pt>
                <c:pt idx="211" formatCode="0.0000">
                  <c:v>10.605500000000006</c:v>
                </c:pt>
                <c:pt idx="212" formatCode="0.0000">
                  <c:v>10.8323</c:v>
                </c:pt>
                <c:pt idx="213" formatCode="0.0000">
                  <c:v>11.069000000000004</c:v>
                </c:pt>
                <c:pt idx="214" formatCode="0.0000">
                  <c:v>11.289200000000001</c:v>
                </c:pt>
                <c:pt idx="215" formatCode="0.0000">
                  <c:v>11.5214</c:v>
                </c:pt>
                <c:pt idx="216" formatCode="0.0000">
                  <c:v>11.749000000000001</c:v>
                </c:pt>
                <c:pt idx="217" formatCode="0.0000">
                  <c:v>11.979600000000008</c:v>
                </c:pt>
                <c:pt idx="218" formatCode="0.0000">
                  <c:v>12.216000000000001</c:v>
                </c:pt>
                <c:pt idx="219" formatCode="0.0000">
                  <c:v>12.452600000000009</c:v>
                </c:pt>
                <c:pt idx="220" formatCode="0.0000">
                  <c:v>12.688500000000001</c:v>
                </c:pt>
                <c:pt idx="221" formatCode="0.0000">
                  <c:v>12.925400000000009</c:v>
                </c:pt>
                <c:pt idx="222" formatCode="0.0000">
                  <c:v>13.162400000000009</c:v>
                </c:pt>
                <c:pt idx="223" formatCode="0.0000">
                  <c:v>13.400800000000002</c:v>
                </c:pt>
                <c:pt idx="224" formatCode="0.0000">
                  <c:v>13.632</c:v>
                </c:pt>
                <c:pt idx="225" formatCode="0.0000">
                  <c:v>13.86230000000001</c:v>
                </c:pt>
                <c:pt idx="226" formatCode="0.0000">
                  <c:v>14.091200000000001</c:v>
                </c:pt>
                <c:pt idx="227" formatCode="0.0000">
                  <c:v>14.317</c:v>
                </c:pt>
                <c:pt idx="228" formatCode="0.0000">
                  <c:v>14.5397</c:v>
                </c:pt>
                <c:pt idx="229" formatCode="0.0000">
                  <c:v>14.763</c:v>
                </c:pt>
                <c:pt idx="230" formatCode="0.0000">
                  <c:v>14.984500000000002</c:v>
                </c:pt>
                <c:pt idx="231" formatCode="0.0000">
                  <c:v>15.210199999999999</c:v>
                </c:pt>
                <c:pt idx="232" formatCode="0.0000">
                  <c:v>15.439</c:v>
                </c:pt>
                <c:pt idx="233" formatCode="0.0000">
                  <c:v>15.662400000000009</c:v>
                </c:pt>
                <c:pt idx="234" formatCode="0.0000">
                  <c:v>15.884</c:v>
                </c:pt>
                <c:pt idx="235" formatCode="0.0000">
                  <c:v>16.107600000000001</c:v>
                </c:pt>
                <c:pt idx="236" formatCode="0.0000">
                  <c:v>16.331099999999999</c:v>
                </c:pt>
                <c:pt idx="237" formatCode="0.0000">
                  <c:v>16.551599999999986</c:v>
                </c:pt>
                <c:pt idx="238" formatCode="0.0000">
                  <c:v>16.773</c:v>
                </c:pt>
                <c:pt idx="239" formatCode="0.0000">
                  <c:v>16.9908</c:v>
                </c:pt>
                <c:pt idx="240" formatCode="0.0000">
                  <c:v>17.204999999999988</c:v>
                </c:pt>
                <c:pt idx="241" formatCode="0.0000">
                  <c:v>17.422799999999963</c:v>
                </c:pt>
                <c:pt idx="242" formatCode="0.0000">
                  <c:v>17.639599999999987</c:v>
                </c:pt>
                <c:pt idx="243" formatCode="0.0000">
                  <c:v>17.853000000000005</c:v>
                </c:pt>
                <c:pt idx="244" formatCode="0.0000">
                  <c:v>18.065999999999978</c:v>
                </c:pt>
                <c:pt idx="245" formatCode="0.0000">
                  <c:v>18.2746</c:v>
                </c:pt>
                <c:pt idx="246" formatCode="0.0000">
                  <c:v>18.484000000000002</c:v>
                </c:pt>
                <c:pt idx="247" formatCode="0.0000">
                  <c:v>18.691900000000018</c:v>
                </c:pt>
                <c:pt idx="248" formatCode="0.0000">
                  <c:v>18.899000000000001</c:v>
                </c:pt>
                <c:pt idx="249" formatCode="0.0000">
                  <c:v>19.106800000000018</c:v>
                </c:pt>
                <c:pt idx="250" formatCode="0.0000">
                  <c:v>19.314599999999999</c:v>
                </c:pt>
                <c:pt idx="251" formatCode="0.0000">
                  <c:v>19.527699999999989</c:v>
                </c:pt>
                <c:pt idx="252" formatCode="0.0000">
                  <c:v>19.7408</c:v>
                </c:pt>
                <c:pt idx="253" formatCode="0.0000">
                  <c:v>19.944999999999986</c:v>
                </c:pt>
                <c:pt idx="254" formatCode="0.0000">
                  <c:v>20.152000000000001</c:v>
                </c:pt>
                <c:pt idx="255" formatCode="0.0000">
                  <c:v>20.355499999999989</c:v>
                </c:pt>
                <c:pt idx="256" formatCode="0.0000">
                  <c:v>20.558</c:v>
                </c:pt>
                <c:pt idx="257" formatCode="0.0000">
                  <c:v>20.763000000000002</c:v>
                </c:pt>
                <c:pt idx="258" formatCode="0.0000">
                  <c:v>20.967299999999973</c:v>
                </c:pt>
                <c:pt idx="259" formatCode="0.0000">
                  <c:v>21.1693</c:v>
                </c:pt>
                <c:pt idx="260" formatCode="0.0000">
                  <c:v>21.375400000000003</c:v>
                </c:pt>
                <c:pt idx="261" formatCode="0.0000">
                  <c:v>21.582999999999974</c:v>
                </c:pt>
                <c:pt idx="262" formatCode="0.0000">
                  <c:v>21.791</c:v>
                </c:pt>
                <c:pt idx="263" formatCode="0.0000">
                  <c:v>21.997999999999987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axId val="101725696"/>
        <c:axId val="100664448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'Данные А3'!$B$6</c15:sqref>
                        </c15:formulaRef>
                      </c:ext>
                    </c:extLst>
                    <c:strCache>
                      <c:ptCount val="1"/>
                      <c:pt idx="0">
                        <c:v>Р забой, ат</c:v>
                      </c:pt>
                    </c:strCache>
                  </c:strRef>
                </c:tx>
                <c:spPr>
                  <a:solidFill>
                    <a:schemeClr val="accent1"/>
                  </a:solidFill>
                  <a:ln>
                    <a:noFill/>
                  </a:ln>
                  <a:effectLst/>
                </c:spPr>
                <c:invertIfNegative val="0"/>
                <c:cat>
                  <c:numRef>
                    <c:extLst>
                      <c:ext uri="{02D57815-91ED-43cb-92C2-25804820EDAC}">
                        <c15:formulaRef>
                          <c15:sqref>'Данные А3'!$A$7:$A$272</c15:sqref>
                        </c15:formulaRef>
                      </c:ext>
                    </c:extLst>
                    <c:numCache>
                      <c:formatCode>m/d/yyyy</c:formatCode>
                      <c:ptCount val="266"/>
                      <c:pt idx="0">
                        <c:v>42145</c:v>
                      </c:pt>
                      <c:pt idx="1">
                        <c:v>42146</c:v>
                      </c:pt>
                      <c:pt idx="2">
                        <c:v>42147</c:v>
                      </c:pt>
                      <c:pt idx="3">
                        <c:v>42148</c:v>
                      </c:pt>
                      <c:pt idx="4">
                        <c:v>42149</c:v>
                      </c:pt>
                      <c:pt idx="5">
                        <c:v>42150</c:v>
                      </c:pt>
                      <c:pt idx="6">
                        <c:v>42151</c:v>
                      </c:pt>
                      <c:pt idx="7">
                        <c:v>42152</c:v>
                      </c:pt>
                      <c:pt idx="8">
                        <c:v>42153</c:v>
                      </c:pt>
                      <c:pt idx="9">
                        <c:v>42154</c:v>
                      </c:pt>
                      <c:pt idx="10">
                        <c:v>42155</c:v>
                      </c:pt>
                      <c:pt idx="11">
                        <c:v>42156</c:v>
                      </c:pt>
                      <c:pt idx="12">
                        <c:v>42157</c:v>
                      </c:pt>
                      <c:pt idx="13">
                        <c:v>42158</c:v>
                      </c:pt>
                      <c:pt idx="14">
                        <c:v>42159</c:v>
                      </c:pt>
                      <c:pt idx="15">
                        <c:v>42160</c:v>
                      </c:pt>
                      <c:pt idx="16">
                        <c:v>42161</c:v>
                      </c:pt>
                      <c:pt idx="17">
                        <c:v>42162</c:v>
                      </c:pt>
                      <c:pt idx="18">
                        <c:v>42163</c:v>
                      </c:pt>
                      <c:pt idx="19">
                        <c:v>42164</c:v>
                      </c:pt>
                      <c:pt idx="20">
                        <c:v>42165</c:v>
                      </c:pt>
                      <c:pt idx="21">
                        <c:v>42166</c:v>
                      </c:pt>
                      <c:pt idx="22">
                        <c:v>42167</c:v>
                      </c:pt>
                      <c:pt idx="23">
                        <c:v>42168</c:v>
                      </c:pt>
                      <c:pt idx="24">
                        <c:v>42169</c:v>
                      </c:pt>
                      <c:pt idx="25">
                        <c:v>42170</c:v>
                      </c:pt>
                      <c:pt idx="26">
                        <c:v>42171</c:v>
                      </c:pt>
                      <c:pt idx="27">
                        <c:v>42172</c:v>
                      </c:pt>
                      <c:pt idx="28">
                        <c:v>42173</c:v>
                      </c:pt>
                      <c:pt idx="29">
                        <c:v>42174</c:v>
                      </c:pt>
                      <c:pt idx="30">
                        <c:v>42175</c:v>
                      </c:pt>
                      <c:pt idx="31">
                        <c:v>42176</c:v>
                      </c:pt>
                      <c:pt idx="32">
                        <c:v>42177</c:v>
                      </c:pt>
                      <c:pt idx="33">
                        <c:v>42178</c:v>
                      </c:pt>
                      <c:pt idx="34">
                        <c:v>42179</c:v>
                      </c:pt>
                      <c:pt idx="35">
                        <c:v>42180</c:v>
                      </c:pt>
                      <c:pt idx="36">
                        <c:v>42181</c:v>
                      </c:pt>
                      <c:pt idx="37">
                        <c:v>42182</c:v>
                      </c:pt>
                      <c:pt idx="38">
                        <c:v>42183</c:v>
                      </c:pt>
                      <c:pt idx="39">
                        <c:v>42184</c:v>
                      </c:pt>
                      <c:pt idx="40">
                        <c:v>42185</c:v>
                      </c:pt>
                      <c:pt idx="41">
                        <c:v>42186</c:v>
                      </c:pt>
                      <c:pt idx="42">
                        <c:v>42187</c:v>
                      </c:pt>
                      <c:pt idx="43">
                        <c:v>42188</c:v>
                      </c:pt>
                      <c:pt idx="44">
                        <c:v>42189</c:v>
                      </c:pt>
                      <c:pt idx="45">
                        <c:v>42190</c:v>
                      </c:pt>
                      <c:pt idx="46">
                        <c:v>42191</c:v>
                      </c:pt>
                      <c:pt idx="47">
                        <c:v>42192</c:v>
                      </c:pt>
                      <c:pt idx="48">
                        <c:v>42193</c:v>
                      </c:pt>
                      <c:pt idx="49">
                        <c:v>42194</c:v>
                      </c:pt>
                      <c:pt idx="50">
                        <c:v>42195</c:v>
                      </c:pt>
                      <c:pt idx="51">
                        <c:v>42196</c:v>
                      </c:pt>
                      <c:pt idx="52">
                        <c:v>42197</c:v>
                      </c:pt>
                      <c:pt idx="53">
                        <c:v>42198</c:v>
                      </c:pt>
                      <c:pt idx="54">
                        <c:v>42199</c:v>
                      </c:pt>
                      <c:pt idx="55">
                        <c:v>42200</c:v>
                      </c:pt>
                      <c:pt idx="56">
                        <c:v>42201</c:v>
                      </c:pt>
                      <c:pt idx="57">
                        <c:v>42202</c:v>
                      </c:pt>
                      <c:pt idx="58">
                        <c:v>42203</c:v>
                      </c:pt>
                      <c:pt idx="59">
                        <c:v>42204</c:v>
                      </c:pt>
                      <c:pt idx="60">
                        <c:v>42205</c:v>
                      </c:pt>
                      <c:pt idx="61">
                        <c:v>42206</c:v>
                      </c:pt>
                      <c:pt idx="62">
                        <c:v>42207</c:v>
                      </c:pt>
                      <c:pt idx="63">
                        <c:v>42208</c:v>
                      </c:pt>
                      <c:pt idx="64">
                        <c:v>42209</c:v>
                      </c:pt>
                      <c:pt idx="65">
                        <c:v>42210</c:v>
                      </c:pt>
                      <c:pt idx="66">
                        <c:v>42211</c:v>
                      </c:pt>
                      <c:pt idx="67">
                        <c:v>42212</c:v>
                      </c:pt>
                      <c:pt idx="68">
                        <c:v>42213</c:v>
                      </c:pt>
                      <c:pt idx="69">
                        <c:v>42214</c:v>
                      </c:pt>
                      <c:pt idx="70">
                        <c:v>42215</c:v>
                      </c:pt>
                      <c:pt idx="71">
                        <c:v>42216</c:v>
                      </c:pt>
                      <c:pt idx="72">
                        <c:v>42217</c:v>
                      </c:pt>
                      <c:pt idx="73">
                        <c:v>42218</c:v>
                      </c:pt>
                      <c:pt idx="74">
                        <c:v>42219</c:v>
                      </c:pt>
                      <c:pt idx="75">
                        <c:v>42220</c:v>
                      </c:pt>
                      <c:pt idx="76">
                        <c:v>42221</c:v>
                      </c:pt>
                      <c:pt idx="77">
                        <c:v>42222</c:v>
                      </c:pt>
                      <c:pt idx="78">
                        <c:v>42223</c:v>
                      </c:pt>
                      <c:pt idx="79">
                        <c:v>42224</c:v>
                      </c:pt>
                      <c:pt idx="80">
                        <c:v>42225</c:v>
                      </c:pt>
                      <c:pt idx="81">
                        <c:v>42226</c:v>
                      </c:pt>
                      <c:pt idx="82">
                        <c:v>42227</c:v>
                      </c:pt>
                      <c:pt idx="83">
                        <c:v>42228</c:v>
                      </c:pt>
                      <c:pt idx="84">
                        <c:v>42229</c:v>
                      </c:pt>
                      <c:pt idx="85">
                        <c:v>42230</c:v>
                      </c:pt>
                      <c:pt idx="86">
                        <c:v>42231</c:v>
                      </c:pt>
                      <c:pt idx="87">
                        <c:v>42232</c:v>
                      </c:pt>
                      <c:pt idx="88">
                        <c:v>42233</c:v>
                      </c:pt>
                      <c:pt idx="89">
                        <c:v>42234</c:v>
                      </c:pt>
                      <c:pt idx="90">
                        <c:v>42235</c:v>
                      </c:pt>
                      <c:pt idx="91">
                        <c:v>42236</c:v>
                      </c:pt>
                      <c:pt idx="92">
                        <c:v>42237</c:v>
                      </c:pt>
                      <c:pt idx="93">
                        <c:v>42238</c:v>
                      </c:pt>
                      <c:pt idx="94">
                        <c:v>42239</c:v>
                      </c:pt>
                      <c:pt idx="95">
                        <c:v>42240</c:v>
                      </c:pt>
                      <c:pt idx="96">
                        <c:v>42241</c:v>
                      </c:pt>
                      <c:pt idx="97">
                        <c:v>42242</c:v>
                      </c:pt>
                      <c:pt idx="98">
                        <c:v>42243</c:v>
                      </c:pt>
                      <c:pt idx="99">
                        <c:v>42244</c:v>
                      </c:pt>
                      <c:pt idx="100">
                        <c:v>42245</c:v>
                      </c:pt>
                      <c:pt idx="101">
                        <c:v>42246</c:v>
                      </c:pt>
                      <c:pt idx="102">
                        <c:v>42247</c:v>
                      </c:pt>
                      <c:pt idx="103">
                        <c:v>42248</c:v>
                      </c:pt>
                      <c:pt idx="104">
                        <c:v>42249</c:v>
                      </c:pt>
                      <c:pt idx="105">
                        <c:v>42250</c:v>
                      </c:pt>
                      <c:pt idx="106">
                        <c:v>42251</c:v>
                      </c:pt>
                      <c:pt idx="107">
                        <c:v>42252</c:v>
                      </c:pt>
                      <c:pt idx="108">
                        <c:v>42253</c:v>
                      </c:pt>
                      <c:pt idx="109">
                        <c:v>42254</c:v>
                      </c:pt>
                      <c:pt idx="110">
                        <c:v>42255</c:v>
                      </c:pt>
                      <c:pt idx="111">
                        <c:v>42256</c:v>
                      </c:pt>
                      <c:pt idx="112">
                        <c:v>42257</c:v>
                      </c:pt>
                      <c:pt idx="113">
                        <c:v>42258</c:v>
                      </c:pt>
                      <c:pt idx="114">
                        <c:v>42259</c:v>
                      </c:pt>
                      <c:pt idx="115">
                        <c:v>42260</c:v>
                      </c:pt>
                      <c:pt idx="116">
                        <c:v>42261</c:v>
                      </c:pt>
                      <c:pt idx="117">
                        <c:v>42262</c:v>
                      </c:pt>
                      <c:pt idx="118">
                        <c:v>42263</c:v>
                      </c:pt>
                      <c:pt idx="119">
                        <c:v>42264</c:v>
                      </c:pt>
                      <c:pt idx="120">
                        <c:v>42265</c:v>
                      </c:pt>
                      <c:pt idx="121">
                        <c:v>42266</c:v>
                      </c:pt>
                      <c:pt idx="122">
                        <c:v>42267</c:v>
                      </c:pt>
                      <c:pt idx="123">
                        <c:v>42268</c:v>
                      </c:pt>
                      <c:pt idx="124">
                        <c:v>42269</c:v>
                      </c:pt>
                      <c:pt idx="125">
                        <c:v>42270</c:v>
                      </c:pt>
                      <c:pt idx="126">
                        <c:v>42271</c:v>
                      </c:pt>
                      <c:pt idx="127">
                        <c:v>42272</c:v>
                      </c:pt>
                      <c:pt idx="128">
                        <c:v>42273</c:v>
                      </c:pt>
                      <c:pt idx="129">
                        <c:v>42274</c:v>
                      </c:pt>
                      <c:pt idx="130">
                        <c:v>42275</c:v>
                      </c:pt>
                      <c:pt idx="131">
                        <c:v>42276</c:v>
                      </c:pt>
                      <c:pt idx="132">
                        <c:v>42277</c:v>
                      </c:pt>
                      <c:pt idx="133">
                        <c:v>42278</c:v>
                      </c:pt>
                      <c:pt idx="134">
                        <c:v>42279</c:v>
                      </c:pt>
                      <c:pt idx="135">
                        <c:v>42280</c:v>
                      </c:pt>
                      <c:pt idx="136">
                        <c:v>42281</c:v>
                      </c:pt>
                      <c:pt idx="137">
                        <c:v>42282</c:v>
                      </c:pt>
                      <c:pt idx="138">
                        <c:v>42283</c:v>
                      </c:pt>
                      <c:pt idx="139">
                        <c:v>42284</c:v>
                      </c:pt>
                      <c:pt idx="140">
                        <c:v>42285</c:v>
                      </c:pt>
                      <c:pt idx="141">
                        <c:v>42286</c:v>
                      </c:pt>
                      <c:pt idx="142">
                        <c:v>42287</c:v>
                      </c:pt>
                      <c:pt idx="143">
                        <c:v>42288</c:v>
                      </c:pt>
                      <c:pt idx="144">
                        <c:v>42289</c:v>
                      </c:pt>
                      <c:pt idx="145">
                        <c:v>42290</c:v>
                      </c:pt>
                      <c:pt idx="146">
                        <c:v>42291</c:v>
                      </c:pt>
                      <c:pt idx="147">
                        <c:v>42292</c:v>
                      </c:pt>
                      <c:pt idx="148">
                        <c:v>42293</c:v>
                      </c:pt>
                      <c:pt idx="149">
                        <c:v>42294</c:v>
                      </c:pt>
                      <c:pt idx="150">
                        <c:v>42295</c:v>
                      </c:pt>
                      <c:pt idx="151">
                        <c:v>42296</c:v>
                      </c:pt>
                      <c:pt idx="152">
                        <c:v>42297</c:v>
                      </c:pt>
                      <c:pt idx="153">
                        <c:v>42298</c:v>
                      </c:pt>
                      <c:pt idx="154">
                        <c:v>42299</c:v>
                      </c:pt>
                      <c:pt idx="155">
                        <c:v>42300</c:v>
                      </c:pt>
                      <c:pt idx="156">
                        <c:v>42301</c:v>
                      </c:pt>
                      <c:pt idx="157">
                        <c:v>42302</c:v>
                      </c:pt>
                      <c:pt idx="158">
                        <c:v>42303</c:v>
                      </c:pt>
                      <c:pt idx="159">
                        <c:v>42304</c:v>
                      </c:pt>
                      <c:pt idx="160">
                        <c:v>42305</c:v>
                      </c:pt>
                      <c:pt idx="161">
                        <c:v>42306</c:v>
                      </c:pt>
                      <c:pt idx="162">
                        <c:v>42307</c:v>
                      </c:pt>
                      <c:pt idx="163">
                        <c:v>42308</c:v>
                      </c:pt>
                      <c:pt idx="164">
                        <c:v>42309</c:v>
                      </c:pt>
                      <c:pt idx="165">
                        <c:v>42310</c:v>
                      </c:pt>
                      <c:pt idx="166">
                        <c:v>42311</c:v>
                      </c:pt>
                      <c:pt idx="167">
                        <c:v>42312</c:v>
                      </c:pt>
                      <c:pt idx="168">
                        <c:v>42313</c:v>
                      </c:pt>
                      <c:pt idx="169">
                        <c:v>42314</c:v>
                      </c:pt>
                      <c:pt idx="170">
                        <c:v>42315</c:v>
                      </c:pt>
                      <c:pt idx="171">
                        <c:v>42316</c:v>
                      </c:pt>
                      <c:pt idx="172">
                        <c:v>42317</c:v>
                      </c:pt>
                      <c:pt idx="173">
                        <c:v>42318</c:v>
                      </c:pt>
                      <c:pt idx="174">
                        <c:v>42319</c:v>
                      </c:pt>
                      <c:pt idx="175">
                        <c:v>42320</c:v>
                      </c:pt>
                      <c:pt idx="176">
                        <c:v>42321</c:v>
                      </c:pt>
                      <c:pt idx="177">
                        <c:v>42322</c:v>
                      </c:pt>
                      <c:pt idx="178">
                        <c:v>42323</c:v>
                      </c:pt>
                      <c:pt idx="179">
                        <c:v>42324</c:v>
                      </c:pt>
                      <c:pt idx="180">
                        <c:v>42325</c:v>
                      </c:pt>
                      <c:pt idx="181">
                        <c:v>42326</c:v>
                      </c:pt>
                      <c:pt idx="182">
                        <c:v>42327</c:v>
                      </c:pt>
                      <c:pt idx="183">
                        <c:v>42328</c:v>
                      </c:pt>
                      <c:pt idx="184">
                        <c:v>42329</c:v>
                      </c:pt>
                      <c:pt idx="185">
                        <c:v>42330</c:v>
                      </c:pt>
                      <c:pt idx="186">
                        <c:v>42331</c:v>
                      </c:pt>
                      <c:pt idx="187">
                        <c:v>42332</c:v>
                      </c:pt>
                      <c:pt idx="188">
                        <c:v>42333</c:v>
                      </c:pt>
                      <c:pt idx="189">
                        <c:v>42334</c:v>
                      </c:pt>
                      <c:pt idx="190">
                        <c:v>42335</c:v>
                      </c:pt>
                      <c:pt idx="191">
                        <c:v>42336</c:v>
                      </c:pt>
                      <c:pt idx="192">
                        <c:v>42337</c:v>
                      </c:pt>
                      <c:pt idx="193">
                        <c:v>42338</c:v>
                      </c:pt>
                      <c:pt idx="194">
                        <c:v>42339</c:v>
                      </c:pt>
                      <c:pt idx="195">
                        <c:v>42340</c:v>
                      </c:pt>
                      <c:pt idx="196">
                        <c:v>42341</c:v>
                      </c:pt>
                      <c:pt idx="197">
                        <c:v>42342</c:v>
                      </c:pt>
                      <c:pt idx="198">
                        <c:v>42343</c:v>
                      </c:pt>
                      <c:pt idx="199">
                        <c:v>42344</c:v>
                      </c:pt>
                      <c:pt idx="200">
                        <c:v>42345</c:v>
                      </c:pt>
                      <c:pt idx="201">
                        <c:v>42346</c:v>
                      </c:pt>
                      <c:pt idx="202">
                        <c:v>42347</c:v>
                      </c:pt>
                      <c:pt idx="203">
                        <c:v>42348</c:v>
                      </c:pt>
                      <c:pt idx="204">
                        <c:v>42349</c:v>
                      </c:pt>
                      <c:pt idx="205">
                        <c:v>42350</c:v>
                      </c:pt>
                      <c:pt idx="206">
                        <c:v>42351</c:v>
                      </c:pt>
                      <c:pt idx="207">
                        <c:v>42352</c:v>
                      </c:pt>
                      <c:pt idx="208">
                        <c:v>42353</c:v>
                      </c:pt>
                      <c:pt idx="209">
                        <c:v>42354</c:v>
                      </c:pt>
                      <c:pt idx="210">
                        <c:v>42355</c:v>
                      </c:pt>
                      <c:pt idx="211">
                        <c:v>42356</c:v>
                      </c:pt>
                      <c:pt idx="212">
                        <c:v>42357</c:v>
                      </c:pt>
                      <c:pt idx="213">
                        <c:v>42358</c:v>
                      </c:pt>
                      <c:pt idx="214">
                        <c:v>42359</c:v>
                      </c:pt>
                      <c:pt idx="215">
                        <c:v>42360</c:v>
                      </c:pt>
                      <c:pt idx="216">
                        <c:v>42361</c:v>
                      </c:pt>
                      <c:pt idx="217">
                        <c:v>42362</c:v>
                      </c:pt>
                      <c:pt idx="218">
                        <c:v>42363</c:v>
                      </c:pt>
                      <c:pt idx="219">
                        <c:v>42364</c:v>
                      </c:pt>
                      <c:pt idx="220">
                        <c:v>42365</c:v>
                      </c:pt>
                      <c:pt idx="221">
                        <c:v>42366</c:v>
                      </c:pt>
                      <c:pt idx="222">
                        <c:v>42367</c:v>
                      </c:pt>
                      <c:pt idx="223">
                        <c:v>42368</c:v>
                      </c:pt>
                      <c:pt idx="224">
                        <c:v>42369</c:v>
                      </c:pt>
                      <c:pt idx="225">
                        <c:v>42370</c:v>
                      </c:pt>
                      <c:pt idx="226">
                        <c:v>42371</c:v>
                      </c:pt>
                      <c:pt idx="227">
                        <c:v>42372</c:v>
                      </c:pt>
                      <c:pt idx="228">
                        <c:v>42373</c:v>
                      </c:pt>
                      <c:pt idx="229">
                        <c:v>42374</c:v>
                      </c:pt>
                      <c:pt idx="230">
                        <c:v>42375</c:v>
                      </c:pt>
                      <c:pt idx="231">
                        <c:v>42376</c:v>
                      </c:pt>
                      <c:pt idx="232">
                        <c:v>42377</c:v>
                      </c:pt>
                      <c:pt idx="233">
                        <c:v>42378</c:v>
                      </c:pt>
                      <c:pt idx="234">
                        <c:v>42379</c:v>
                      </c:pt>
                      <c:pt idx="235">
                        <c:v>42380</c:v>
                      </c:pt>
                      <c:pt idx="236">
                        <c:v>42381</c:v>
                      </c:pt>
                      <c:pt idx="237">
                        <c:v>42382</c:v>
                      </c:pt>
                      <c:pt idx="238">
                        <c:v>42383</c:v>
                      </c:pt>
                      <c:pt idx="239">
                        <c:v>42384</c:v>
                      </c:pt>
                      <c:pt idx="240">
                        <c:v>42385</c:v>
                      </c:pt>
                      <c:pt idx="241">
                        <c:v>42386</c:v>
                      </c:pt>
                      <c:pt idx="242">
                        <c:v>42387</c:v>
                      </c:pt>
                      <c:pt idx="243">
                        <c:v>42388</c:v>
                      </c:pt>
                      <c:pt idx="244">
                        <c:v>42389</c:v>
                      </c:pt>
                      <c:pt idx="245">
                        <c:v>42390</c:v>
                      </c:pt>
                      <c:pt idx="246">
                        <c:v>42391</c:v>
                      </c:pt>
                      <c:pt idx="247">
                        <c:v>42392</c:v>
                      </c:pt>
                      <c:pt idx="248">
                        <c:v>42393</c:v>
                      </c:pt>
                      <c:pt idx="249">
                        <c:v>42394</c:v>
                      </c:pt>
                      <c:pt idx="250">
                        <c:v>42395</c:v>
                      </c:pt>
                      <c:pt idx="251">
                        <c:v>42396</c:v>
                      </c:pt>
                      <c:pt idx="252">
                        <c:v>42397</c:v>
                      </c:pt>
                      <c:pt idx="253">
                        <c:v>42398</c:v>
                      </c:pt>
                      <c:pt idx="254">
                        <c:v>42399</c:v>
                      </c:pt>
                      <c:pt idx="255">
                        <c:v>42400</c:v>
                      </c:pt>
                      <c:pt idx="256">
                        <c:v>42401</c:v>
                      </c:pt>
                      <c:pt idx="257">
                        <c:v>42402</c:v>
                      </c:pt>
                      <c:pt idx="258">
                        <c:v>42403</c:v>
                      </c:pt>
                      <c:pt idx="259">
                        <c:v>42404</c:v>
                      </c:pt>
                      <c:pt idx="260">
                        <c:v>42405</c:v>
                      </c:pt>
                      <c:pt idx="261">
                        <c:v>42406</c:v>
                      </c:pt>
                      <c:pt idx="262">
                        <c:v>42407</c:v>
                      </c:pt>
                      <c:pt idx="263">
                        <c:v>42408</c:v>
                      </c:pt>
                      <c:pt idx="264">
                        <c:v>42409</c:v>
                      </c:pt>
                      <c:pt idx="265">
                        <c:v>42410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'Данные А3'!$B$7:$B$272</c15:sqref>
                        </c15:formulaRef>
                      </c:ext>
                    </c:extLst>
                    <c:numCache>
                      <c:formatCode>0.00</c:formatCode>
                      <c:ptCount val="266"/>
                      <c:pt idx="0">
                        <c:v>49.52</c:v>
                      </c:pt>
                      <c:pt idx="1">
                        <c:v>49.21</c:v>
                      </c:pt>
                      <c:pt idx="2">
                        <c:v>49.09</c:v>
                      </c:pt>
                      <c:pt idx="3">
                        <c:v>49.04</c:v>
                      </c:pt>
                      <c:pt idx="4">
                        <c:v>49.1</c:v>
                      </c:pt>
                      <c:pt idx="5">
                        <c:v>48.36</c:v>
                      </c:pt>
                      <c:pt idx="6">
                        <c:v>47.86</c:v>
                      </c:pt>
                      <c:pt idx="7">
                        <c:v>46.38</c:v>
                      </c:pt>
                      <c:pt idx="8">
                        <c:v>46.24</c:v>
                      </c:pt>
                      <c:pt idx="9">
                        <c:v>45.93</c:v>
                      </c:pt>
                      <c:pt idx="10">
                        <c:v>45.38</c:v>
                      </c:pt>
                      <c:pt idx="11">
                        <c:v>44.4</c:v>
                      </c:pt>
                      <c:pt idx="12">
                        <c:v>44.36</c:v>
                      </c:pt>
                      <c:pt idx="13">
                        <c:v>44.04</c:v>
                      </c:pt>
                      <c:pt idx="14">
                        <c:v>43.63</c:v>
                      </c:pt>
                      <c:pt idx="15">
                        <c:v>43.21</c:v>
                      </c:pt>
                      <c:pt idx="16">
                        <c:v>43.07</c:v>
                      </c:pt>
                      <c:pt idx="17">
                        <c:v>42.6</c:v>
                      </c:pt>
                      <c:pt idx="18">
                        <c:v>42.26</c:v>
                      </c:pt>
                      <c:pt idx="19">
                        <c:v>42.02</c:v>
                      </c:pt>
                      <c:pt idx="20">
                        <c:v>41.79</c:v>
                      </c:pt>
                      <c:pt idx="21">
                        <c:v>41.5</c:v>
                      </c:pt>
                      <c:pt idx="22">
                        <c:v>41.19</c:v>
                      </c:pt>
                      <c:pt idx="23">
                        <c:v>41.08</c:v>
                      </c:pt>
                      <c:pt idx="24">
                        <c:v>40.97</c:v>
                      </c:pt>
                      <c:pt idx="25">
                        <c:v>40.78</c:v>
                      </c:pt>
                      <c:pt idx="26">
                        <c:v>40.65</c:v>
                      </c:pt>
                      <c:pt idx="27">
                        <c:v>40.479999999999997</c:v>
                      </c:pt>
                      <c:pt idx="28">
                        <c:v>40.25</c:v>
                      </c:pt>
                      <c:pt idx="29">
                        <c:v>39.92</c:v>
                      </c:pt>
                      <c:pt idx="30">
                        <c:v>39.83</c:v>
                      </c:pt>
                      <c:pt idx="31">
                        <c:v>43.87</c:v>
                      </c:pt>
                      <c:pt idx="32">
                        <c:v>39.67</c:v>
                      </c:pt>
                      <c:pt idx="33">
                        <c:v>39.56</c:v>
                      </c:pt>
                      <c:pt idx="34">
                        <c:v>39.51</c:v>
                      </c:pt>
                      <c:pt idx="35">
                        <c:v>39.25</c:v>
                      </c:pt>
                      <c:pt idx="36">
                        <c:v>39.08</c:v>
                      </c:pt>
                      <c:pt idx="37">
                        <c:v>38.83</c:v>
                      </c:pt>
                      <c:pt idx="38">
                        <c:v>38.67</c:v>
                      </c:pt>
                      <c:pt idx="39">
                        <c:v>38.42</c:v>
                      </c:pt>
                      <c:pt idx="40">
                        <c:v>38.29</c:v>
                      </c:pt>
                      <c:pt idx="41">
                        <c:v>38.03</c:v>
                      </c:pt>
                      <c:pt idx="42">
                        <c:v>37.770000000000003</c:v>
                      </c:pt>
                      <c:pt idx="43">
                        <c:v>37.5</c:v>
                      </c:pt>
                      <c:pt idx="44">
                        <c:v>37.26</c:v>
                      </c:pt>
                      <c:pt idx="45">
                        <c:v>36.97</c:v>
                      </c:pt>
                      <c:pt idx="46">
                        <c:v>36.72</c:v>
                      </c:pt>
                      <c:pt idx="47">
                        <c:v>36.39</c:v>
                      </c:pt>
                      <c:pt idx="48">
                        <c:v>36.130000000000003</c:v>
                      </c:pt>
                      <c:pt idx="49">
                        <c:v>35.79</c:v>
                      </c:pt>
                      <c:pt idx="50">
                        <c:v>35.479999999999997</c:v>
                      </c:pt>
                      <c:pt idx="51">
                        <c:v>35.19</c:v>
                      </c:pt>
                      <c:pt idx="52">
                        <c:v>34.92</c:v>
                      </c:pt>
                      <c:pt idx="53">
                        <c:v>34.65</c:v>
                      </c:pt>
                      <c:pt idx="54">
                        <c:v>34.9</c:v>
                      </c:pt>
                      <c:pt idx="55">
                        <c:v>45.53</c:v>
                      </c:pt>
                      <c:pt idx="56">
                        <c:v>39.04</c:v>
                      </c:pt>
                      <c:pt idx="57">
                        <c:v>38.04</c:v>
                      </c:pt>
                      <c:pt idx="58">
                        <c:v>37.65</c:v>
                      </c:pt>
                      <c:pt idx="59">
                        <c:v>37.24</c:v>
                      </c:pt>
                      <c:pt idx="60">
                        <c:v>36.96</c:v>
                      </c:pt>
                      <c:pt idx="61">
                        <c:v>36.6</c:v>
                      </c:pt>
                      <c:pt idx="62">
                        <c:v>36.24</c:v>
                      </c:pt>
                      <c:pt idx="63">
                        <c:v>35.83</c:v>
                      </c:pt>
                      <c:pt idx="64">
                        <c:v>35.53</c:v>
                      </c:pt>
                      <c:pt idx="65">
                        <c:v>35.159999999999997</c:v>
                      </c:pt>
                      <c:pt idx="66">
                        <c:v>34.79</c:v>
                      </c:pt>
                      <c:pt idx="67">
                        <c:v>34.479999999999997</c:v>
                      </c:pt>
                      <c:pt idx="68">
                        <c:v>34.19</c:v>
                      </c:pt>
                      <c:pt idx="69">
                        <c:v>33.840000000000003</c:v>
                      </c:pt>
                      <c:pt idx="70">
                        <c:v>33.67</c:v>
                      </c:pt>
                      <c:pt idx="71">
                        <c:v>33.44</c:v>
                      </c:pt>
                      <c:pt idx="72">
                        <c:v>33.15</c:v>
                      </c:pt>
                      <c:pt idx="73">
                        <c:v>32.99</c:v>
                      </c:pt>
                      <c:pt idx="74">
                        <c:v>32.68</c:v>
                      </c:pt>
                      <c:pt idx="75">
                        <c:v>32.39</c:v>
                      </c:pt>
                      <c:pt idx="76">
                        <c:v>32.03</c:v>
                      </c:pt>
                      <c:pt idx="77">
                        <c:v>31.64</c:v>
                      </c:pt>
                      <c:pt idx="78">
                        <c:v>31.14</c:v>
                      </c:pt>
                      <c:pt idx="79">
                        <c:v>30.75</c:v>
                      </c:pt>
                      <c:pt idx="80">
                        <c:v>30.3</c:v>
                      </c:pt>
                      <c:pt idx="81">
                        <c:v>30.1</c:v>
                      </c:pt>
                      <c:pt idx="82">
                        <c:v>29.71</c:v>
                      </c:pt>
                      <c:pt idx="83">
                        <c:v>29.56</c:v>
                      </c:pt>
                      <c:pt idx="84">
                        <c:v>29.1</c:v>
                      </c:pt>
                      <c:pt idx="85">
                        <c:v>28.84</c:v>
                      </c:pt>
                      <c:pt idx="86">
                        <c:v>28.68</c:v>
                      </c:pt>
                      <c:pt idx="87">
                        <c:v>28.5</c:v>
                      </c:pt>
                      <c:pt idx="88">
                        <c:v>28.38</c:v>
                      </c:pt>
                      <c:pt idx="89">
                        <c:v>28.11</c:v>
                      </c:pt>
                      <c:pt idx="90">
                        <c:v>27.86</c:v>
                      </c:pt>
                      <c:pt idx="91">
                        <c:v>27.55</c:v>
                      </c:pt>
                      <c:pt idx="92">
                        <c:v>27.35</c:v>
                      </c:pt>
                      <c:pt idx="93">
                        <c:v>27.34</c:v>
                      </c:pt>
                      <c:pt idx="94">
                        <c:v>26.89</c:v>
                      </c:pt>
                      <c:pt idx="95">
                        <c:v>26.1</c:v>
                      </c:pt>
                      <c:pt idx="96">
                        <c:v>25.62</c:v>
                      </c:pt>
                      <c:pt idx="97">
                        <c:v>25.27</c:v>
                      </c:pt>
                      <c:pt idx="98">
                        <c:v>24.83</c:v>
                      </c:pt>
                      <c:pt idx="99">
                        <c:v>24.33</c:v>
                      </c:pt>
                      <c:pt idx="100">
                        <c:v>23.83</c:v>
                      </c:pt>
                      <c:pt idx="101">
                        <c:v>23.4</c:v>
                      </c:pt>
                      <c:pt idx="102">
                        <c:v>22.87</c:v>
                      </c:pt>
                      <c:pt idx="103">
                        <c:v>20.83</c:v>
                      </c:pt>
                      <c:pt idx="104">
                        <c:v>20.260000000000002</c:v>
                      </c:pt>
                      <c:pt idx="105">
                        <c:v>19.7</c:v>
                      </c:pt>
                      <c:pt idx="106">
                        <c:v>18.95</c:v>
                      </c:pt>
                      <c:pt idx="107">
                        <c:v>20.86</c:v>
                      </c:pt>
                      <c:pt idx="108">
                        <c:v>21.96</c:v>
                      </c:pt>
                      <c:pt idx="109">
                        <c:v>22.17</c:v>
                      </c:pt>
                      <c:pt idx="110">
                        <c:v>21.11</c:v>
                      </c:pt>
                      <c:pt idx="111">
                        <c:v>20.74</c:v>
                      </c:pt>
                      <c:pt idx="112">
                        <c:v>20.09</c:v>
                      </c:pt>
                      <c:pt idx="113">
                        <c:v>19.55</c:v>
                      </c:pt>
                      <c:pt idx="114">
                        <c:v>18.78</c:v>
                      </c:pt>
                      <c:pt idx="115">
                        <c:v>17.63</c:v>
                      </c:pt>
                      <c:pt idx="116">
                        <c:v>16.48</c:v>
                      </c:pt>
                      <c:pt idx="117">
                        <c:v>15.08</c:v>
                      </c:pt>
                      <c:pt idx="118">
                        <c:v>26.88</c:v>
                      </c:pt>
                      <c:pt idx="119">
                        <c:v>22.15</c:v>
                      </c:pt>
                      <c:pt idx="120">
                        <c:v>20.94</c:v>
                      </c:pt>
                      <c:pt idx="121">
                        <c:v>19.98</c:v>
                      </c:pt>
                      <c:pt idx="122">
                        <c:v>19.22</c:v>
                      </c:pt>
                      <c:pt idx="123">
                        <c:v>18.13</c:v>
                      </c:pt>
                      <c:pt idx="124">
                        <c:v>16.77</c:v>
                      </c:pt>
                      <c:pt idx="125">
                        <c:v>15.77</c:v>
                      </c:pt>
                      <c:pt idx="126">
                        <c:v>13.24</c:v>
                      </c:pt>
                      <c:pt idx="127">
                        <c:v>14.47</c:v>
                      </c:pt>
                      <c:pt idx="128">
                        <c:v>13.26</c:v>
                      </c:pt>
                      <c:pt idx="129">
                        <c:v>13.12</c:v>
                      </c:pt>
                      <c:pt idx="130">
                        <c:v>12.1</c:v>
                      </c:pt>
                      <c:pt idx="131">
                        <c:v>11.83</c:v>
                      </c:pt>
                      <c:pt idx="132">
                        <c:v>11.88</c:v>
                      </c:pt>
                      <c:pt idx="133">
                        <c:v>11.84</c:v>
                      </c:pt>
                      <c:pt idx="134">
                        <c:v>11.78</c:v>
                      </c:pt>
                      <c:pt idx="135">
                        <c:v>11.79</c:v>
                      </c:pt>
                      <c:pt idx="136">
                        <c:v>11.76</c:v>
                      </c:pt>
                      <c:pt idx="137">
                        <c:v>11.65</c:v>
                      </c:pt>
                      <c:pt idx="138">
                        <c:v>11.33</c:v>
                      </c:pt>
                      <c:pt idx="139">
                        <c:v>11.07</c:v>
                      </c:pt>
                      <c:pt idx="140">
                        <c:v>10.99</c:v>
                      </c:pt>
                      <c:pt idx="141">
                        <c:v>10.9</c:v>
                      </c:pt>
                      <c:pt idx="142">
                        <c:v>10.9</c:v>
                      </c:pt>
                      <c:pt idx="143">
                        <c:v>10.97</c:v>
                      </c:pt>
                      <c:pt idx="144">
                        <c:v>11.16</c:v>
                      </c:pt>
                      <c:pt idx="145">
                        <c:v>11.31</c:v>
                      </c:pt>
                      <c:pt idx="146">
                        <c:v>11.24</c:v>
                      </c:pt>
                      <c:pt idx="147">
                        <c:v>14.47</c:v>
                      </c:pt>
                      <c:pt idx="148">
                        <c:v>13.55</c:v>
                      </c:pt>
                      <c:pt idx="149">
                        <c:v>13.2</c:v>
                      </c:pt>
                      <c:pt idx="150">
                        <c:v>12.55</c:v>
                      </c:pt>
                      <c:pt idx="151">
                        <c:v>12.4</c:v>
                      </c:pt>
                      <c:pt idx="152">
                        <c:v>12.39</c:v>
                      </c:pt>
                      <c:pt idx="153">
                        <c:v>12.18</c:v>
                      </c:pt>
                      <c:pt idx="154">
                        <c:v>11.47</c:v>
                      </c:pt>
                      <c:pt idx="155">
                        <c:v>11.09</c:v>
                      </c:pt>
                      <c:pt idx="156">
                        <c:v>10.79</c:v>
                      </c:pt>
                      <c:pt idx="157">
                        <c:v>10.61</c:v>
                      </c:pt>
                      <c:pt idx="158">
                        <c:v>10.32</c:v>
                      </c:pt>
                      <c:pt idx="159">
                        <c:v>10.210000000000001</c:v>
                      </c:pt>
                      <c:pt idx="160">
                        <c:v>9.84</c:v>
                      </c:pt>
                      <c:pt idx="161">
                        <c:v>9.59</c:v>
                      </c:pt>
                      <c:pt idx="162">
                        <c:v>9.02</c:v>
                      </c:pt>
                      <c:pt idx="163">
                        <c:v>8.61</c:v>
                      </c:pt>
                      <c:pt idx="164">
                        <c:v>8.39</c:v>
                      </c:pt>
                      <c:pt idx="165">
                        <c:v>7.8</c:v>
                      </c:pt>
                      <c:pt idx="166">
                        <c:v>6.71</c:v>
                      </c:pt>
                      <c:pt idx="167">
                        <c:v>6.34</c:v>
                      </c:pt>
                      <c:pt idx="168">
                        <c:v>6.07</c:v>
                      </c:pt>
                      <c:pt idx="169">
                        <c:v>5.65</c:v>
                      </c:pt>
                      <c:pt idx="170">
                        <c:v>5.22</c:v>
                      </c:pt>
                      <c:pt idx="171">
                        <c:v>4.9800000000000004</c:v>
                      </c:pt>
                      <c:pt idx="172">
                        <c:v>4.5599999999999996</c:v>
                      </c:pt>
                      <c:pt idx="173">
                        <c:v>4.83</c:v>
                      </c:pt>
                      <c:pt idx="174">
                        <c:v>4.8099999999999996</c:v>
                      </c:pt>
                      <c:pt idx="175">
                        <c:v>4.47</c:v>
                      </c:pt>
                      <c:pt idx="176">
                        <c:v>4.1900000000000004</c:v>
                      </c:pt>
                      <c:pt idx="177">
                        <c:v>3.86</c:v>
                      </c:pt>
                      <c:pt idx="178">
                        <c:v>3.79</c:v>
                      </c:pt>
                      <c:pt idx="179">
                        <c:v>3.72</c:v>
                      </c:pt>
                      <c:pt idx="180">
                        <c:v>3.99</c:v>
                      </c:pt>
                      <c:pt idx="181">
                        <c:v>4.29</c:v>
                      </c:pt>
                      <c:pt idx="182">
                        <c:v>4.47</c:v>
                      </c:pt>
                      <c:pt idx="183">
                        <c:v>4.42</c:v>
                      </c:pt>
                      <c:pt idx="184">
                        <c:v>4.2</c:v>
                      </c:pt>
                      <c:pt idx="185">
                        <c:v>4.04</c:v>
                      </c:pt>
                      <c:pt idx="186">
                        <c:v>4.01</c:v>
                      </c:pt>
                      <c:pt idx="187">
                        <c:v>4.08</c:v>
                      </c:pt>
                      <c:pt idx="188">
                        <c:v>4</c:v>
                      </c:pt>
                      <c:pt idx="189">
                        <c:v>4.04</c:v>
                      </c:pt>
                      <c:pt idx="190">
                        <c:v>4.1100000000000003</c:v>
                      </c:pt>
                      <c:pt idx="191">
                        <c:v>4.16</c:v>
                      </c:pt>
                      <c:pt idx="192">
                        <c:v>3.99</c:v>
                      </c:pt>
                      <c:pt idx="193">
                        <c:v>4.13</c:v>
                      </c:pt>
                      <c:pt idx="194">
                        <c:v>3.99</c:v>
                      </c:pt>
                      <c:pt idx="195">
                        <c:v>4.05</c:v>
                      </c:pt>
                      <c:pt idx="196">
                        <c:v>4.0199999999999996</c:v>
                      </c:pt>
                      <c:pt idx="197">
                        <c:v>4.05</c:v>
                      </c:pt>
                      <c:pt idx="198">
                        <c:v>3.94</c:v>
                      </c:pt>
                      <c:pt idx="199">
                        <c:v>3.88</c:v>
                      </c:pt>
                      <c:pt idx="200">
                        <c:v>3.81</c:v>
                      </c:pt>
                      <c:pt idx="201">
                        <c:v>3.7</c:v>
                      </c:pt>
                      <c:pt idx="202">
                        <c:v>3.63</c:v>
                      </c:pt>
                      <c:pt idx="203">
                        <c:v>3.5</c:v>
                      </c:pt>
                      <c:pt idx="204">
                        <c:v>3.46</c:v>
                      </c:pt>
                      <c:pt idx="205">
                        <c:v>3.48</c:v>
                      </c:pt>
                      <c:pt idx="206">
                        <c:v>3.4</c:v>
                      </c:pt>
                      <c:pt idx="207">
                        <c:v>3.33</c:v>
                      </c:pt>
                      <c:pt idx="208">
                        <c:v>3.28</c:v>
                      </c:pt>
                      <c:pt idx="209">
                        <c:v>3.2</c:v>
                      </c:pt>
                      <c:pt idx="210">
                        <c:v>3.15</c:v>
                      </c:pt>
                      <c:pt idx="211">
                        <c:v>3.02</c:v>
                      </c:pt>
                      <c:pt idx="212">
                        <c:v>2.9</c:v>
                      </c:pt>
                      <c:pt idx="213">
                        <c:v>2.85</c:v>
                      </c:pt>
                      <c:pt idx="214">
                        <c:v>2.66</c:v>
                      </c:pt>
                      <c:pt idx="215">
                        <c:v>2.52</c:v>
                      </c:pt>
                      <c:pt idx="216">
                        <c:v>2.5</c:v>
                      </c:pt>
                      <c:pt idx="217">
                        <c:v>2.5299999999999998</c:v>
                      </c:pt>
                      <c:pt idx="218">
                        <c:v>2.71</c:v>
                      </c:pt>
                      <c:pt idx="219">
                        <c:v>2.39</c:v>
                      </c:pt>
                      <c:pt idx="220">
                        <c:v>2.2999999999999998</c:v>
                      </c:pt>
                      <c:pt idx="221">
                        <c:v>2.2799999999999998</c:v>
                      </c:pt>
                      <c:pt idx="222">
                        <c:v>2.27</c:v>
                      </c:pt>
                      <c:pt idx="223">
                        <c:v>2.23</c:v>
                      </c:pt>
                      <c:pt idx="224">
                        <c:v>2.15</c:v>
                      </c:pt>
                      <c:pt idx="225">
                        <c:v>2.29</c:v>
                      </c:pt>
                      <c:pt idx="226">
                        <c:v>2.19</c:v>
                      </c:pt>
                      <c:pt idx="227">
                        <c:v>2.2200000000000002</c:v>
                      </c:pt>
                      <c:pt idx="228">
                        <c:v>2.21</c:v>
                      </c:pt>
                      <c:pt idx="229">
                        <c:v>2.2200000000000002</c:v>
                      </c:pt>
                      <c:pt idx="230">
                        <c:v>2.3199999999999998</c:v>
                      </c:pt>
                      <c:pt idx="231">
                        <c:v>2.3199999999999998</c:v>
                      </c:pt>
                      <c:pt idx="232">
                        <c:v>2.2400000000000002</c:v>
                      </c:pt>
                      <c:pt idx="233">
                        <c:v>2.2000000000000002</c:v>
                      </c:pt>
                      <c:pt idx="234">
                        <c:v>2.2000000000000002</c:v>
                      </c:pt>
                      <c:pt idx="235">
                        <c:v>2.2599999999999998</c:v>
                      </c:pt>
                      <c:pt idx="236">
                        <c:v>2.21</c:v>
                      </c:pt>
                      <c:pt idx="237">
                        <c:v>2.13</c:v>
                      </c:pt>
                      <c:pt idx="238">
                        <c:v>2.14</c:v>
                      </c:pt>
                      <c:pt idx="239">
                        <c:v>2.5099999999999998</c:v>
                      </c:pt>
                      <c:pt idx="240">
                        <c:v>2.08</c:v>
                      </c:pt>
                      <c:pt idx="241">
                        <c:v>2.2999999999999998</c:v>
                      </c:pt>
                      <c:pt idx="242">
                        <c:v>2.31</c:v>
                      </c:pt>
                      <c:pt idx="243">
                        <c:v>2.2400000000000002</c:v>
                      </c:pt>
                      <c:pt idx="244">
                        <c:v>2.68</c:v>
                      </c:pt>
                      <c:pt idx="245">
                        <c:v>2.69</c:v>
                      </c:pt>
                      <c:pt idx="246">
                        <c:v>2.7</c:v>
                      </c:pt>
                      <c:pt idx="247">
                        <c:v>2.68</c:v>
                      </c:pt>
                      <c:pt idx="248">
                        <c:v>2.68</c:v>
                      </c:pt>
                      <c:pt idx="249">
                        <c:v>2.67</c:v>
                      </c:pt>
                      <c:pt idx="250">
                        <c:v>2.66</c:v>
                      </c:pt>
                      <c:pt idx="251">
                        <c:v>2.52</c:v>
                      </c:pt>
                      <c:pt idx="252">
                        <c:v>2.7</c:v>
                      </c:pt>
                      <c:pt idx="253">
                        <c:v>2.74</c:v>
                      </c:pt>
                      <c:pt idx="254">
                        <c:v>2.41</c:v>
                      </c:pt>
                      <c:pt idx="255">
                        <c:v>2.67</c:v>
                      </c:pt>
                      <c:pt idx="256">
                        <c:v>2.68</c:v>
                      </c:pt>
                      <c:pt idx="257">
                        <c:v>2.7</c:v>
                      </c:pt>
                      <c:pt idx="258">
                        <c:v>2.6</c:v>
                      </c:pt>
                      <c:pt idx="259">
                        <c:v>2.68</c:v>
                      </c:pt>
                      <c:pt idx="260">
                        <c:v>2.54</c:v>
                      </c:pt>
                      <c:pt idx="261">
                        <c:v>2.59</c:v>
                      </c:pt>
                      <c:pt idx="262">
                        <c:v>2.64</c:v>
                      </c:pt>
                      <c:pt idx="263">
                        <c:v>2.61</c:v>
                      </c:pt>
                    </c:numCache>
                  </c:numRef>
                </c:val>
              </c15:ser>
            </c15:filteredBarSeries>
            <c15:filteredBarSeries>
              <c15:ser>
                <c:idx val="1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'Данные А3'!$C$6</c15:sqref>
                        </c15:formulaRef>
                      </c:ext>
                    </c:extLst>
                    <c:strCache>
                      <c:ptCount val="1"/>
                      <c:pt idx="0">
                        <c:v>Р затруб, ат</c:v>
                      </c:pt>
                    </c:strCache>
                  </c:strRef>
                </c:tx>
                <c:spPr>
                  <a:solidFill>
                    <a:schemeClr val="accent2"/>
                  </a:solidFill>
                  <a:ln>
                    <a:noFill/>
                  </a:ln>
                  <a:effectLst/>
                </c:spPr>
                <c:invertIfNegative val="0"/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'Данные А3'!$A$7:$A$272</c15:sqref>
                        </c15:formulaRef>
                      </c:ext>
                    </c:extLst>
                    <c:numCache>
                      <c:formatCode>m/d/yyyy</c:formatCode>
                      <c:ptCount val="266"/>
                      <c:pt idx="0">
                        <c:v>42145</c:v>
                      </c:pt>
                      <c:pt idx="1">
                        <c:v>42146</c:v>
                      </c:pt>
                      <c:pt idx="2">
                        <c:v>42147</c:v>
                      </c:pt>
                      <c:pt idx="3">
                        <c:v>42148</c:v>
                      </c:pt>
                      <c:pt idx="4">
                        <c:v>42149</c:v>
                      </c:pt>
                      <c:pt idx="5">
                        <c:v>42150</c:v>
                      </c:pt>
                      <c:pt idx="6">
                        <c:v>42151</c:v>
                      </c:pt>
                      <c:pt idx="7">
                        <c:v>42152</c:v>
                      </c:pt>
                      <c:pt idx="8">
                        <c:v>42153</c:v>
                      </c:pt>
                      <c:pt idx="9">
                        <c:v>42154</c:v>
                      </c:pt>
                      <c:pt idx="10">
                        <c:v>42155</c:v>
                      </c:pt>
                      <c:pt idx="11">
                        <c:v>42156</c:v>
                      </c:pt>
                      <c:pt idx="12">
                        <c:v>42157</c:v>
                      </c:pt>
                      <c:pt idx="13">
                        <c:v>42158</c:v>
                      </c:pt>
                      <c:pt idx="14">
                        <c:v>42159</c:v>
                      </c:pt>
                      <c:pt idx="15">
                        <c:v>42160</c:v>
                      </c:pt>
                      <c:pt idx="16">
                        <c:v>42161</c:v>
                      </c:pt>
                      <c:pt idx="17">
                        <c:v>42162</c:v>
                      </c:pt>
                      <c:pt idx="18">
                        <c:v>42163</c:v>
                      </c:pt>
                      <c:pt idx="19">
                        <c:v>42164</c:v>
                      </c:pt>
                      <c:pt idx="20">
                        <c:v>42165</c:v>
                      </c:pt>
                      <c:pt idx="21">
                        <c:v>42166</c:v>
                      </c:pt>
                      <c:pt idx="22">
                        <c:v>42167</c:v>
                      </c:pt>
                      <c:pt idx="23">
                        <c:v>42168</c:v>
                      </c:pt>
                      <c:pt idx="24">
                        <c:v>42169</c:v>
                      </c:pt>
                      <c:pt idx="25">
                        <c:v>42170</c:v>
                      </c:pt>
                      <c:pt idx="26">
                        <c:v>42171</c:v>
                      </c:pt>
                      <c:pt idx="27">
                        <c:v>42172</c:v>
                      </c:pt>
                      <c:pt idx="28">
                        <c:v>42173</c:v>
                      </c:pt>
                      <c:pt idx="29">
                        <c:v>42174</c:v>
                      </c:pt>
                      <c:pt idx="30">
                        <c:v>42175</c:v>
                      </c:pt>
                      <c:pt idx="31">
                        <c:v>42176</c:v>
                      </c:pt>
                      <c:pt idx="32">
                        <c:v>42177</c:v>
                      </c:pt>
                      <c:pt idx="33">
                        <c:v>42178</c:v>
                      </c:pt>
                      <c:pt idx="34">
                        <c:v>42179</c:v>
                      </c:pt>
                      <c:pt idx="35">
                        <c:v>42180</c:v>
                      </c:pt>
                      <c:pt idx="36">
                        <c:v>42181</c:v>
                      </c:pt>
                      <c:pt idx="37">
                        <c:v>42182</c:v>
                      </c:pt>
                      <c:pt idx="38">
                        <c:v>42183</c:v>
                      </c:pt>
                      <c:pt idx="39">
                        <c:v>42184</c:v>
                      </c:pt>
                      <c:pt idx="40">
                        <c:v>42185</c:v>
                      </c:pt>
                      <c:pt idx="41">
                        <c:v>42186</c:v>
                      </c:pt>
                      <c:pt idx="42">
                        <c:v>42187</c:v>
                      </c:pt>
                      <c:pt idx="43">
                        <c:v>42188</c:v>
                      </c:pt>
                      <c:pt idx="44">
                        <c:v>42189</c:v>
                      </c:pt>
                      <c:pt idx="45">
                        <c:v>42190</c:v>
                      </c:pt>
                      <c:pt idx="46">
                        <c:v>42191</c:v>
                      </c:pt>
                      <c:pt idx="47">
                        <c:v>42192</c:v>
                      </c:pt>
                      <c:pt idx="48">
                        <c:v>42193</c:v>
                      </c:pt>
                      <c:pt idx="49">
                        <c:v>42194</c:v>
                      </c:pt>
                      <c:pt idx="50">
                        <c:v>42195</c:v>
                      </c:pt>
                      <c:pt idx="51">
                        <c:v>42196</c:v>
                      </c:pt>
                      <c:pt idx="52">
                        <c:v>42197</c:v>
                      </c:pt>
                      <c:pt idx="53">
                        <c:v>42198</c:v>
                      </c:pt>
                      <c:pt idx="54">
                        <c:v>42199</c:v>
                      </c:pt>
                      <c:pt idx="55">
                        <c:v>42200</c:v>
                      </c:pt>
                      <c:pt idx="56">
                        <c:v>42201</c:v>
                      </c:pt>
                      <c:pt idx="57">
                        <c:v>42202</c:v>
                      </c:pt>
                      <c:pt idx="58">
                        <c:v>42203</c:v>
                      </c:pt>
                      <c:pt idx="59">
                        <c:v>42204</c:v>
                      </c:pt>
                      <c:pt idx="60">
                        <c:v>42205</c:v>
                      </c:pt>
                      <c:pt idx="61">
                        <c:v>42206</c:v>
                      </c:pt>
                      <c:pt idx="62">
                        <c:v>42207</c:v>
                      </c:pt>
                      <c:pt idx="63">
                        <c:v>42208</c:v>
                      </c:pt>
                      <c:pt idx="64">
                        <c:v>42209</c:v>
                      </c:pt>
                      <c:pt idx="65">
                        <c:v>42210</c:v>
                      </c:pt>
                      <c:pt idx="66">
                        <c:v>42211</c:v>
                      </c:pt>
                      <c:pt idx="67">
                        <c:v>42212</c:v>
                      </c:pt>
                      <c:pt idx="68">
                        <c:v>42213</c:v>
                      </c:pt>
                      <c:pt idx="69">
                        <c:v>42214</c:v>
                      </c:pt>
                      <c:pt idx="70">
                        <c:v>42215</c:v>
                      </c:pt>
                      <c:pt idx="71">
                        <c:v>42216</c:v>
                      </c:pt>
                      <c:pt idx="72">
                        <c:v>42217</c:v>
                      </c:pt>
                      <c:pt idx="73">
                        <c:v>42218</c:v>
                      </c:pt>
                      <c:pt idx="74">
                        <c:v>42219</c:v>
                      </c:pt>
                      <c:pt idx="75">
                        <c:v>42220</c:v>
                      </c:pt>
                      <c:pt idx="76">
                        <c:v>42221</c:v>
                      </c:pt>
                      <c:pt idx="77">
                        <c:v>42222</c:v>
                      </c:pt>
                      <c:pt idx="78">
                        <c:v>42223</c:v>
                      </c:pt>
                      <c:pt idx="79">
                        <c:v>42224</c:v>
                      </c:pt>
                      <c:pt idx="80">
                        <c:v>42225</c:v>
                      </c:pt>
                      <c:pt idx="81">
                        <c:v>42226</c:v>
                      </c:pt>
                      <c:pt idx="82">
                        <c:v>42227</c:v>
                      </c:pt>
                      <c:pt idx="83">
                        <c:v>42228</c:v>
                      </c:pt>
                      <c:pt idx="84">
                        <c:v>42229</c:v>
                      </c:pt>
                      <c:pt idx="85">
                        <c:v>42230</c:v>
                      </c:pt>
                      <c:pt idx="86">
                        <c:v>42231</c:v>
                      </c:pt>
                      <c:pt idx="87">
                        <c:v>42232</c:v>
                      </c:pt>
                      <c:pt idx="88">
                        <c:v>42233</c:v>
                      </c:pt>
                      <c:pt idx="89">
                        <c:v>42234</c:v>
                      </c:pt>
                      <c:pt idx="90">
                        <c:v>42235</c:v>
                      </c:pt>
                      <c:pt idx="91">
                        <c:v>42236</c:v>
                      </c:pt>
                      <c:pt idx="92">
                        <c:v>42237</c:v>
                      </c:pt>
                      <c:pt idx="93">
                        <c:v>42238</c:v>
                      </c:pt>
                      <c:pt idx="94">
                        <c:v>42239</c:v>
                      </c:pt>
                      <c:pt idx="95">
                        <c:v>42240</c:v>
                      </c:pt>
                      <c:pt idx="96">
                        <c:v>42241</c:v>
                      </c:pt>
                      <c:pt idx="97">
                        <c:v>42242</c:v>
                      </c:pt>
                      <c:pt idx="98">
                        <c:v>42243</c:v>
                      </c:pt>
                      <c:pt idx="99">
                        <c:v>42244</c:v>
                      </c:pt>
                      <c:pt idx="100">
                        <c:v>42245</c:v>
                      </c:pt>
                      <c:pt idx="101">
                        <c:v>42246</c:v>
                      </c:pt>
                      <c:pt idx="102">
                        <c:v>42247</c:v>
                      </c:pt>
                      <c:pt idx="103">
                        <c:v>42248</c:v>
                      </c:pt>
                      <c:pt idx="104">
                        <c:v>42249</c:v>
                      </c:pt>
                      <c:pt idx="105">
                        <c:v>42250</c:v>
                      </c:pt>
                      <c:pt idx="106">
                        <c:v>42251</c:v>
                      </c:pt>
                      <c:pt idx="107">
                        <c:v>42252</c:v>
                      </c:pt>
                      <c:pt idx="108">
                        <c:v>42253</c:v>
                      </c:pt>
                      <c:pt idx="109">
                        <c:v>42254</c:v>
                      </c:pt>
                      <c:pt idx="110">
                        <c:v>42255</c:v>
                      </c:pt>
                      <c:pt idx="111">
                        <c:v>42256</c:v>
                      </c:pt>
                      <c:pt idx="112">
                        <c:v>42257</c:v>
                      </c:pt>
                      <c:pt idx="113">
                        <c:v>42258</c:v>
                      </c:pt>
                      <c:pt idx="114">
                        <c:v>42259</c:v>
                      </c:pt>
                      <c:pt idx="115">
                        <c:v>42260</c:v>
                      </c:pt>
                      <c:pt idx="116">
                        <c:v>42261</c:v>
                      </c:pt>
                      <c:pt idx="117">
                        <c:v>42262</c:v>
                      </c:pt>
                      <c:pt idx="118">
                        <c:v>42263</c:v>
                      </c:pt>
                      <c:pt idx="119">
                        <c:v>42264</c:v>
                      </c:pt>
                      <c:pt idx="120">
                        <c:v>42265</c:v>
                      </c:pt>
                      <c:pt idx="121">
                        <c:v>42266</c:v>
                      </c:pt>
                      <c:pt idx="122">
                        <c:v>42267</c:v>
                      </c:pt>
                      <c:pt idx="123">
                        <c:v>42268</c:v>
                      </c:pt>
                      <c:pt idx="124">
                        <c:v>42269</c:v>
                      </c:pt>
                      <c:pt idx="125">
                        <c:v>42270</c:v>
                      </c:pt>
                      <c:pt idx="126">
                        <c:v>42271</c:v>
                      </c:pt>
                      <c:pt idx="127">
                        <c:v>42272</c:v>
                      </c:pt>
                      <c:pt idx="128">
                        <c:v>42273</c:v>
                      </c:pt>
                      <c:pt idx="129">
                        <c:v>42274</c:v>
                      </c:pt>
                      <c:pt idx="130">
                        <c:v>42275</c:v>
                      </c:pt>
                      <c:pt idx="131">
                        <c:v>42276</c:v>
                      </c:pt>
                      <c:pt idx="132">
                        <c:v>42277</c:v>
                      </c:pt>
                      <c:pt idx="133">
                        <c:v>42278</c:v>
                      </c:pt>
                      <c:pt idx="134">
                        <c:v>42279</c:v>
                      </c:pt>
                      <c:pt idx="135">
                        <c:v>42280</c:v>
                      </c:pt>
                      <c:pt idx="136">
                        <c:v>42281</c:v>
                      </c:pt>
                      <c:pt idx="137">
                        <c:v>42282</c:v>
                      </c:pt>
                      <c:pt idx="138">
                        <c:v>42283</c:v>
                      </c:pt>
                      <c:pt idx="139">
                        <c:v>42284</c:v>
                      </c:pt>
                      <c:pt idx="140">
                        <c:v>42285</c:v>
                      </c:pt>
                      <c:pt idx="141">
                        <c:v>42286</c:v>
                      </c:pt>
                      <c:pt idx="142">
                        <c:v>42287</c:v>
                      </c:pt>
                      <c:pt idx="143">
                        <c:v>42288</c:v>
                      </c:pt>
                      <c:pt idx="144">
                        <c:v>42289</c:v>
                      </c:pt>
                      <c:pt idx="145">
                        <c:v>42290</c:v>
                      </c:pt>
                      <c:pt idx="146">
                        <c:v>42291</c:v>
                      </c:pt>
                      <c:pt idx="147">
                        <c:v>42292</c:v>
                      </c:pt>
                      <c:pt idx="148">
                        <c:v>42293</c:v>
                      </c:pt>
                      <c:pt idx="149">
                        <c:v>42294</c:v>
                      </c:pt>
                      <c:pt idx="150">
                        <c:v>42295</c:v>
                      </c:pt>
                      <c:pt idx="151">
                        <c:v>42296</c:v>
                      </c:pt>
                      <c:pt idx="152">
                        <c:v>42297</c:v>
                      </c:pt>
                      <c:pt idx="153">
                        <c:v>42298</c:v>
                      </c:pt>
                      <c:pt idx="154">
                        <c:v>42299</c:v>
                      </c:pt>
                      <c:pt idx="155">
                        <c:v>42300</c:v>
                      </c:pt>
                      <c:pt idx="156">
                        <c:v>42301</c:v>
                      </c:pt>
                      <c:pt idx="157">
                        <c:v>42302</c:v>
                      </c:pt>
                      <c:pt idx="158">
                        <c:v>42303</c:v>
                      </c:pt>
                      <c:pt idx="159">
                        <c:v>42304</c:v>
                      </c:pt>
                      <c:pt idx="160">
                        <c:v>42305</c:v>
                      </c:pt>
                      <c:pt idx="161">
                        <c:v>42306</c:v>
                      </c:pt>
                      <c:pt idx="162">
                        <c:v>42307</c:v>
                      </c:pt>
                      <c:pt idx="163">
                        <c:v>42308</c:v>
                      </c:pt>
                      <c:pt idx="164">
                        <c:v>42309</c:v>
                      </c:pt>
                      <c:pt idx="165">
                        <c:v>42310</c:v>
                      </c:pt>
                      <c:pt idx="166">
                        <c:v>42311</c:v>
                      </c:pt>
                      <c:pt idx="167">
                        <c:v>42312</c:v>
                      </c:pt>
                      <c:pt idx="168">
                        <c:v>42313</c:v>
                      </c:pt>
                      <c:pt idx="169">
                        <c:v>42314</c:v>
                      </c:pt>
                      <c:pt idx="170">
                        <c:v>42315</c:v>
                      </c:pt>
                      <c:pt idx="171">
                        <c:v>42316</c:v>
                      </c:pt>
                      <c:pt idx="172">
                        <c:v>42317</c:v>
                      </c:pt>
                      <c:pt idx="173">
                        <c:v>42318</c:v>
                      </c:pt>
                      <c:pt idx="174">
                        <c:v>42319</c:v>
                      </c:pt>
                      <c:pt idx="175">
                        <c:v>42320</c:v>
                      </c:pt>
                      <c:pt idx="176">
                        <c:v>42321</c:v>
                      </c:pt>
                      <c:pt idx="177">
                        <c:v>42322</c:v>
                      </c:pt>
                      <c:pt idx="178">
                        <c:v>42323</c:v>
                      </c:pt>
                      <c:pt idx="179">
                        <c:v>42324</c:v>
                      </c:pt>
                      <c:pt idx="180">
                        <c:v>42325</c:v>
                      </c:pt>
                      <c:pt idx="181">
                        <c:v>42326</c:v>
                      </c:pt>
                      <c:pt idx="182">
                        <c:v>42327</c:v>
                      </c:pt>
                      <c:pt idx="183">
                        <c:v>42328</c:v>
                      </c:pt>
                      <c:pt idx="184">
                        <c:v>42329</c:v>
                      </c:pt>
                      <c:pt idx="185">
                        <c:v>42330</c:v>
                      </c:pt>
                      <c:pt idx="186">
                        <c:v>42331</c:v>
                      </c:pt>
                      <c:pt idx="187">
                        <c:v>42332</c:v>
                      </c:pt>
                      <c:pt idx="188">
                        <c:v>42333</c:v>
                      </c:pt>
                      <c:pt idx="189">
                        <c:v>42334</c:v>
                      </c:pt>
                      <c:pt idx="190">
                        <c:v>42335</c:v>
                      </c:pt>
                      <c:pt idx="191">
                        <c:v>42336</c:v>
                      </c:pt>
                      <c:pt idx="192">
                        <c:v>42337</c:v>
                      </c:pt>
                      <c:pt idx="193">
                        <c:v>42338</c:v>
                      </c:pt>
                      <c:pt idx="194">
                        <c:v>42339</c:v>
                      </c:pt>
                      <c:pt idx="195">
                        <c:v>42340</c:v>
                      </c:pt>
                      <c:pt idx="196">
                        <c:v>42341</c:v>
                      </c:pt>
                      <c:pt idx="197">
                        <c:v>42342</c:v>
                      </c:pt>
                      <c:pt idx="198">
                        <c:v>42343</c:v>
                      </c:pt>
                      <c:pt idx="199">
                        <c:v>42344</c:v>
                      </c:pt>
                      <c:pt idx="200">
                        <c:v>42345</c:v>
                      </c:pt>
                      <c:pt idx="201">
                        <c:v>42346</c:v>
                      </c:pt>
                      <c:pt idx="202">
                        <c:v>42347</c:v>
                      </c:pt>
                      <c:pt idx="203">
                        <c:v>42348</c:v>
                      </c:pt>
                      <c:pt idx="204">
                        <c:v>42349</c:v>
                      </c:pt>
                      <c:pt idx="205">
                        <c:v>42350</c:v>
                      </c:pt>
                      <c:pt idx="206">
                        <c:v>42351</c:v>
                      </c:pt>
                      <c:pt idx="207">
                        <c:v>42352</c:v>
                      </c:pt>
                      <c:pt idx="208">
                        <c:v>42353</c:v>
                      </c:pt>
                      <c:pt idx="209">
                        <c:v>42354</c:v>
                      </c:pt>
                      <c:pt idx="210">
                        <c:v>42355</c:v>
                      </c:pt>
                      <c:pt idx="211">
                        <c:v>42356</c:v>
                      </c:pt>
                      <c:pt idx="212">
                        <c:v>42357</c:v>
                      </c:pt>
                      <c:pt idx="213">
                        <c:v>42358</c:v>
                      </c:pt>
                      <c:pt idx="214">
                        <c:v>42359</c:v>
                      </c:pt>
                      <c:pt idx="215">
                        <c:v>42360</c:v>
                      </c:pt>
                      <c:pt idx="216">
                        <c:v>42361</c:v>
                      </c:pt>
                      <c:pt idx="217">
                        <c:v>42362</c:v>
                      </c:pt>
                      <c:pt idx="218">
                        <c:v>42363</c:v>
                      </c:pt>
                      <c:pt idx="219">
                        <c:v>42364</c:v>
                      </c:pt>
                      <c:pt idx="220">
                        <c:v>42365</c:v>
                      </c:pt>
                      <c:pt idx="221">
                        <c:v>42366</c:v>
                      </c:pt>
                      <c:pt idx="222">
                        <c:v>42367</c:v>
                      </c:pt>
                      <c:pt idx="223">
                        <c:v>42368</c:v>
                      </c:pt>
                      <c:pt idx="224">
                        <c:v>42369</c:v>
                      </c:pt>
                      <c:pt idx="225">
                        <c:v>42370</c:v>
                      </c:pt>
                      <c:pt idx="226">
                        <c:v>42371</c:v>
                      </c:pt>
                      <c:pt idx="227">
                        <c:v>42372</c:v>
                      </c:pt>
                      <c:pt idx="228">
                        <c:v>42373</c:v>
                      </c:pt>
                      <c:pt idx="229">
                        <c:v>42374</c:v>
                      </c:pt>
                      <c:pt idx="230">
                        <c:v>42375</c:v>
                      </c:pt>
                      <c:pt idx="231">
                        <c:v>42376</c:v>
                      </c:pt>
                      <c:pt idx="232">
                        <c:v>42377</c:v>
                      </c:pt>
                      <c:pt idx="233">
                        <c:v>42378</c:v>
                      </c:pt>
                      <c:pt idx="234">
                        <c:v>42379</c:v>
                      </c:pt>
                      <c:pt idx="235">
                        <c:v>42380</c:v>
                      </c:pt>
                      <c:pt idx="236">
                        <c:v>42381</c:v>
                      </c:pt>
                      <c:pt idx="237">
                        <c:v>42382</c:v>
                      </c:pt>
                      <c:pt idx="238">
                        <c:v>42383</c:v>
                      </c:pt>
                      <c:pt idx="239">
                        <c:v>42384</c:v>
                      </c:pt>
                      <c:pt idx="240">
                        <c:v>42385</c:v>
                      </c:pt>
                      <c:pt idx="241">
                        <c:v>42386</c:v>
                      </c:pt>
                      <c:pt idx="242">
                        <c:v>42387</c:v>
                      </c:pt>
                      <c:pt idx="243">
                        <c:v>42388</c:v>
                      </c:pt>
                      <c:pt idx="244">
                        <c:v>42389</c:v>
                      </c:pt>
                      <c:pt idx="245">
                        <c:v>42390</c:v>
                      </c:pt>
                      <c:pt idx="246">
                        <c:v>42391</c:v>
                      </c:pt>
                      <c:pt idx="247">
                        <c:v>42392</c:v>
                      </c:pt>
                      <c:pt idx="248">
                        <c:v>42393</c:v>
                      </c:pt>
                      <c:pt idx="249">
                        <c:v>42394</c:v>
                      </c:pt>
                      <c:pt idx="250">
                        <c:v>42395</c:v>
                      </c:pt>
                      <c:pt idx="251">
                        <c:v>42396</c:v>
                      </c:pt>
                      <c:pt idx="252">
                        <c:v>42397</c:v>
                      </c:pt>
                      <c:pt idx="253">
                        <c:v>42398</c:v>
                      </c:pt>
                      <c:pt idx="254">
                        <c:v>42399</c:v>
                      </c:pt>
                      <c:pt idx="255">
                        <c:v>42400</c:v>
                      </c:pt>
                      <c:pt idx="256">
                        <c:v>42401</c:v>
                      </c:pt>
                      <c:pt idx="257">
                        <c:v>42402</c:v>
                      </c:pt>
                      <c:pt idx="258">
                        <c:v>42403</c:v>
                      </c:pt>
                      <c:pt idx="259">
                        <c:v>42404</c:v>
                      </c:pt>
                      <c:pt idx="260">
                        <c:v>42405</c:v>
                      </c:pt>
                      <c:pt idx="261">
                        <c:v>42406</c:v>
                      </c:pt>
                      <c:pt idx="262">
                        <c:v>42407</c:v>
                      </c:pt>
                      <c:pt idx="263">
                        <c:v>42408</c:v>
                      </c:pt>
                      <c:pt idx="264">
                        <c:v>42409</c:v>
                      </c:pt>
                      <c:pt idx="265">
                        <c:v>42410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'Данные А3'!$C$7:$C$272</c15:sqref>
                        </c15:formulaRef>
                      </c:ext>
                    </c:extLst>
                    <c:numCache>
                      <c:formatCode>General</c:formatCode>
                      <c:ptCount val="266"/>
                      <c:pt idx="43" formatCode="0.00">
                        <c:v>0</c:v>
                      </c:pt>
                      <c:pt idx="44" formatCode="0.00">
                        <c:v>0.3</c:v>
                      </c:pt>
                      <c:pt idx="45" formatCode="0.00">
                        <c:v>0.3</c:v>
                      </c:pt>
                      <c:pt idx="46" formatCode="0.00">
                        <c:v>0.3</c:v>
                      </c:pt>
                      <c:pt idx="47" formatCode="0.00">
                        <c:v>0.3</c:v>
                      </c:pt>
                      <c:pt idx="48" formatCode="0.00">
                        <c:v>0.3</c:v>
                      </c:pt>
                      <c:pt idx="49" formatCode="0.00">
                        <c:v>0.3</c:v>
                      </c:pt>
                      <c:pt idx="50" formatCode="0.00">
                        <c:v>0.3</c:v>
                      </c:pt>
                      <c:pt idx="51" formatCode="0.00">
                        <c:v>0.3</c:v>
                      </c:pt>
                      <c:pt idx="52" formatCode="0.00">
                        <c:v>0.39</c:v>
                      </c:pt>
                      <c:pt idx="53" formatCode="0.00">
                        <c:v>0.51</c:v>
                      </c:pt>
                      <c:pt idx="54" formatCode="0.00">
                        <c:v>0</c:v>
                      </c:pt>
                      <c:pt idx="55" formatCode="0.00">
                        <c:v>0</c:v>
                      </c:pt>
                      <c:pt idx="56" formatCode="0.00">
                        <c:v>0</c:v>
                      </c:pt>
                      <c:pt idx="57" formatCode="0.00">
                        <c:v>0</c:v>
                      </c:pt>
                      <c:pt idx="58" formatCode="0.00">
                        <c:v>0</c:v>
                      </c:pt>
                      <c:pt idx="59" formatCode="0.00">
                        <c:v>0</c:v>
                      </c:pt>
                      <c:pt idx="60" formatCode="0.00">
                        <c:v>0</c:v>
                      </c:pt>
                      <c:pt idx="61" formatCode="0.00">
                        <c:v>0</c:v>
                      </c:pt>
                      <c:pt idx="62" formatCode="0.00">
                        <c:v>0</c:v>
                      </c:pt>
                      <c:pt idx="63" formatCode="0.00">
                        <c:v>0</c:v>
                      </c:pt>
                      <c:pt idx="64" formatCode="0.00">
                        <c:v>0</c:v>
                      </c:pt>
                      <c:pt idx="65" formatCode="0.00">
                        <c:v>0.09</c:v>
                      </c:pt>
                      <c:pt idx="66" formatCode="0.00">
                        <c:v>0.13</c:v>
                      </c:pt>
                      <c:pt idx="67" formatCode="0.00">
                        <c:v>0.19</c:v>
                      </c:pt>
                      <c:pt idx="68" formatCode="0.00">
                        <c:v>0.31</c:v>
                      </c:pt>
                      <c:pt idx="69" formatCode="0.00">
                        <c:v>0.48</c:v>
                      </c:pt>
                      <c:pt idx="70" formatCode="0.00">
                        <c:v>0.63</c:v>
                      </c:pt>
                      <c:pt idx="71" formatCode="0.00">
                        <c:v>0.71</c:v>
                      </c:pt>
                      <c:pt idx="72" formatCode="0.00">
                        <c:v>0.91</c:v>
                      </c:pt>
                      <c:pt idx="73" formatCode="0.00">
                        <c:v>1.1599999999999999</c:v>
                      </c:pt>
                      <c:pt idx="74" formatCode="0.00">
                        <c:v>1.4</c:v>
                      </c:pt>
                      <c:pt idx="75" formatCode="0.00">
                        <c:v>1.75</c:v>
                      </c:pt>
                      <c:pt idx="76" formatCode="0.00">
                        <c:v>2.2400000000000002</c:v>
                      </c:pt>
                      <c:pt idx="77" formatCode="0.00">
                        <c:v>2.83</c:v>
                      </c:pt>
                      <c:pt idx="78" formatCode="0.00">
                        <c:v>3.46</c:v>
                      </c:pt>
                      <c:pt idx="79" formatCode="0.00">
                        <c:v>4.18</c:v>
                      </c:pt>
                      <c:pt idx="80" formatCode="0.00">
                        <c:v>4.74</c:v>
                      </c:pt>
                      <c:pt idx="81" formatCode="0.00">
                        <c:v>5.24</c:v>
                      </c:pt>
                      <c:pt idx="82" formatCode="0.00">
                        <c:v>5.7</c:v>
                      </c:pt>
                      <c:pt idx="83" formatCode="0.00">
                        <c:v>6.09</c:v>
                      </c:pt>
                      <c:pt idx="84" formatCode="0.00">
                        <c:v>6.56</c:v>
                      </c:pt>
                      <c:pt idx="85" formatCode="0.00">
                        <c:v>6.89</c:v>
                      </c:pt>
                      <c:pt idx="86" formatCode="0.00">
                        <c:v>7.02</c:v>
                      </c:pt>
                      <c:pt idx="87" formatCode="0.00">
                        <c:v>7.17</c:v>
                      </c:pt>
                      <c:pt idx="88" formatCode="0.00">
                        <c:v>7.29</c:v>
                      </c:pt>
                      <c:pt idx="89" formatCode="0.00">
                        <c:v>7.43</c:v>
                      </c:pt>
                      <c:pt idx="90" formatCode="0.00">
                        <c:v>7.77</c:v>
                      </c:pt>
                      <c:pt idx="91" formatCode="0.00">
                        <c:v>8.01</c:v>
                      </c:pt>
                      <c:pt idx="92" formatCode="0.00">
                        <c:v>8.33</c:v>
                      </c:pt>
                      <c:pt idx="93" formatCode="0.00">
                        <c:v>8.7200000000000006</c:v>
                      </c:pt>
                      <c:pt idx="94" formatCode="0.00">
                        <c:v>9.07</c:v>
                      </c:pt>
                      <c:pt idx="95" formatCode="0.00">
                        <c:v>9.5299999999999994</c:v>
                      </c:pt>
                      <c:pt idx="96" formatCode="0.00">
                        <c:v>9.98</c:v>
                      </c:pt>
                      <c:pt idx="97" formatCode="0.00">
                        <c:v>10.06</c:v>
                      </c:pt>
                      <c:pt idx="98" formatCode="0.00">
                        <c:v>10</c:v>
                      </c:pt>
                      <c:pt idx="99" formatCode="0.00">
                        <c:v>9.73</c:v>
                      </c:pt>
                      <c:pt idx="100" formatCode="0.00">
                        <c:v>9.5399999999999991</c:v>
                      </c:pt>
                      <c:pt idx="101" formatCode="0.00">
                        <c:v>9.08</c:v>
                      </c:pt>
                      <c:pt idx="102" formatCode="0.00">
                        <c:v>8.39</c:v>
                      </c:pt>
                      <c:pt idx="103" formatCode="0.00">
                        <c:v>6.53</c:v>
                      </c:pt>
                      <c:pt idx="104" formatCode="0.00">
                        <c:v>6.16</c:v>
                      </c:pt>
                      <c:pt idx="105" formatCode="0.00">
                        <c:v>5.8</c:v>
                      </c:pt>
                      <c:pt idx="106" formatCode="0.00">
                        <c:v>5.09</c:v>
                      </c:pt>
                      <c:pt idx="107" formatCode="0.00">
                        <c:v>7.48</c:v>
                      </c:pt>
                      <c:pt idx="108" formatCode="0.00">
                        <c:v>9.6300000000000008</c:v>
                      </c:pt>
                      <c:pt idx="109" formatCode="0.00">
                        <c:v>10.61</c:v>
                      </c:pt>
                      <c:pt idx="110" formatCode="0.00">
                        <c:v>11.11</c:v>
                      </c:pt>
                      <c:pt idx="111" formatCode="0.00">
                        <c:v>11.68</c:v>
                      </c:pt>
                      <c:pt idx="112" formatCode="0.00">
                        <c:v>12.42</c:v>
                      </c:pt>
                      <c:pt idx="113" formatCode="0.00">
                        <c:v>12.6</c:v>
                      </c:pt>
                      <c:pt idx="114" formatCode="0.00">
                        <c:v>12.85</c:v>
                      </c:pt>
                      <c:pt idx="115" formatCode="0.00">
                        <c:v>13.1</c:v>
                      </c:pt>
                      <c:pt idx="116" formatCode="0.00">
                        <c:v>12.72</c:v>
                      </c:pt>
                      <c:pt idx="117" formatCode="0.00">
                        <c:v>12.54</c:v>
                      </c:pt>
                      <c:pt idx="118" formatCode="0.00">
                        <c:v>11.16</c:v>
                      </c:pt>
                      <c:pt idx="119" formatCode="0.00">
                        <c:v>11.53</c:v>
                      </c:pt>
                      <c:pt idx="120" formatCode="0.00">
                        <c:v>12</c:v>
                      </c:pt>
                      <c:pt idx="121" formatCode="0.00">
                        <c:v>12.55</c:v>
                      </c:pt>
                      <c:pt idx="122" formatCode="0.00">
                        <c:v>12.52</c:v>
                      </c:pt>
                      <c:pt idx="123" formatCode="0.00">
                        <c:v>12.75</c:v>
                      </c:pt>
                      <c:pt idx="124" formatCode="0.00">
                        <c:v>12.66</c:v>
                      </c:pt>
                      <c:pt idx="125" formatCode="0.00">
                        <c:v>12.63</c:v>
                      </c:pt>
                      <c:pt idx="126" formatCode="0.00">
                        <c:v>10.9</c:v>
                      </c:pt>
                      <c:pt idx="127" formatCode="0.00">
                        <c:v>10.8</c:v>
                      </c:pt>
                      <c:pt idx="128" formatCode="0.00">
                        <c:v>10.52</c:v>
                      </c:pt>
                      <c:pt idx="129" formatCode="0.00">
                        <c:v>9.8699999999999992</c:v>
                      </c:pt>
                      <c:pt idx="130" formatCode="0.00">
                        <c:v>9.7100000000000009</c:v>
                      </c:pt>
                      <c:pt idx="131" formatCode="0.00">
                        <c:v>9.57</c:v>
                      </c:pt>
                      <c:pt idx="132" formatCode="0.00">
                        <c:v>9.52</c:v>
                      </c:pt>
                      <c:pt idx="133" formatCode="0.00">
                        <c:v>9.5</c:v>
                      </c:pt>
                      <c:pt idx="134" formatCode="0.00">
                        <c:v>9.48</c:v>
                      </c:pt>
                      <c:pt idx="135" formatCode="0.00">
                        <c:v>9.51</c:v>
                      </c:pt>
                      <c:pt idx="136" formatCode="0.00">
                        <c:v>9.43</c:v>
                      </c:pt>
                      <c:pt idx="137" formatCode="0.00">
                        <c:v>9.39</c:v>
                      </c:pt>
                      <c:pt idx="138" formatCode="0.00">
                        <c:v>9.3800000000000008</c:v>
                      </c:pt>
                      <c:pt idx="139" formatCode="0.00">
                        <c:v>9.4700000000000006</c:v>
                      </c:pt>
                      <c:pt idx="140" formatCode="0.00">
                        <c:v>9.44</c:v>
                      </c:pt>
                      <c:pt idx="141" formatCode="0.00">
                        <c:v>9.16</c:v>
                      </c:pt>
                      <c:pt idx="142" formatCode="0.00">
                        <c:v>8.8699999999999992</c:v>
                      </c:pt>
                      <c:pt idx="143" formatCode="0.00">
                        <c:v>8.81</c:v>
                      </c:pt>
                      <c:pt idx="144" formatCode="0.00">
                        <c:v>8.6300000000000008</c:v>
                      </c:pt>
                      <c:pt idx="145" formatCode="0.00">
                        <c:v>8.51</c:v>
                      </c:pt>
                      <c:pt idx="146" formatCode="0.00">
                        <c:v>8.44</c:v>
                      </c:pt>
                      <c:pt idx="147" formatCode="0.00">
                        <c:v>9.69</c:v>
                      </c:pt>
                      <c:pt idx="148" formatCode="0.00">
                        <c:v>9.0500000000000007</c:v>
                      </c:pt>
                      <c:pt idx="149" formatCode="0.00">
                        <c:v>8.81</c:v>
                      </c:pt>
                      <c:pt idx="150" formatCode="0.00">
                        <c:v>8.57</c:v>
                      </c:pt>
                      <c:pt idx="151" formatCode="0.00">
                        <c:v>8.2899999999999991</c:v>
                      </c:pt>
                      <c:pt idx="152" formatCode="0.00">
                        <c:v>8.35</c:v>
                      </c:pt>
                      <c:pt idx="153" formatCode="0.00">
                        <c:v>8.11</c:v>
                      </c:pt>
                      <c:pt idx="154" formatCode="0.00">
                        <c:v>7.34</c:v>
                      </c:pt>
                      <c:pt idx="155" formatCode="0.00">
                        <c:v>7.01</c:v>
                      </c:pt>
                      <c:pt idx="156" formatCode="0.00">
                        <c:v>6.74</c:v>
                      </c:pt>
                      <c:pt idx="157" formatCode="0.00">
                        <c:v>6.53</c:v>
                      </c:pt>
                      <c:pt idx="158" formatCode="0.00">
                        <c:v>6.32</c:v>
                      </c:pt>
                      <c:pt idx="159" formatCode="0.00">
                        <c:v>6.16</c:v>
                      </c:pt>
                      <c:pt idx="160" formatCode="0.00">
                        <c:v>5.82</c:v>
                      </c:pt>
                      <c:pt idx="161" formatCode="0.00">
                        <c:v>5.66</c:v>
                      </c:pt>
                      <c:pt idx="162" formatCode="0.00">
                        <c:v>4.99</c:v>
                      </c:pt>
                      <c:pt idx="163" formatCode="0.00">
                        <c:v>4.5199999999999996</c:v>
                      </c:pt>
                      <c:pt idx="164" formatCode="0.00">
                        <c:v>3.97</c:v>
                      </c:pt>
                      <c:pt idx="165" formatCode="0.00">
                        <c:v>3.21</c:v>
                      </c:pt>
                      <c:pt idx="166" formatCode="0.00">
                        <c:v>2.75</c:v>
                      </c:pt>
                      <c:pt idx="167" formatCode="0.00">
                        <c:v>2.2799999999999998</c:v>
                      </c:pt>
                      <c:pt idx="168" formatCode="0.00">
                        <c:v>1.98</c:v>
                      </c:pt>
                      <c:pt idx="169" formatCode="0.00">
                        <c:v>1.67</c:v>
                      </c:pt>
                      <c:pt idx="170" formatCode="0.00">
                        <c:v>1.43</c:v>
                      </c:pt>
                      <c:pt idx="171" formatCode="0.00">
                        <c:v>1.48</c:v>
                      </c:pt>
                      <c:pt idx="172" formatCode="0.00">
                        <c:v>1.68</c:v>
                      </c:pt>
                      <c:pt idx="173" formatCode="0.00">
                        <c:v>2</c:v>
                      </c:pt>
                      <c:pt idx="174" formatCode="0.00">
                        <c:v>1.95</c:v>
                      </c:pt>
                      <c:pt idx="175" formatCode="0.00">
                        <c:v>1.98</c:v>
                      </c:pt>
                      <c:pt idx="176" formatCode="0.00">
                        <c:v>2.04</c:v>
                      </c:pt>
                      <c:pt idx="177" formatCode="0.00">
                        <c:v>2.04</c:v>
                      </c:pt>
                      <c:pt idx="178" formatCode="0.00">
                        <c:v>2.0299999999999998</c:v>
                      </c:pt>
                      <c:pt idx="179" formatCode="0.00">
                        <c:v>2</c:v>
                      </c:pt>
                      <c:pt idx="180" formatCode="0.00">
                        <c:v>2.0099999999999998</c:v>
                      </c:pt>
                      <c:pt idx="181" formatCode="0.00">
                        <c:v>1.88</c:v>
                      </c:pt>
                      <c:pt idx="182" formatCode="0.00">
                        <c:v>1.68</c:v>
                      </c:pt>
                      <c:pt idx="183" formatCode="0.00">
                        <c:v>1.56</c:v>
                      </c:pt>
                      <c:pt idx="184" formatCode="0.00">
                        <c:v>1.29</c:v>
                      </c:pt>
                      <c:pt idx="185" formatCode="0.00">
                        <c:v>1.18</c:v>
                      </c:pt>
                      <c:pt idx="186" formatCode="0.00">
                        <c:v>1.1499999999999999</c:v>
                      </c:pt>
                      <c:pt idx="187" formatCode="0.00">
                        <c:v>1.1599999999999999</c:v>
                      </c:pt>
                      <c:pt idx="188" formatCode="0.00">
                        <c:v>1.08</c:v>
                      </c:pt>
                      <c:pt idx="189" formatCode="0.00">
                        <c:v>1.1399999999999999</c:v>
                      </c:pt>
                      <c:pt idx="190" formatCode="0.00">
                        <c:v>1.1100000000000001</c:v>
                      </c:pt>
                      <c:pt idx="191" formatCode="0.00">
                        <c:v>1.1599999999999999</c:v>
                      </c:pt>
                      <c:pt idx="192" formatCode="0.00">
                        <c:v>1.1399999999999999</c:v>
                      </c:pt>
                      <c:pt idx="193" formatCode="0.00">
                        <c:v>1.18</c:v>
                      </c:pt>
                      <c:pt idx="194" formatCode="0.00">
                        <c:v>1.19</c:v>
                      </c:pt>
                      <c:pt idx="195" formatCode="0.00">
                        <c:v>1.1599999999999999</c:v>
                      </c:pt>
                      <c:pt idx="196" formatCode="0.00">
                        <c:v>1.1399999999999999</c:v>
                      </c:pt>
                      <c:pt idx="197" formatCode="0.00">
                        <c:v>1.17</c:v>
                      </c:pt>
                      <c:pt idx="198" formatCode="0.00">
                        <c:v>1.1399999999999999</c:v>
                      </c:pt>
                      <c:pt idx="199" formatCode="0.00">
                        <c:v>1.1599999999999999</c:v>
                      </c:pt>
                      <c:pt idx="200" formatCode="0.00">
                        <c:v>1.1499999999999999</c:v>
                      </c:pt>
                      <c:pt idx="201" formatCode="0.00">
                        <c:v>1.1200000000000001</c:v>
                      </c:pt>
                      <c:pt idx="202" formatCode="0.00">
                        <c:v>1.0900000000000001</c:v>
                      </c:pt>
                      <c:pt idx="203" formatCode="0.00">
                        <c:v>1.1000000000000001</c:v>
                      </c:pt>
                      <c:pt idx="204" formatCode="0.00">
                        <c:v>1.1200000000000001</c:v>
                      </c:pt>
                      <c:pt idx="205" formatCode="0.00">
                        <c:v>1.1499999999999999</c:v>
                      </c:pt>
                      <c:pt idx="206" formatCode="0.00">
                        <c:v>1.1499999999999999</c:v>
                      </c:pt>
                      <c:pt idx="207" formatCode="0.00">
                        <c:v>1.1499999999999999</c:v>
                      </c:pt>
                      <c:pt idx="208" formatCode="0.00">
                        <c:v>1.17</c:v>
                      </c:pt>
                      <c:pt idx="209" formatCode="0.00">
                        <c:v>1.17</c:v>
                      </c:pt>
                      <c:pt idx="210" formatCode="0.00">
                        <c:v>1.18</c:v>
                      </c:pt>
                      <c:pt idx="211" formatCode="0.00">
                        <c:v>1.1499999999999999</c:v>
                      </c:pt>
                      <c:pt idx="212" formatCode="0.00">
                        <c:v>1.1499999999999999</c:v>
                      </c:pt>
                      <c:pt idx="213" formatCode="0.00">
                        <c:v>1.1000000000000001</c:v>
                      </c:pt>
                      <c:pt idx="214" formatCode="0.00">
                        <c:v>0.86</c:v>
                      </c:pt>
                      <c:pt idx="215" formatCode="0.00">
                        <c:v>0.76</c:v>
                      </c:pt>
                      <c:pt idx="216" formatCode="0.00">
                        <c:v>0.82</c:v>
                      </c:pt>
                      <c:pt idx="217" formatCode="0.00">
                        <c:v>0.85</c:v>
                      </c:pt>
                      <c:pt idx="218" formatCode="0.00">
                        <c:v>0.81</c:v>
                      </c:pt>
                      <c:pt idx="219" formatCode="0.00">
                        <c:v>0.68</c:v>
                      </c:pt>
                      <c:pt idx="220" formatCode="0.00">
                        <c:v>0.57999999999999996</c:v>
                      </c:pt>
                      <c:pt idx="221" formatCode="0.00">
                        <c:v>0.57999999999999996</c:v>
                      </c:pt>
                      <c:pt idx="222" formatCode="0.00">
                        <c:v>0.56000000000000005</c:v>
                      </c:pt>
                      <c:pt idx="223" formatCode="0.00">
                        <c:v>0.56000000000000005</c:v>
                      </c:pt>
                      <c:pt idx="224" formatCode="0.00">
                        <c:v>0.52</c:v>
                      </c:pt>
                      <c:pt idx="225" formatCode="0.00">
                        <c:v>0.55000000000000004</c:v>
                      </c:pt>
                      <c:pt idx="226" formatCode="0.00">
                        <c:v>0.52</c:v>
                      </c:pt>
                      <c:pt idx="227" formatCode="0.00">
                        <c:v>0.54</c:v>
                      </c:pt>
                      <c:pt idx="228" formatCode="0.00">
                        <c:v>0.54</c:v>
                      </c:pt>
                      <c:pt idx="229" formatCode="0.00">
                        <c:v>0.5</c:v>
                      </c:pt>
                      <c:pt idx="230" formatCode="0.00">
                        <c:v>0.5</c:v>
                      </c:pt>
                      <c:pt idx="231" formatCode="0.00">
                        <c:v>0.5</c:v>
                      </c:pt>
                      <c:pt idx="232" formatCode="0.00">
                        <c:v>0.54</c:v>
                      </c:pt>
                      <c:pt idx="233" formatCode="0.00">
                        <c:v>0.5</c:v>
                      </c:pt>
                      <c:pt idx="234" formatCode="0.00">
                        <c:v>0.45</c:v>
                      </c:pt>
                      <c:pt idx="235" formatCode="0.00">
                        <c:v>0.42</c:v>
                      </c:pt>
                      <c:pt idx="236" formatCode="0.00">
                        <c:v>0.38</c:v>
                      </c:pt>
                      <c:pt idx="237" formatCode="0.00">
                        <c:v>0.38</c:v>
                      </c:pt>
                      <c:pt idx="238" formatCode="0.00">
                        <c:v>0.39</c:v>
                      </c:pt>
                      <c:pt idx="239" formatCode="0.00">
                        <c:v>0.38</c:v>
                      </c:pt>
                      <c:pt idx="240" formatCode="0.00">
                        <c:v>0.4</c:v>
                      </c:pt>
                      <c:pt idx="241" formatCode="0.00">
                        <c:v>0.42</c:v>
                      </c:pt>
                      <c:pt idx="242" formatCode="0.00">
                        <c:v>0.43</c:v>
                      </c:pt>
                      <c:pt idx="243" formatCode="0.00">
                        <c:v>0.42</c:v>
                      </c:pt>
                      <c:pt idx="244" formatCode="0.00">
                        <c:v>0.43</c:v>
                      </c:pt>
                      <c:pt idx="245" formatCode="0.00">
                        <c:v>0.42</c:v>
                      </c:pt>
                      <c:pt idx="246" formatCode="0.00">
                        <c:v>0.41</c:v>
                      </c:pt>
                      <c:pt idx="247" formatCode="0.00">
                        <c:v>0.4</c:v>
                      </c:pt>
                      <c:pt idx="248" formatCode="0.00">
                        <c:v>0.39</c:v>
                      </c:pt>
                      <c:pt idx="249" formatCode="0.00">
                        <c:v>0.4</c:v>
                      </c:pt>
                      <c:pt idx="250" formatCode="0.00">
                        <c:v>0.41</c:v>
                      </c:pt>
                      <c:pt idx="251" formatCode="0.00">
                        <c:v>0.42</c:v>
                      </c:pt>
                      <c:pt idx="252" formatCode="0.00">
                        <c:v>0.42</c:v>
                      </c:pt>
                      <c:pt idx="253" formatCode="0.00">
                        <c:v>0.39</c:v>
                      </c:pt>
                      <c:pt idx="254" formatCode="0.00">
                        <c:v>0.4</c:v>
                      </c:pt>
                      <c:pt idx="255" formatCode="0.00">
                        <c:v>0.41</c:v>
                      </c:pt>
                      <c:pt idx="256" formatCode="0.00">
                        <c:v>0.41</c:v>
                      </c:pt>
                      <c:pt idx="257" formatCode="0.00">
                        <c:v>0.41</c:v>
                      </c:pt>
                      <c:pt idx="258" formatCode="0.00">
                        <c:v>0.4</c:v>
                      </c:pt>
                      <c:pt idx="259" formatCode="0.00">
                        <c:v>0.42</c:v>
                      </c:pt>
                      <c:pt idx="260" formatCode="0.00">
                        <c:v>0.42</c:v>
                      </c:pt>
                      <c:pt idx="261" formatCode="0.00">
                        <c:v>0.44</c:v>
                      </c:pt>
                      <c:pt idx="262" formatCode="0.00">
                        <c:v>0.43</c:v>
                      </c:pt>
                      <c:pt idx="263" formatCode="0.00">
                        <c:v>0.45</c:v>
                      </c:pt>
                    </c:numCache>
                  </c:numRef>
                </c:val>
              </c15:ser>
            </c15:filteredBarSeries>
            <c15:filteredBar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'Данные А3'!$J$6</c15:sqref>
                        </c15:formulaRef>
                      </c:ext>
                    </c:extLst>
                    <c:strCache>
                      <c:ptCount val="1"/>
                      <c:pt idx="0">
                        <c:v>Дебит воды, м3/сут</c:v>
                      </c:pt>
                    </c:strCache>
                  </c:strRef>
                </c:tx>
                <c:spPr>
                  <a:solidFill>
                    <a:schemeClr val="accent3"/>
                  </a:solidFill>
                  <a:ln>
                    <a:noFill/>
                  </a:ln>
                  <a:effectLst/>
                </c:spPr>
                <c:invertIfNegative val="0"/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'Данные А3'!$A$7:$A$272</c15:sqref>
                        </c15:formulaRef>
                      </c:ext>
                    </c:extLst>
                    <c:numCache>
                      <c:formatCode>m/d/yyyy</c:formatCode>
                      <c:ptCount val="266"/>
                      <c:pt idx="0">
                        <c:v>42145</c:v>
                      </c:pt>
                      <c:pt idx="1">
                        <c:v>42146</c:v>
                      </c:pt>
                      <c:pt idx="2">
                        <c:v>42147</c:v>
                      </c:pt>
                      <c:pt idx="3">
                        <c:v>42148</c:v>
                      </c:pt>
                      <c:pt idx="4">
                        <c:v>42149</c:v>
                      </c:pt>
                      <c:pt idx="5">
                        <c:v>42150</c:v>
                      </c:pt>
                      <c:pt idx="6">
                        <c:v>42151</c:v>
                      </c:pt>
                      <c:pt idx="7">
                        <c:v>42152</c:v>
                      </c:pt>
                      <c:pt idx="8">
                        <c:v>42153</c:v>
                      </c:pt>
                      <c:pt idx="9">
                        <c:v>42154</c:v>
                      </c:pt>
                      <c:pt idx="10">
                        <c:v>42155</c:v>
                      </c:pt>
                      <c:pt idx="11">
                        <c:v>42156</c:v>
                      </c:pt>
                      <c:pt idx="12">
                        <c:v>42157</c:v>
                      </c:pt>
                      <c:pt idx="13">
                        <c:v>42158</c:v>
                      </c:pt>
                      <c:pt idx="14">
                        <c:v>42159</c:v>
                      </c:pt>
                      <c:pt idx="15">
                        <c:v>42160</c:v>
                      </c:pt>
                      <c:pt idx="16">
                        <c:v>42161</c:v>
                      </c:pt>
                      <c:pt idx="17">
                        <c:v>42162</c:v>
                      </c:pt>
                      <c:pt idx="18">
                        <c:v>42163</c:v>
                      </c:pt>
                      <c:pt idx="19">
                        <c:v>42164</c:v>
                      </c:pt>
                      <c:pt idx="20">
                        <c:v>42165</c:v>
                      </c:pt>
                      <c:pt idx="21">
                        <c:v>42166</c:v>
                      </c:pt>
                      <c:pt idx="22">
                        <c:v>42167</c:v>
                      </c:pt>
                      <c:pt idx="23">
                        <c:v>42168</c:v>
                      </c:pt>
                      <c:pt idx="24">
                        <c:v>42169</c:v>
                      </c:pt>
                      <c:pt idx="25">
                        <c:v>42170</c:v>
                      </c:pt>
                      <c:pt idx="26">
                        <c:v>42171</c:v>
                      </c:pt>
                      <c:pt idx="27">
                        <c:v>42172</c:v>
                      </c:pt>
                      <c:pt idx="28">
                        <c:v>42173</c:v>
                      </c:pt>
                      <c:pt idx="29">
                        <c:v>42174</c:v>
                      </c:pt>
                      <c:pt idx="30">
                        <c:v>42175</c:v>
                      </c:pt>
                      <c:pt idx="31">
                        <c:v>42176</c:v>
                      </c:pt>
                      <c:pt idx="32">
                        <c:v>42177</c:v>
                      </c:pt>
                      <c:pt idx="33">
                        <c:v>42178</c:v>
                      </c:pt>
                      <c:pt idx="34">
                        <c:v>42179</c:v>
                      </c:pt>
                      <c:pt idx="35">
                        <c:v>42180</c:v>
                      </c:pt>
                      <c:pt idx="36">
                        <c:v>42181</c:v>
                      </c:pt>
                      <c:pt idx="37">
                        <c:v>42182</c:v>
                      </c:pt>
                      <c:pt idx="38">
                        <c:v>42183</c:v>
                      </c:pt>
                      <c:pt idx="39">
                        <c:v>42184</c:v>
                      </c:pt>
                      <c:pt idx="40">
                        <c:v>42185</c:v>
                      </c:pt>
                      <c:pt idx="41">
                        <c:v>42186</c:v>
                      </c:pt>
                      <c:pt idx="42">
                        <c:v>42187</c:v>
                      </c:pt>
                      <c:pt idx="43">
                        <c:v>42188</c:v>
                      </c:pt>
                      <c:pt idx="44">
                        <c:v>42189</c:v>
                      </c:pt>
                      <c:pt idx="45">
                        <c:v>42190</c:v>
                      </c:pt>
                      <c:pt idx="46">
                        <c:v>42191</c:v>
                      </c:pt>
                      <c:pt idx="47">
                        <c:v>42192</c:v>
                      </c:pt>
                      <c:pt idx="48">
                        <c:v>42193</c:v>
                      </c:pt>
                      <c:pt idx="49">
                        <c:v>42194</c:v>
                      </c:pt>
                      <c:pt idx="50">
                        <c:v>42195</c:v>
                      </c:pt>
                      <c:pt idx="51">
                        <c:v>42196</c:v>
                      </c:pt>
                      <c:pt idx="52">
                        <c:v>42197</c:v>
                      </c:pt>
                      <c:pt idx="53">
                        <c:v>42198</c:v>
                      </c:pt>
                      <c:pt idx="54">
                        <c:v>42199</c:v>
                      </c:pt>
                      <c:pt idx="55">
                        <c:v>42200</c:v>
                      </c:pt>
                      <c:pt idx="56">
                        <c:v>42201</c:v>
                      </c:pt>
                      <c:pt idx="57">
                        <c:v>42202</c:v>
                      </c:pt>
                      <c:pt idx="58">
                        <c:v>42203</c:v>
                      </c:pt>
                      <c:pt idx="59">
                        <c:v>42204</c:v>
                      </c:pt>
                      <c:pt idx="60">
                        <c:v>42205</c:v>
                      </c:pt>
                      <c:pt idx="61">
                        <c:v>42206</c:v>
                      </c:pt>
                      <c:pt idx="62">
                        <c:v>42207</c:v>
                      </c:pt>
                      <c:pt idx="63">
                        <c:v>42208</c:v>
                      </c:pt>
                      <c:pt idx="64">
                        <c:v>42209</c:v>
                      </c:pt>
                      <c:pt idx="65">
                        <c:v>42210</c:v>
                      </c:pt>
                      <c:pt idx="66">
                        <c:v>42211</c:v>
                      </c:pt>
                      <c:pt idx="67">
                        <c:v>42212</c:v>
                      </c:pt>
                      <c:pt idx="68">
                        <c:v>42213</c:v>
                      </c:pt>
                      <c:pt idx="69">
                        <c:v>42214</c:v>
                      </c:pt>
                      <c:pt idx="70">
                        <c:v>42215</c:v>
                      </c:pt>
                      <c:pt idx="71">
                        <c:v>42216</c:v>
                      </c:pt>
                      <c:pt idx="72">
                        <c:v>42217</c:v>
                      </c:pt>
                      <c:pt idx="73">
                        <c:v>42218</c:v>
                      </c:pt>
                      <c:pt idx="74">
                        <c:v>42219</c:v>
                      </c:pt>
                      <c:pt idx="75">
                        <c:v>42220</c:v>
                      </c:pt>
                      <c:pt idx="76">
                        <c:v>42221</c:v>
                      </c:pt>
                      <c:pt idx="77">
                        <c:v>42222</c:v>
                      </c:pt>
                      <c:pt idx="78">
                        <c:v>42223</c:v>
                      </c:pt>
                      <c:pt idx="79">
                        <c:v>42224</c:v>
                      </c:pt>
                      <c:pt idx="80">
                        <c:v>42225</c:v>
                      </c:pt>
                      <c:pt idx="81">
                        <c:v>42226</c:v>
                      </c:pt>
                      <c:pt idx="82">
                        <c:v>42227</c:v>
                      </c:pt>
                      <c:pt idx="83">
                        <c:v>42228</c:v>
                      </c:pt>
                      <c:pt idx="84">
                        <c:v>42229</c:v>
                      </c:pt>
                      <c:pt idx="85">
                        <c:v>42230</c:v>
                      </c:pt>
                      <c:pt idx="86">
                        <c:v>42231</c:v>
                      </c:pt>
                      <c:pt idx="87">
                        <c:v>42232</c:v>
                      </c:pt>
                      <c:pt idx="88">
                        <c:v>42233</c:v>
                      </c:pt>
                      <c:pt idx="89">
                        <c:v>42234</c:v>
                      </c:pt>
                      <c:pt idx="90">
                        <c:v>42235</c:v>
                      </c:pt>
                      <c:pt idx="91">
                        <c:v>42236</c:v>
                      </c:pt>
                      <c:pt idx="92">
                        <c:v>42237</c:v>
                      </c:pt>
                      <c:pt idx="93">
                        <c:v>42238</c:v>
                      </c:pt>
                      <c:pt idx="94">
                        <c:v>42239</c:v>
                      </c:pt>
                      <c:pt idx="95">
                        <c:v>42240</c:v>
                      </c:pt>
                      <c:pt idx="96">
                        <c:v>42241</c:v>
                      </c:pt>
                      <c:pt idx="97">
                        <c:v>42242</c:v>
                      </c:pt>
                      <c:pt idx="98">
                        <c:v>42243</c:v>
                      </c:pt>
                      <c:pt idx="99">
                        <c:v>42244</c:v>
                      </c:pt>
                      <c:pt idx="100">
                        <c:v>42245</c:v>
                      </c:pt>
                      <c:pt idx="101">
                        <c:v>42246</c:v>
                      </c:pt>
                      <c:pt idx="102">
                        <c:v>42247</c:v>
                      </c:pt>
                      <c:pt idx="103">
                        <c:v>42248</c:v>
                      </c:pt>
                      <c:pt idx="104">
                        <c:v>42249</c:v>
                      </c:pt>
                      <c:pt idx="105">
                        <c:v>42250</c:v>
                      </c:pt>
                      <c:pt idx="106">
                        <c:v>42251</c:v>
                      </c:pt>
                      <c:pt idx="107">
                        <c:v>42252</c:v>
                      </c:pt>
                      <c:pt idx="108">
                        <c:v>42253</c:v>
                      </c:pt>
                      <c:pt idx="109">
                        <c:v>42254</c:v>
                      </c:pt>
                      <c:pt idx="110">
                        <c:v>42255</c:v>
                      </c:pt>
                      <c:pt idx="111">
                        <c:v>42256</c:v>
                      </c:pt>
                      <c:pt idx="112">
                        <c:v>42257</c:v>
                      </c:pt>
                      <c:pt idx="113">
                        <c:v>42258</c:v>
                      </c:pt>
                      <c:pt idx="114">
                        <c:v>42259</c:v>
                      </c:pt>
                      <c:pt idx="115">
                        <c:v>42260</c:v>
                      </c:pt>
                      <c:pt idx="116">
                        <c:v>42261</c:v>
                      </c:pt>
                      <c:pt idx="117">
                        <c:v>42262</c:v>
                      </c:pt>
                      <c:pt idx="118">
                        <c:v>42263</c:v>
                      </c:pt>
                      <c:pt idx="119">
                        <c:v>42264</c:v>
                      </c:pt>
                      <c:pt idx="120">
                        <c:v>42265</c:v>
                      </c:pt>
                      <c:pt idx="121">
                        <c:v>42266</c:v>
                      </c:pt>
                      <c:pt idx="122">
                        <c:v>42267</c:v>
                      </c:pt>
                      <c:pt idx="123">
                        <c:v>42268</c:v>
                      </c:pt>
                      <c:pt idx="124">
                        <c:v>42269</c:v>
                      </c:pt>
                      <c:pt idx="125">
                        <c:v>42270</c:v>
                      </c:pt>
                      <c:pt idx="126">
                        <c:v>42271</c:v>
                      </c:pt>
                      <c:pt idx="127">
                        <c:v>42272</c:v>
                      </c:pt>
                      <c:pt idx="128">
                        <c:v>42273</c:v>
                      </c:pt>
                      <c:pt idx="129">
                        <c:v>42274</c:v>
                      </c:pt>
                      <c:pt idx="130">
                        <c:v>42275</c:v>
                      </c:pt>
                      <c:pt idx="131">
                        <c:v>42276</c:v>
                      </c:pt>
                      <c:pt idx="132">
                        <c:v>42277</c:v>
                      </c:pt>
                      <c:pt idx="133">
                        <c:v>42278</c:v>
                      </c:pt>
                      <c:pt idx="134">
                        <c:v>42279</c:v>
                      </c:pt>
                      <c:pt idx="135">
                        <c:v>42280</c:v>
                      </c:pt>
                      <c:pt idx="136">
                        <c:v>42281</c:v>
                      </c:pt>
                      <c:pt idx="137">
                        <c:v>42282</c:v>
                      </c:pt>
                      <c:pt idx="138">
                        <c:v>42283</c:v>
                      </c:pt>
                      <c:pt idx="139">
                        <c:v>42284</c:v>
                      </c:pt>
                      <c:pt idx="140">
                        <c:v>42285</c:v>
                      </c:pt>
                      <c:pt idx="141">
                        <c:v>42286</c:v>
                      </c:pt>
                      <c:pt idx="142">
                        <c:v>42287</c:v>
                      </c:pt>
                      <c:pt idx="143">
                        <c:v>42288</c:v>
                      </c:pt>
                      <c:pt idx="144">
                        <c:v>42289</c:v>
                      </c:pt>
                      <c:pt idx="145">
                        <c:v>42290</c:v>
                      </c:pt>
                      <c:pt idx="146">
                        <c:v>42291</c:v>
                      </c:pt>
                      <c:pt idx="147">
                        <c:v>42292</c:v>
                      </c:pt>
                      <c:pt idx="148">
                        <c:v>42293</c:v>
                      </c:pt>
                      <c:pt idx="149">
                        <c:v>42294</c:v>
                      </c:pt>
                      <c:pt idx="150">
                        <c:v>42295</c:v>
                      </c:pt>
                      <c:pt idx="151">
                        <c:v>42296</c:v>
                      </c:pt>
                      <c:pt idx="152">
                        <c:v>42297</c:v>
                      </c:pt>
                      <c:pt idx="153">
                        <c:v>42298</c:v>
                      </c:pt>
                      <c:pt idx="154">
                        <c:v>42299</c:v>
                      </c:pt>
                      <c:pt idx="155">
                        <c:v>42300</c:v>
                      </c:pt>
                      <c:pt idx="156">
                        <c:v>42301</c:v>
                      </c:pt>
                      <c:pt idx="157">
                        <c:v>42302</c:v>
                      </c:pt>
                      <c:pt idx="158">
                        <c:v>42303</c:v>
                      </c:pt>
                      <c:pt idx="159">
                        <c:v>42304</c:v>
                      </c:pt>
                      <c:pt idx="160">
                        <c:v>42305</c:v>
                      </c:pt>
                      <c:pt idx="161">
                        <c:v>42306</c:v>
                      </c:pt>
                      <c:pt idx="162">
                        <c:v>42307</c:v>
                      </c:pt>
                      <c:pt idx="163">
                        <c:v>42308</c:v>
                      </c:pt>
                      <c:pt idx="164">
                        <c:v>42309</c:v>
                      </c:pt>
                      <c:pt idx="165">
                        <c:v>42310</c:v>
                      </c:pt>
                      <c:pt idx="166">
                        <c:v>42311</c:v>
                      </c:pt>
                      <c:pt idx="167">
                        <c:v>42312</c:v>
                      </c:pt>
                      <c:pt idx="168">
                        <c:v>42313</c:v>
                      </c:pt>
                      <c:pt idx="169">
                        <c:v>42314</c:v>
                      </c:pt>
                      <c:pt idx="170">
                        <c:v>42315</c:v>
                      </c:pt>
                      <c:pt idx="171">
                        <c:v>42316</c:v>
                      </c:pt>
                      <c:pt idx="172">
                        <c:v>42317</c:v>
                      </c:pt>
                      <c:pt idx="173">
                        <c:v>42318</c:v>
                      </c:pt>
                      <c:pt idx="174">
                        <c:v>42319</c:v>
                      </c:pt>
                      <c:pt idx="175">
                        <c:v>42320</c:v>
                      </c:pt>
                      <c:pt idx="176">
                        <c:v>42321</c:v>
                      </c:pt>
                      <c:pt idx="177">
                        <c:v>42322</c:v>
                      </c:pt>
                      <c:pt idx="178">
                        <c:v>42323</c:v>
                      </c:pt>
                      <c:pt idx="179">
                        <c:v>42324</c:v>
                      </c:pt>
                      <c:pt idx="180">
                        <c:v>42325</c:v>
                      </c:pt>
                      <c:pt idx="181">
                        <c:v>42326</c:v>
                      </c:pt>
                      <c:pt idx="182">
                        <c:v>42327</c:v>
                      </c:pt>
                      <c:pt idx="183">
                        <c:v>42328</c:v>
                      </c:pt>
                      <c:pt idx="184">
                        <c:v>42329</c:v>
                      </c:pt>
                      <c:pt idx="185">
                        <c:v>42330</c:v>
                      </c:pt>
                      <c:pt idx="186">
                        <c:v>42331</c:v>
                      </c:pt>
                      <c:pt idx="187">
                        <c:v>42332</c:v>
                      </c:pt>
                      <c:pt idx="188">
                        <c:v>42333</c:v>
                      </c:pt>
                      <c:pt idx="189">
                        <c:v>42334</c:v>
                      </c:pt>
                      <c:pt idx="190">
                        <c:v>42335</c:v>
                      </c:pt>
                      <c:pt idx="191">
                        <c:v>42336</c:v>
                      </c:pt>
                      <c:pt idx="192">
                        <c:v>42337</c:v>
                      </c:pt>
                      <c:pt idx="193">
                        <c:v>42338</c:v>
                      </c:pt>
                      <c:pt idx="194">
                        <c:v>42339</c:v>
                      </c:pt>
                      <c:pt idx="195">
                        <c:v>42340</c:v>
                      </c:pt>
                      <c:pt idx="196">
                        <c:v>42341</c:v>
                      </c:pt>
                      <c:pt idx="197">
                        <c:v>42342</c:v>
                      </c:pt>
                      <c:pt idx="198">
                        <c:v>42343</c:v>
                      </c:pt>
                      <c:pt idx="199">
                        <c:v>42344</c:v>
                      </c:pt>
                      <c:pt idx="200">
                        <c:v>42345</c:v>
                      </c:pt>
                      <c:pt idx="201">
                        <c:v>42346</c:v>
                      </c:pt>
                      <c:pt idx="202">
                        <c:v>42347</c:v>
                      </c:pt>
                      <c:pt idx="203">
                        <c:v>42348</c:v>
                      </c:pt>
                      <c:pt idx="204">
                        <c:v>42349</c:v>
                      </c:pt>
                      <c:pt idx="205">
                        <c:v>42350</c:v>
                      </c:pt>
                      <c:pt idx="206">
                        <c:v>42351</c:v>
                      </c:pt>
                      <c:pt idx="207">
                        <c:v>42352</c:v>
                      </c:pt>
                      <c:pt idx="208">
                        <c:v>42353</c:v>
                      </c:pt>
                      <c:pt idx="209">
                        <c:v>42354</c:v>
                      </c:pt>
                      <c:pt idx="210">
                        <c:v>42355</c:v>
                      </c:pt>
                      <c:pt idx="211">
                        <c:v>42356</c:v>
                      </c:pt>
                      <c:pt idx="212">
                        <c:v>42357</c:v>
                      </c:pt>
                      <c:pt idx="213">
                        <c:v>42358</c:v>
                      </c:pt>
                      <c:pt idx="214">
                        <c:v>42359</c:v>
                      </c:pt>
                      <c:pt idx="215">
                        <c:v>42360</c:v>
                      </c:pt>
                      <c:pt idx="216">
                        <c:v>42361</c:v>
                      </c:pt>
                      <c:pt idx="217">
                        <c:v>42362</c:v>
                      </c:pt>
                      <c:pt idx="218">
                        <c:v>42363</c:v>
                      </c:pt>
                      <c:pt idx="219">
                        <c:v>42364</c:v>
                      </c:pt>
                      <c:pt idx="220">
                        <c:v>42365</c:v>
                      </c:pt>
                      <c:pt idx="221">
                        <c:v>42366</c:v>
                      </c:pt>
                      <c:pt idx="222">
                        <c:v>42367</c:v>
                      </c:pt>
                      <c:pt idx="223">
                        <c:v>42368</c:v>
                      </c:pt>
                      <c:pt idx="224">
                        <c:v>42369</c:v>
                      </c:pt>
                      <c:pt idx="225">
                        <c:v>42370</c:v>
                      </c:pt>
                      <c:pt idx="226">
                        <c:v>42371</c:v>
                      </c:pt>
                      <c:pt idx="227">
                        <c:v>42372</c:v>
                      </c:pt>
                      <c:pt idx="228">
                        <c:v>42373</c:v>
                      </c:pt>
                      <c:pt idx="229">
                        <c:v>42374</c:v>
                      </c:pt>
                      <c:pt idx="230">
                        <c:v>42375</c:v>
                      </c:pt>
                      <c:pt idx="231">
                        <c:v>42376</c:v>
                      </c:pt>
                      <c:pt idx="232">
                        <c:v>42377</c:v>
                      </c:pt>
                      <c:pt idx="233">
                        <c:v>42378</c:v>
                      </c:pt>
                      <c:pt idx="234">
                        <c:v>42379</c:v>
                      </c:pt>
                      <c:pt idx="235">
                        <c:v>42380</c:v>
                      </c:pt>
                      <c:pt idx="236">
                        <c:v>42381</c:v>
                      </c:pt>
                      <c:pt idx="237">
                        <c:v>42382</c:v>
                      </c:pt>
                      <c:pt idx="238">
                        <c:v>42383</c:v>
                      </c:pt>
                      <c:pt idx="239">
                        <c:v>42384</c:v>
                      </c:pt>
                      <c:pt idx="240">
                        <c:v>42385</c:v>
                      </c:pt>
                      <c:pt idx="241">
                        <c:v>42386</c:v>
                      </c:pt>
                      <c:pt idx="242">
                        <c:v>42387</c:v>
                      </c:pt>
                      <c:pt idx="243">
                        <c:v>42388</c:v>
                      </c:pt>
                      <c:pt idx="244">
                        <c:v>42389</c:v>
                      </c:pt>
                      <c:pt idx="245">
                        <c:v>42390</c:v>
                      </c:pt>
                      <c:pt idx="246">
                        <c:v>42391</c:v>
                      </c:pt>
                      <c:pt idx="247">
                        <c:v>42392</c:v>
                      </c:pt>
                      <c:pt idx="248">
                        <c:v>42393</c:v>
                      </c:pt>
                      <c:pt idx="249">
                        <c:v>42394</c:v>
                      </c:pt>
                      <c:pt idx="250">
                        <c:v>42395</c:v>
                      </c:pt>
                      <c:pt idx="251">
                        <c:v>42396</c:v>
                      </c:pt>
                      <c:pt idx="252">
                        <c:v>42397</c:v>
                      </c:pt>
                      <c:pt idx="253">
                        <c:v>42398</c:v>
                      </c:pt>
                      <c:pt idx="254">
                        <c:v>42399</c:v>
                      </c:pt>
                      <c:pt idx="255">
                        <c:v>42400</c:v>
                      </c:pt>
                      <c:pt idx="256">
                        <c:v>42401</c:v>
                      </c:pt>
                      <c:pt idx="257">
                        <c:v>42402</c:v>
                      </c:pt>
                      <c:pt idx="258">
                        <c:v>42403</c:v>
                      </c:pt>
                      <c:pt idx="259">
                        <c:v>42404</c:v>
                      </c:pt>
                      <c:pt idx="260">
                        <c:v>42405</c:v>
                      </c:pt>
                      <c:pt idx="261">
                        <c:v>42406</c:v>
                      </c:pt>
                      <c:pt idx="262">
                        <c:v>42407</c:v>
                      </c:pt>
                      <c:pt idx="263">
                        <c:v>42408</c:v>
                      </c:pt>
                      <c:pt idx="264">
                        <c:v>42409</c:v>
                      </c:pt>
                      <c:pt idx="265">
                        <c:v>42410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'Данные А3'!$J$7:$J$272</c15:sqref>
                        </c15:formulaRef>
                      </c:ext>
                    </c:extLst>
                    <c:numCache>
                      <c:formatCode>0.00</c:formatCode>
                      <c:ptCount val="266"/>
                      <c:pt idx="0">
                        <c:v>1.2</c:v>
                      </c:pt>
                      <c:pt idx="1">
                        <c:v>1.2</c:v>
                      </c:pt>
                      <c:pt idx="2">
                        <c:v>2.6399999999999997</c:v>
                      </c:pt>
                      <c:pt idx="3">
                        <c:v>2.6399999999999997</c:v>
                      </c:pt>
                      <c:pt idx="4">
                        <c:v>6.6</c:v>
                      </c:pt>
                      <c:pt idx="5">
                        <c:v>13.2</c:v>
                      </c:pt>
                      <c:pt idx="6">
                        <c:v>13.2</c:v>
                      </c:pt>
                      <c:pt idx="7">
                        <c:v>13.2</c:v>
                      </c:pt>
                      <c:pt idx="8">
                        <c:v>15</c:v>
                      </c:pt>
                      <c:pt idx="9">
                        <c:v>16.2</c:v>
                      </c:pt>
                      <c:pt idx="10">
                        <c:v>18</c:v>
                      </c:pt>
                      <c:pt idx="11">
                        <c:v>19.2</c:v>
                      </c:pt>
                      <c:pt idx="12">
                        <c:v>20.399999999999999</c:v>
                      </c:pt>
                      <c:pt idx="13">
                        <c:v>21</c:v>
                      </c:pt>
                      <c:pt idx="14">
                        <c:v>22.8</c:v>
                      </c:pt>
                      <c:pt idx="15">
                        <c:v>23.4</c:v>
                      </c:pt>
                      <c:pt idx="16">
                        <c:v>24</c:v>
                      </c:pt>
                      <c:pt idx="17">
                        <c:v>24.599999999999998</c:v>
                      </c:pt>
                      <c:pt idx="18">
                        <c:v>24.9</c:v>
                      </c:pt>
                      <c:pt idx="19">
                        <c:v>25.2</c:v>
                      </c:pt>
                      <c:pt idx="20">
                        <c:v>25.8</c:v>
                      </c:pt>
                      <c:pt idx="21">
                        <c:v>26.4</c:v>
                      </c:pt>
                      <c:pt idx="22">
                        <c:v>26.4</c:v>
                      </c:pt>
                      <c:pt idx="23">
                        <c:v>26.4</c:v>
                      </c:pt>
                      <c:pt idx="24">
                        <c:v>26.4</c:v>
                      </c:pt>
                      <c:pt idx="25">
                        <c:v>26.7</c:v>
                      </c:pt>
                      <c:pt idx="26">
                        <c:v>27.3</c:v>
                      </c:pt>
                      <c:pt idx="27">
                        <c:v>27.9</c:v>
                      </c:pt>
                      <c:pt idx="28">
                        <c:v>27.9</c:v>
                      </c:pt>
                      <c:pt idx="29">
                        <c:v>28.5</c:v>
                      </c:pt>
                      <c:pt idx="30">
                        <c:v>28.799999999999997</c:v>
                      </c:pt>
                      <c:pt idx="31">
                        <c:v>29.099999999999998</c:v>
                      </c:pt>
                      <c:pt idx="32">
                        <c:v>29.099999999999998</c:v>
                      </c:pt>
                      <c:pt idx="33">
                        <c:v>29.099999999999998</c:v>
                      </c:pt>
                      <c:pt idx="34">
                        <c:v>29.4</c:v>
                      </c:pt>
                      <c:pt idx="35">
                        <c:v>29.7</c:v>
                      </c:pt>
                      <c:pt idx="36">
                        <c:v>30</c:v>
                      </c:pt>
                      <c:pt idx="37">
                        <c:v>30.599999999999998</c:v>
                      </c:pt>
                      <c:pt idx="38">
                        <c:v>30.9</c:v>
                      </c:pt>
                      <c:pt idx="39">
                        <c:v>31.5</c:v>
                      </c:pt>
                      <c:pt idx="40">
                        <c:v>31.799999999999997</c:v>
                      </c:pt>
                      <c:pt idx="41">
                        <c:v>32.4</c:v>
                      </c:pt>
                      <c:pt idx="42">
                        <c:v>33</c:v>
                      </c:pt>
                      <c:pt idx="43">
                        <c:v>33.6</c:v>
                      </c:pt>
                      <c:pt idx="44">
                        <c:v>34.199999999999996</c:v>
                      </c:pt>
                      <c:pt idx="45">
                        <c:v>34.799999999999997</c:v>
                      </c:pt>
                      <c:pt idx="46">
                        <c:v>35.4</c:v>
                      </c:pt>
                      <c:pt idx="47">
                        <c:v>36.299999999999997</c:v>
                      </c:pt>
                      <c:pt idx="48">
                        <c:v>36.9</c:v>
                      </c:pt>
                      <c:pt idx="49">
                        <c:v>37.799999999999997</c:v>
                      </c:pt>
                      <c:pt idx="50">
                        <c:v>38.4</c:v>
                      </c:pt>
                      <c:pt idx="51">
                        <c:v>39</c:v>
                      </c:pt>
                      <c:pt idx="52">
                        <c:v>39.6</c:v>
                      </c:pt>
                      <c:pt idx="53">
                        <c:v>40.199999999999996</c:v>
                      </c:pt>
                      <c:pt idx="54">
                        <c:v>40.5</c:v>
                      </c:pt>
                      <c:pt idx="55">
                        <c:v>15</c:v>
                      </c:pt>
                      <c:pt idx="56">
                        <c:v>27.599999999999998</c:v>
                      </c:pt>
                      <c:pt idx="57">
                        <c:v>31.2</c:v>
                      </c:pt>
                      <c:pt idx="58">
                        <c:v>31.799999999999997</c:v>
                      </c:pt>
                      <c:pt idx="59">
                        <c:v>33</c:v>
                      </c:pt>
                      <c:pt idx="60">
                        <c:v>34.199999999999996</c:v>
                      </c:pt>
                      <c:pt idx="61">
                        <c:v>34.799999999999997</c:v>
                      </c:pt>
                      <c:pt idx="62">
                        <c:v>36</c:v>
                      </c:pt>
                      <c:pt idx="63">
                        <c:v>37.199999999999996</c:v>
                      </c:pt>
                      <c:pt idx="64">
                        <c:v>37.5</c:v>
                      </c:pt>
                      <c:pt idx="65">
                        <c:v>38.4</c:v>
                      </c:pt>
                      <c:pt idx="66">
                        <c:v>39.42</c:v>
                      </c:pt>
                      <c:pt idx="67">
                        <c:v>40.08</c:v>
                      </c:pt>
                      <c:pt idx="68">
                        <c:v>40.799999999999997</c:v>
                      </c:pt>
                      <c:pt idx="69">
                        <c:v>41.1</c:v>
                      </c:pt>
                      <c:pt idx="70">
                        <c:v>41.82</c:v>
                      </c:pt>
                      <c:pt idx="71">
                        <c:v>42</c:v>
                      </c:pt>
                      <c:pt idx="72">
                        <c:v>42.18</c:v>
                      </c:pt>
                      <c:pt idx="73">
                        <c:v>42.239999999999995</c:v>
                      </c:pt>
                      <c:pt idx="74">
                        <c:v>42.36</c:v>
                      </c:pt>
                      <c:pt idx="75">
                        <c:v>42.42</c:v>
                      </c:pt>
                      <c:pt idx="76">
                        <c:v>42.18</c:v>
                      </c:pt>
                      <c:pt idx="77">
                        <c:v>42</c:v>
                      </c:pt>
                      <c:pt idx="78">
                        <c:v>41.82</c:v>
                      </c:pt>
                      <c:pt idx="79">
                        <c:v>41.04</c:v>
                      </c:pt>
                      <c:pt idx="80">
                        <c:v>40.98</c:v>
                      </c:pt>
                      <c:pt idx="81">
                        <c:v>40.32</c:v>
                      </c:pt>
                      <c:pt idx="82">
                        <c:v>40.623767999999991</c:v>
                      </c:pt>
                      <c:pt idx="83">
                        <c:v>39.6</c:v>
                      </c:pt>
                      <c:pt idx="84">
                        <c:v>39.299999999999997</c:v>
                      </c:pt>
                      <c:pt idx="85">
                        <c:v>38.64</c:v>
                      </c:pt>
                      <c:pt idx="86">
                        <c:v>38.519999999999996</c:v>
                      </c:pt>
                      <c:pt idx="87">
                        <c:v>38.1</c:v>
                      </c:pt>
                      <c:pt idx="88">
                        <c:v>38.1</c:v>
                      </c:pt>
                      <c:pt idx="89">
                        <c:v>38.339999999999996</c:v>
                      </c:pt>
                      <c:pt idx="90">
                        <c:v>37.799999999999997</c:v>
                      </c:pt>
                      <c:pt idx="91">
                        <c:v>37.5</c:v>
                      </c:pt>
                      <c:pt idx="92">
                        <c:v>36.9</c:v>
                      </c:pt>
                      <c:pt idx="93">
                        <c:v>36</c:v>
                      </c:pt>
                      <c:pt idx="94">
                        <c:v>35.699999999999996</c:v>
                      </c:pt>
                      <c:pt idx="95">
                        <c:v>35.4</c:v>
                      </c:pt>
                      <c:pt idx="96">
                        <c:v>34.14</c:v>
                      </c:pt>
                      <c:pt idx="97">
                        <c:v>34.994720000000001</c:v>
                      </c:pt>
                      <c:pt idx="98">
                        <c:v>34.199999999999996</c:v>
                      </c:pt>
                      <c:pt idx="99">
                        <c:v>34.92</c:v>
                      </c:pt>
                      <c:pt idx="100">
                        <c:v>35.28</c:v>
                      </c:pt>
                      <c:pt idx="101">
                        <c:v>36.24</c:v>
                      </c:pt>
                      <c:pt idx="102">
                        <c:v>37.44</c:v>
                      </c:pt>
                      <c:pt idx="103">
                        <c:v>41.699999999999996</c:v>
                      </c:pt>
                      <c:pt idx="104">
                        <c:v>42.6</c:v>
                      </c:pt>
                      <c:pt idx="105">
                        <c:v>42.6</c:v>
                      </c:pt>
                      <c:pt idx="106">
                        <c:v>44.22</c:v>
                      </c:pt>
                      <c:pt idx="107">
                        <c:v>37.619999999999997</c:v>
                      </c:pt>
                      <c:pt idx="108">
                        <c:v>33.119999999999997</c:v>
                      </c:pt>
                      <c:pt idx="109">
                        <c:v>30.9</c:v>
                      </c:pt>
                      <c:pt idx="110">
                        <c:v>30.299999999999997</c:v>
                      </c:pt>
                      <c:pt idx="111">
                        <c:v>28.919999999999998</c:v>
                      </c:pt>
                      <c:pt idx="112">
                        <c:v>27.3</c:v>
                      </c:pt>
                      <c:pt idx="113">
                        <c:v>27.3</c:v>
                      </c:pt>
                      <c:pt idx="114">
                        <c:v>26.64</c:v>
                      </c:pt>
                      <c:pt idx="115">
                        <c:v>26.7</c:v>
                      </c:pt>
                      <c:pt idx="116">
                        <c:v>27.48</c:v>
                      </c:pt>
                      <c:pt idx="117">
                        <c:v>27.779999999999998</c:v>
                      </c:pt>
                      <c:pt idx="118">
                        <c:v>27.599999999999998</c:v>
                      </c:pt>
                      <c:pt idx="119">
                        <c:v>30.72</c:v>
                      </c:pt>
                      <c:pt idx="120">
                        <c:v>29.58</c:v>
                      </c:pt>
                      <c:pt idx="121">
                        <c:v>27.9</c:v>
                      </c:pt>
                      <c:pt idx="122">
                        <c:v>28.2</c:v>
                      </c:pt>
                      <c:pt idx="123">
                        <c:v>27.9</c:v>
                      </c:pt>
                      <c:pt idx="124">
                        <c:v>27.9</c:v>
                      </c:pt>
                      <c:pt idx="125">
                        <c:v>28.38</c:v>
                      </c:pt>
                      <c:pt idx="126">
                        <c:v>31.799999999999997</c:v>
                      </c:pt>
                      <c:pt idx="127">
                        <c:v>32.879999999999995</c:v>
                      </c:pt>
                      <c:pt idx="128">
                        <c:v>33.42</c:v>
                      </c:pt>
                      <c:pt idx="129">
                        <c:v>35.4</c:v>
                      </c:pt>
                      <c:pt idx="130">
                        <c:v>35.1</c:v>
                      </c:pt>
                      <c:pt idx="131">
                        <c:v>35.1</c:v>
                      </c:pt>
                      <c:pt idx="132">
                        <c:v>35.1</c:v>
                      </c:pt>
                      <c:pt idx="133">
                        <c:v>34.799999999999997</c:v>
                      </c:pt>
                      <c:pt idx="134">
                        <c:v>34.799999999999997</c:v>
                      </c:pt>
                      <c:pt idx="135">
                        <c:v>34.5</c:v>
                      </c:pt>
                      <c:pt idx="136">
                        <c:v>34.32</c:v>
                      </c:pt>
                      <c:pt idx="137">
                        <c:v>34.379999999999995</c:v>
                      </c:pt>
                      <c:pt idx="138">
                        <c:v>34.5</c:v>
                      </c:pt>
                      <c:pt idx="139">
                        <c:v>33.6</c:v>
                      </c:pt>
                      <c:pt idx="140">
                        <c:v>33.18</c:v>
                      </c:pt>
                      <c:pt idx="141">
                        <c:v>33.9</c:v>
                      </c:pt>
                      <c:pt idx="142">
                        <c:v>34.44</c:v>
                      </c:pt>
                      <c:pt idx="143">
                        <c:v>34.08</c:v>
                      </c:pt>
                      <c:pt idx="144">
                        <c:v>34.32</c:v>
                      </c:pt>
                      <c:pt idx="145">
                        <c:v>34.32</c:v>
                      </c:pt>
                      <c:pt idx="146">
                        <c:v>34.26</c:v>
                      </c:pt>
                      <c:pt idx="147">
                        <c:v>31.38</c:v>
                      </c:pt>
                      <c:pt idx="148">
                        <c:v>33</c:v>
                      </c:pt>
                      <c:pt idx="149">
                        <c:v>33.6</c:v>
                      </c:pt>
                      <c:pt idx="150">
                        <c:v>33.78</c:v>
                      </c:pt>
                      <c:pt idx="151">
                        <c:v>34.5</c:v>
                      </c:pt>
                      <c:pt idx="152">
                        <c:v>33.9</c:v>
                      </c:pt>
                      <c:pt idx="153">
                        <c:v>34.199999999999996</c:v>
                      </c:pt>
                      <c:pt idx="154">
                        <c:v>36.24</c:v>
                      </c:pt>
                      <c:pt idx="155">
                        <c:v>36.78</c:v>
                      </c:pt>
                      <c:pt idx="156">
                        <c:v>37.199999999999996</c:v>
                      </c:pt>
                      <c:pt idx="157">
                        <c:v>37.74</c:v>
                      </c:pt>
                      <c:pt idx="158">
                        <c:v>37.74</c:v>
                      </c:pt>
                      <c:pt idx="159">
                        <c:v>37.32</c:v>
                      </c:pt>
                      <c:pt idx="160">
                        <c:v>38.22</c:v>
                      </c:pt>
                      <c:pt idx="161">
                        <c:v>38.1</c:v>
                      </c:pt>
                      <c:pt idx="162">
                        <c:v>39.299999999999997</c:v>
                      </c:pt>
                      <c:pt idx="163">
                        <c:v>39.54</c:v>
                      </c:pt>
                      <c:pt idx="164">
                        <c:v>40.5</c:v>
                      </c:pt>
                      <c:pt idx="165">
                        <c:v>41.82</c:v>
                      </c:pt>
                      <c:pt idx="166">
                        <c:v>42.12</c:v>
                      </c:pt>
                      <c:pt idx="167">
                        <c:v>42.12</c:v>
                      </c:pt>
                      <c:pt idx="168">
                        <c:v>42.54</c:v>
                      </c:pt>
                      <c:pt idx="169">
                        <c:v>42.9</c:v>
                      </c:pt>
                      <c:pt idx="170">
                        <c:v>39.498779999999996</c:v>
                      </c:pt>
                      <c:pt idx="171">
                        <c:v>39.49438</c:v>
                      </c:pt>
                      <c:pt idx="172">
                        <c:v>39.498869999999997</c:v>
                      </c:pt>
                      <c:pt idx="173">
                        <c:v>37.948529000000001</c:v>
                      </c:pt>
                      <c:pt idx="174">
                        <c:v>36.221939999999996</c:v>
                      </c:pt>
                      <c:pt idx="175">
                        <c:v>36.203000000000003</c:v>
                      </c:pt>
                      <c:pt idx="176">
                        <c:v>36.151000000000003</c:v>
                      </c:pt>
                      <c:pt idx="177">
                        <c:v>37.00459</c:v>
                      </c:pt>
                      <c:pt idx="178">
                        <c:v>35.278460000000003</c:v>
                      </c:pt>
                      <c:pt idx="179">
                        <c:v>35.274299999999997</c:v>
                      </c:pt>
                      <c:pt idx="180">
                        <c:v>37.057099999999998</c:v>
                      </c:pt>
                      <c:pt idx="181">
                        <c:v>37.126063000000009</c:v>
                      </c:pt>
                      <c:pt idx="182">
                        <c:v>37.055315999999998</c:v>
                      </c:pt>
                      <c:pt idx="183">
                        <c:v>37.307362000000005</c:v>
                      </c:pt>
                      <c:pt idx="184">
                        <c:v>37.603625999999991</c:v>
                      </c:pt>
                      <c:pt idx="185">
                        <c:v>37.979483999999999</c:v>
                      </c:pt>
                      <c:pt idx="186">
                        <c:v>37.77607600000001</c:v>
                      </c:pt>
                      <c:pt idx="187">
                        <c:v>37.652266000000004</c:v>
                      </c:pt>
                      <c:pt idx="188">
                        <c:v>37.705325999999999</c:v>
                      </c:pt>
                      <c:pt idx="189">
                        <c:v>37.594780999999998</c:v>
                      </c:pt>
                      <c:pt idx="190">
                        <c:v>37.524031000000001</c:v>
                      </c:pt>
                      <c:pt idx="191">
                        <c:v>37.413484000000011</c:v>
                      </c:pt>
                      <c:pt idx="192">
                        <c:v>37.267563000000003</c:v>
                      </c:pt>
                      <c:pt idx="193">
                        <c:v>37.028782000000007</c:v>
                      </c:pt>
                      <c:pt idx="194">
                        <c:v>37.033203000000007</c:v>
                      </c:pt>
                      <c:pt idx="195">
                        <c:v>36.95361299999999</c:v>
                      </c:pt>
                      <c:pt idx="196">
                        <c:v>36.723700000000001</c:v>
                      </c:pt>
                      <c:pt idx="197">
                        <c:v>36.489313000000003</c:v>
                      </c:pt>
                      <c:pt idx="198">
                        <c:v>36.507003000000019</c:v>
                      </c:pt>
                      <c:pt idx="199">
                        <c:v>36.820954999999998</c:v>
                      </c:pt>
                      <c:pt idx="200">
                        <c:v>36.462785000000004</c:v>
                      </c:pt>
                      <c:pt idx="201">
                        <c:v>36.383193000000013</c:v>
                      </c:pt>
                      <c:pt idx="202">
                        <c:v>36.321285000000003</c:v>
                      </c:pt>
                      <c:pt idx="203">
                        <c:v>36.781160000000014</c:v>
                      </c:pt>
                      <c:pt idx="204">
                        <c:v>36.608706000000005</c:v>
                      </c:pt>
                      <c:pt idx="205">
                        <c:v>36.064814000000005</c:v>
                      </c:pt>
                      <c:pt idx="206">
                        <c:v>35.967534999999998</c:v>
                      </c:pt>
                      <c:pt idx="207">
                        <c:v>36.179782000000003</c:v>
                      </c:pt>
                      <c:pt idx="208">
                        <c:v>36.055972999999994</c:v>
                      </c:pt>
                      <c:pt idx="209">
                        <c:v>35.967534999999998</c:v>
                      </c:pt>
                      <c:pt idx="210">
                        <c:v>35.914470999999999</c:v>
                      </c:pt>
                      <c:pt idx="211">
                        <c:v>36.029442999999993</c:v>
                      </c:pt>
                      <c:pt idx="212">
                        <c:v>35.834879999999998</c:v>
                      </c:pt>
                      <c:pt idx="213">
                        <c:v>35.737597999999998</c:v>
                      </c:pt>
                      <c:pt idx="214">
                        <c:v>35.976377000000006</c:v>
                      </c:pt>
                      <c:pt idx="215">
                        <c:v>36.352236000000005</c:v>
                      </c:pt>
                      <c:pt idx="216">
                        <c:v>35.941001999999997</c:v>
                      </c:pt>
                      <c:pt idx="217">
                        <c:v>36.595441000000001</c:v>
                      </c:pt>
                      <c:pt idx="218">
                        <c:v>36.338974</c:v>
                      </c:pt>
                      <c:pt idx="219">
                        <c:v>36.719253999999999</c:v>
                      </c:pt>
                      <c:pt idx="220">
                        <c:v>36.750205000000008</c:v>
                      </c:pt>
                      <c:pt idx="221">
                        <c:v>36.445095999999999</c:v>
                      </c:pt>
                      <c:pt idx="222">
                        <c:v>36.599859000000002</c:v>
                      </c:pt>
                      <c:pt idx="223">
                        <c:v>36.546800000000005</c:v>
                      </c:pt>
                      <c:pt idx="224">
                        <c:v>36.250534000000002</c:v>
                      </c:pt>
                      <c:pt idx="225">
                        <c:v>36.604285000000004</c:v>
                      </c:pt>
                      <c:pt idx="226">
                        <c:v>35.927739000000003</c:v>
                      </c:pt>
                      <c:pt idx="227">
                        <c:v>35.489972999999999</c:v>
                      </c:pt>
                      <c:pt idx="228">
                        <c:v>35.551879</c:v>
                      </c:pt>
                      <c:pt idx="229">
                        <c:v>35.206971999999993</c:v>
                      </c:pt>
                      <c:pt idx="230">
                        <c:v>34.985879000000004</c:v>
                      </c:pt>
                      <c:pt idx="231">
                        <c:v>35.587252999999997</c:v>
                      </c:pt>
                      <c:pt idx="232">
                        <c:v>35.463437999999989</c:v>
                      </c:pt>
                      <c:pt idx="233">
                        <c:v>35.551878000000002</c:v>
                      </c:pt>
                      <c:pt idx="234">
                        <c:v>35.145064999999995</c:v>
                      </c:pt>
                      <c:pt idx="235">
                        <c:v>35.021253000000002</c:v>
                      </c:pt>
                      <c:pt idx="236">
                        <c:v>35.52534399999999</c:v>
                      </c:pt>
                      <c:pt idx="237">
                        <c:v>35.313094</c:v>
                      </c:pt>
                      <c:pt idx="238">
                        <c:v>35.321939999999991</c:v>
                      </c:pt>
                      <c:pt idx="239">
                        <c:v>35.038941000000001</c:v>
                      </c:pt>
                      <c:pt idx="240">
                        <c:v>34.932815000000005</c:v>
                      </c:pt>
                      <c:pt idx="241">
                        <c:v>34.685189999999999</c:v>
                      </c:pt>
                      <c:pt idx="242">
                        <c:v>34.640973000000002</c:v>
                      </c:pt>
                      <c:pt idx="243">
                        <c:v>34.610017999999997</c:v>
                      </c:pt>
                      <c:pt idx="244">
                        <c:v>33.990955</c:v>
                      </c:pt>
                      <c:pt idx="245">
                        <c:v>33.831767999999997</c:v>
                      </c:pt>
                      <c:pt idx="246">
                        <c:v>33.862719999999996</c:v>
                      </c:pt>
                      <c:pt idx="247">
                        <c:v>34.123609999999992</c:v>
                      </c:pt>
                      <c:pt idx="248">
                        <c:v>33.858296999999993</c:v>
                      </c:pt>
                      <c:pt idx="249">
                        <c:v>33.929050999999994</c:v>
                      </c:pt>
                      <c:pt idx="250">
                        <c:v>33.77428299999999</c:v>
                      </c:pt>
                      <c:pt idx="251">
                        <c:v>33.822925000000005</c:v>
                      </c:pt>
                      <c:pt idx="252">
                        <c:v>33.703534999999995</c:v>
                      </c:pt>
                      <c:pt idx="253">
                        <c:v>33.504552000000004</c:v>
                      </c:pt>
                      <c:pt idx="254">
                        <c:v>33.407269999999997</c:v>
                      </c:pt>
                      <c:pt idx="255">
                        <c:v>33.694690999999999</c:v>
                      </c:pt>
                      <c:pt idx="256">
                        <c:v>33.623939</c:v>
                      </c:pt>
                      <c:pt idx="257">
                        <c:v>33.592987000000001</c:v>
                      </c:pt>
                      <c:pt idx="258">
                        <c:v>33.606252999999995</c:v>
                      </c:pt>
                      <c:pt idx="259">
                        <c:v>33.376316000000003</c:v>
                      </c:pt>
                      <c:pt idx="260">
                        <c:v>33.349782000000005</c:v>
                      </c:pt>
                      <c:pt idx="261">
                        <c:v>33.659316000000004</c:v>
                      </c:pt>
                      <c:pt idx="262">
                        <c:v>33.407268999999992</c:v>
                      </c:pt>
                      <c:pt idx="263">
                        <c:v>33.615097999999996</c:v>
                      </c:pt>
                    </c:numCache>
                  </c:numRef>
                </c:val>
              </c15:ser>
            </c15:filteredBarSeries>
            <c15:filteredBarSeries>
              <c15:ser>
                <c:idx val="3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'Данные А3'!$D$6</c15:sqref>
                        </c15:formulaRef>
                      </c:ext>
                    </c:extLst>
                    <c:strCache>
                      <c:ptCount val="1"/>
                      <c:pt idx="0">
                        <c:v>Дебит метана, м3/сут</c:v>
                      </c:pt>
                    </c:strCache>
                  </c:strRef>
                </c:tx>
                <c:spPr>
                  <a:solidFill>
                    <a:srgbClr val="FFC000"/>
                  </a:solidFill>
                  <a:ln>
                    <a:solidFill>
                      <a:srgbClr val="FFC000"/>
                    </a:solidFill>
                  </a:ln>
                  <a:effectLst/>
                </c:spPr>
                <c:invertIfNegative val="0"/>
                <c:dPt>
                  <c:idx val="181"/>
                  <c:invertIfNegative val="0"/>
                  <c:bubble3D val="0"/>
                  <c:spPr>
                    <a:solidFill>
                      <a:srgbClr val="FFC000"/>
                    </a:solidFill>
                    <a:ln w="28575" cap="rnd">
                      <a:solidFill>
                        <a:srgbClr val="FFC000"/>
                      </a:solidFill>
                      <a:round/>
                    </a:ln>
                    <a:effectLst/>
                  </c:spPr>
                </c:dPt>
                <c:dPt>
                  <c:idx val="252"/>
                  <c:invertIfNegative val="0"/>
                  <c:bubble3D val="0"/>
                </c:dPt>
                <c:dLbls>
                  <c:dLbl>
                    <c:idx val="263"/>
                    <c:tx>
                      <c:rich>
                        <a:bodyPr/>
                        <a:lstStyle/>
                        <a:p>
                          <a:fld id="{A9F48ED0-1ED0-4D0C-BB55-7AB58A49A1DA}" type="VALUE">
                            <a:rPr lang="en-US">
                              <a:solidFill>
                                <a:srgbClr val="FF0000"/>
                              </a:solidFill>
                            </a:rPr>
                            <a:pPr/>
                            <a:t>[ЗНАЧЕНИЕ]</a:t>
                          </a:fld>
                          <a:endParaRPr lang="ru-RU"/>
                        </a:p>
                      </c:rich>
                    </c:tx>
                    <c:dLblPos val="outEnd"/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0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-5400000" spcFirstLastPara="1" vertOverflow="clip" horzOverflow="clip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000" b="0" i="0" u="none" strike="noStrike" kern="1200" baseline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defRPr>
                      </a:pPr>
                      <a:endParaRPr lang="ru-RU"/>
                    </a:p>
                  </c:txPr>
                  <c:dLblPos val="out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'Данные А3'!$A$7:$A$272</c15:sqref>
                        </c15:formulaRef>
                      </c:ext>
                    </c:extLst>
                    <c:numCache>
                      <c:formatCode>m/d/yyyy</c:formatCode>
                      <c:ptCount val="266"/>
                      <c:pt idx="0">
                        <c:v>42145</c:v>
                      </c:pt>
                      <c:pt idx="1">
                        <c:v>42146</c:v>
                      </c:pt>
                      <c:pt idx="2">
                        <c:v>42147</c:v>
                      </c:pt>
                      <c:pt idx="3">
                        <c:v>42148</c:v>
                      </c:pt>
                      <c:pt idx="4">
                        <c:v>42149</c:v>
                      </c:pt>
                      <c:pt idx="5">
                        <c:v>42150</c:v>
                      </c:pt>
                      <c:pt idx="6">
                        <c:v>42151</c:v>
                      </c:pt>
                      <c:pt idx="7">
                        <c:v>42152</c:v>
                      </c:pt>
                      <c:pt idx="8">
                        <c:v>42153</c:v>
                      </c:pt>
                      <c:pt idx="9">
                        <c:v>42154</c:v>
                      </c:pt>
                      <c:pt idx="10">
                        <c:v>42155</c:v>
                      </c:pt>
                      <c:pt idx="11">
                        <c:v>42156</c:v>
                      </c:pt>
                      <c:pt idx="12">
                        <c:v>42157</c:v>
                      </c:pt>
                      <c:pt idx="13">
                        <c:v>42158</c:v>
                      </c:pt>
                      <c:pt idx="14">
                        <c:v>42159</c:v>
                      </c:pt>
                      <c:pt idx="15">
                        <c:v>42160</c:v>
                      </c:pt>
                      <c:pt idx="16">
                        <c:v>42161</c:v>
                      </c:pt>
                      <c:pt idx="17">
                        <c:v>42162</c:v>
                      </c:pt>
                      <c:pt idx="18">
                        <c:v>42163</c:v>
                      </c:pt>
                      <c:pt idx="19">
                        <c:v>42164</c:v>
                      </c:pt>
                      <c:pt idx="20">
                        <c:v>42165</c:v>
                      </c:pt>
                      <c:pt idx="21">
                        <c:v>42166</c:v>
                      </c:pt>
                      <c:pt idx="22">
                        <c:v>42167</c:v>
                      </c:pt>
                      <c:pt idx="23">
                        <c:v>42168</c:v>
                      </c:pt>
                      <c:pt idx="24">
                        <c:v>42169</c:v>
                      </c:pt>
                      <c:pt idx="25">
                        <c:v>42170</c:v>
                      </c:pt>
                      <c:pt idx="26">
                        <c:v>42171</c:v>
                      </c:pt>
                      <c:pt idx="27">
                        <c:v>42172</c:v>
                      </c:pt>
                      <c:pt idx="28">
                        <c:v>42173</c:v>
                      </c:pt>
                      <c:pt idx="29">
                        <c:v>42174</c:v>
                      </c:pt>
                      <c:pt idx="30">
                        <c:v>42175</c:v>
                      </c:pt>
                      <c:pt idx="31">
                        <c:v>42176</c:v>
                      </c:pt>
                      <c:pt idx="32">
                        <c:v>42177</c:v>
                      </c:pt>
                      <c:pt idx="33">
                        <c:v>42178</c:v>
                      </c:pt>
                      <c:pt idx="34">
                        <c:v>42179</c:v>
                      </c:pt>
                      <c:pt idx="35">
                        <c:v>42180</c:v>
                      </c:pt>
                      <c:pt idx="36">
                        <c:v>42181</c:v>
                      </c:pt>
                      <c:pt idx="37">
                        <c:v>42182</c:v>
                      </c:pt>
                      <c:pt idx="38">
                        <c:v>42183</c:v>
                      </c:pt>
                      <c:pt idx="39">
                        <c:v>42184</c:v>
                      </c:pt>
                      <c:pt idx="40">
                        <c:v>42185</c:v>
                      </c:pt>
                      <c:pt idx="41">
                        <c:v>42186</c:v>
                      </c:pt>
                      <c:pt idx="42">
                        <c:v>42187</c:v>
                      </c:pt>
                      <c:pt idx="43">
                        <c:v>42188</c:v>
                      </c:pt>
                      <c:pt idx="44">
                        <c:v>42189</c:v>
                      </c:pt>
                      <c:pt idx="45">
                        <c:v>42190</c:v>
                      </c:pt>
                      <c:pt idx="46">
                        <c:v>42191</c:v>
                      </c:pt>
                      <c:pt idx="47">
                        <c:v>42192</c:v>
                      </c:pt>
                      <c:pt idx="48">
                        <c:v>42193</c:v>
                      </c:pt>
                      <c:pt idx="49">
                        <c:v>42194</c:v>
                      </c:pt>
                      <c:pt idx="50">
                        <c:v>42195</c:v>
                      </c:pt>
                      <c:pt idx="51">
                        <c:v>42196</c:v>
                      </c:pt>
                      <c:pt idx="52">
                        <c:v>42197</c:v>
                      </c:pt>
                      <c:pt idx="53">
                        <c:v>42198</c:v>
                      </c:pt>
                      <c:pt idx="54">
                        <c:v>42199</c:v>
                      </c:pt>
                      <c:pt idx="55">
                        <c:v>42200</c:v>
                      </c:pt>
                      <c:pt idx="56">
                        <c:v>42201</c:v>
                      </c:pt>
                      <c:pt idx="57">
                        <c:v>42202</c:v>
                      </c:pt>
                      <c:pt idx="58">
                        <c:v>42203</c:v>
                      </c:pt>
                      <c:pt idx="59">
                        <c:v>42204</c:v>
                      </c:pt>
                      <c:pt idx="60">
                        <c:v>42205</c:v>
                      </c:pt>
                      <c:pt idx="61">
                        <c:v>42206</c:v>
                      </c:pt>
                      <c:pt idx="62">
                        <c:v>42207</c:v>
                      </c:pt>
                      <c:pt idx="63">
                        <c:v>42208</c:v>
                      </c:pt>
                      <c:pt idx="64">
                        <c:v>42209</c:v>
                      </c:pt>
                      <c:pt idx="65">
                        <c:v>42210</c:v>
                      </c:pt>
                      <c:pt idx="66">
                        <c:v>42211</c:v>
                      </c:pt>
                      <c:pt idx="67">
                        <c:v>42212</c:v>
                      </c:pt>
                      <c:pt idx="68">
                        <c:v>42213</c:v>
                      </c:pt>
                      <c:pt idx="69">
                        <c:v>42214</c:v>
                      </c:pt>
                      <c:pt idx="70">
                        <c:v>42215</c:v>
                      </c:pt>
                      <c:pt idx="71">
                        <c:v>42216</c:v>
                      </c:pt>
                      <c:pt idx="72">
                        <c:v>42217</c:v>
                      </c:pt>
                      <c:pt idx="73">
                        <c:v>42218</c:v>
                      </c:pt>
                      <c:pt idx="74">
                        <c:v>42219</c:v>
                      </c:pt>
                      <c:pt idx="75">
                        <c:v>42220</c:v>
                      </c:pt>
                      <c:pt idx="76">
                        <c:v>42221</c:v>
                      </c:pt>
                      <c:pt idx="77">
                        <c:v>42222</c:v>
                      </c:pt>
                      <c:pt idx="78">
                        <c:v>42223</c:v>
                      </c:pt>
                      <c:pt idx="79">
                        <c:v>42224</c:v>
                      </c:pt>
                      <c:pt idx="80">
                        <c:v>42225</c:v>
                      </c:pt>
                      <c:pt idx="81">
                        <c:v>42226</c:v>
                      </c:pt>
                      <c:pt idx="82">
                        <c:v>42227</c:v>
                      </c:pt>
                      <c:pt idx="83">
                        <c:v>42228</c:v>
                      </c:pt>
                      <c:pt idx="84">
                        <c:v>42229</c:v>
                      </c:pt>
                      <c:pt idx="85">
                        <c:v>42230</c:v>
                      </c:pt>
                      <c:pt idx="86">
                        <c:v>42231</c:v>
                      </c:pt>
                      <c:pt idx="87">
                        <c:v>42232</c:v>
                      </c:pt>
                      <c:pt idx="88">
                        <c:v>42233</c:v>
                      </c:pt>
                      <c:pt idx="89">
                        <c:v>42234</c:v>
                      </c:pt>
                      <c:pt idx="90">
                        <c:v>42235</c:v>
                      </c:pt>
                      <c:pt idx="91">
                        <c:v>42236</c:v>
                      </c:pt>
                      <c:pt idx="92">
                        <c:v>42237</c:v>
                      </c:pt>
                      <c:pt idx="93">
                        <c:v>42238</c:v>
                      </c:pt>
                      <c:pt idx="94">
                        <c:v>42239</c:v>
                      </c:pt>
                      <c:pt idx="95">
                        <c:v>42240</c:v>
                      </c:pt>
                      <c:pt idx="96">
                        <c:v>42241</c:v>
                      </c:pt>
                      <c:pt idx="97">
                        <c:v>42242</c:v>
                      </c:pt>
                      <c:pt idx="98">
                        <c:v>42243</c:v>
                      </c:pt>
                      <c:pt idx="99">
                        <c:v>42244</c:v>
                      </c:pt>
                      <c:pt idx="100">
                        <c:v>42245</c:v>
                      </c:pt>
                      <c:pt idx="101">
                        <c:v>42246</c:v>
                      </c:pt>
                      <c:pt idx="102">
                        <c:v>42247</c:v>
                      </c:pt>
                      <c:pt idx="103">
                        <c:v>42248</c:v>
                      </c:pt>
                      <c:pt idx="104">
                        <c:v>42249</c:v>
                      </c:pt>
                      <c:pt idx="105">
                        <c:v>42250</c:v>
                      </c:pt>
                      <c:pt idx="106">
                        <c:v>42251</c:v>
                      </c:pt>
                      <c:pt idx="107">
                        <c:v>42252</c:v>
                      </c:pt>
                      <c:pt idx="108">
                        <c:v>42253</c:v>
                      </c:pt>
                      <c:pt idx="109">
                        <c:v>42254</c:v>
                      </c:pt>
                      <c:pt idx="110">
                        <c:v>42255</c:v>
                      </c:pt>
                      <c:pt idx="111">
                        <c:v>42256</c:v>
                      </c:pt>
                      <c:pt idx="112">
                        <c:v>42257</c:v>
                      </c:pt>
                      <c:pt idx="113">
                        <c:v>42258</c:v>
                      </c:pt>
                      <c:pt idx="114">
                        <c:v>42259</c:v>
                      </c:pt>
                      <c:pt idx="115">
                        <c:v>42260</c:v>
                      </c:pt>
                      <c:pt idx="116">
                        <c:v>42261</c:v>
                      </c:pt>
                      <c:pt idx="117">
                        <c:v>42262</c:v>
                      </c:pt>
                      <c:pt idx="118">
                        <c:v>42263</c:v>
                      </c:pt>
                      <c:pt idx="119">
                        <c:v>42264</c:v>
                      </c:pt>
                      <c:pt idx="120">
                        <c:v>42265</c:v>
                      </c:pt>
                      <c:pt idx="121">
                        <c:v>42266</c:v>
                      </c:pt>
                      <c:pt idx="122">
                        <c:v>42267</c:v>
                      </c:pt>
                      <c:pt idx="123">
                        <c:v>42268</c:v>
                      </c:pt>
                      <c:pt idx="124">
                        <c:v>42269</c:v>
                      </c:pt>
                      <c:pt idx="125">
                        <c:v>42270</c:v>
                      </c:pt>
                      <c:pt idx="126">
                        <c:v>42271</c:v>
                      </c:pt>
                      <c:pt idx="127">
                        <c:v>42272</c:v>
                      </c:pt>
                      <c:pt idx="128">
                        <c:v>42273</c:v>
                      </c:pt>
                      <c:pt idx="129">
                        <c:v>42274</c:v>
                      </c:pt>
                      <c:pt idx="130">
                        <c:v>42275</c:v>
                      </c:pt>
                      <c:pt idx="131">
                        <c:v>42276</c:v>
                      </c:pt>
                      <c:pt idx="132">
                        <c:v>42277</c:v>
                      </c:pt>
                      <c:pt idx="133">
                        <c:v>42278</c:v>
                      </c:pt>
                      <c:pt idx="134">
                        <c:v>42279</c:v>
                      </c:pt>
                      <c:pt idx="135">
                        <c:v>42280</c:v>
                      </c:pt>
                      <c:pt idx="136">
                        <c:v>42281</c:v>
                      </c:pt>
                      <c:pt idx="137">
                        <c:v>42282</c:v>
                      </c:pt>
                      <c:pt idx="138">
                        <c:v>42283</c:v>
                      </c:pt>
                      <c:pt idx="139">
                        <c:v>42284</c:v>
                      </c:pt>
                      <c:pt idx="140">
                        <c:v>42285</c:v>
                      </c:pt>
                      <c:pt idx="141">
                        <c:v>42286</c:v>
                      </c:pt>
                      <c:pt idx="142">
                        <c:v>42287</c:v>
                      </c:pt>
                      <c:pt idx="143">
                        <c:v>42288</c:v>
                      </c:pt>
                      <c:pt idx="144">
                        <c:v>42289</c:v>
                      </c:pt>
                      <c:pt idx="145">
                        <c:v>42290</c:v>
                      </c:pt>
                      <c:pt idx="146">
                        <c:v>42291</c:v>
                      </c:pt>
                      <c:pt idx="147">
                        <c:v>42292</c:v>
                      </c:pt>
                      <c:pt idx="148">
                        <c:v>42293</c:v>
                      </c:pt>
                      <c:pt idx="149">
                        <c:v>42294</c:v>
                      </c:pt>
                      <c:pt idx="150">
                        <c:v>42295</c:v>
                      </c:pt>
                      <c:pt idx="151">
                        <c:v>42296</c:v>
                      </c:pt>
                      <c:pt idx="152">
                        <c:v>42297</c:v>
                      </c:pt>
                      <c:pt idx="153">
                        <c:v>42298</c:v>
                      </c:pt>
                      <c:pt idx="154">
                        <c:v>42299</c:v>
                      </c:pt>
                      <c:pt idx="155">
                        <c:v>42300</c:v>
                      </c:pt>
                      <c:pt idx="156">
                        <c:v>42301</c:v>
                      </c:pt>
                      <c:pt idx="157">
                        <c:v>42302</c:v>
                      </c:pt>
                      <c:pt idx="158">
                        <c:v>42303</c:v>
                      </c:pt>
                      <c:pt idx="159">
                        <c:v>42304</c:v>
                      </c:pt>
                      <c:pt idx="160">
                        <c:v>42305</c:v>
                      </c:pt>
                      <c:pt idx="161">
                        <c:v>42306</c:v>
                      </c:pt>
                      <c:pt idx="162">
                        <c:v>42307</c:v>
                      </c:pt>
                      <c:pt idx="163">
                        <c:v>42308</c:v>
                      </c:pt>
                      <c:pt idx="164">
                        <c:v>42309</c:v>
                      </c:pt>
                      <c:pt idx="165">
                        <c:v>42310</c:v>
                      </c:pt>
                      <c:pt idx="166">
                        <c:v>42311</c:v>
                      </c:pt>
                      <c:pt idx="167">
                        <c:v>42312</c:v>
                      </c:pt>
                      <c:pt idx="168">
                        <c:v>42313</c:v>
                      </c:pt>
                      <c:pt idx="169">
                        <c:v>42314</c:v>
                      </c:pt>
                      <c:pt idx="170">
                        <c:v>42315</c:v>
                      </c:pt>
                      <c:pt idx="171">
                        <c:v>42316</c:v>
                      </c:pt>
                      <c:pt idx="172">
                        <c:v>42317</c:v>
                      </c:pt>
                      <c:pt idx="173">
                        <c:v>42318</c:v>
                      </c:pt>
                      <c:pt idx="174">
                        <c:v>42319</c:v>
                      </c:pt>
                      <c:pt idx="175">
                        <c:v>42320</c:v>
                      </c:pt>
                      <c:pt idx="176">
                        <c:v>42321</c:v>
                      </c:pt>
                      <c:pt idx="177">
                        <c:v>42322</c:v>
                      </c:pt>
                      <c:pt idx="178">
                        <c:v>42323</c:v>
                      </c:pt>
                      <c:pt idx="179">
                        <c:v>42324</c:v>
                      </c:pt>
                      <c:pt idx="180">
                        <c:v>42325</c:v>
                      </c:pt>
                      <c:pt idx="181">
                        <c:v>42326</c:v>
                      </c:pt>
                      <c:pt idx="182">
                        <c:v>42327</c:v>
                      </c:pt>
                      <c:pt idx="183">
                        <c:v>42328</c:v>
                      </c:pt>
                      <c:pt idx="184">
                        <c:v>42329</c:v>
                      </c:pt>
                      <c:pt idx="185">
                        <c:v>42330</c:v>
                      </c:pt>
                      <c:pt idx="186">
                        <c:v>42331</c:v>
                      </c:pt>
                      <c:pt idx="187">
                        <c:v>42332</c:v>
                      </c:pt>
                      <c:pt idx="188">
                        <c:v>42333</c:v>
                      </c:pt>
                      <c:pt idx="189">
                        <c:v>42334</c:v>
                      </c:pt>
                      <c:pt idx="190">
                        <c:v>42335</c:v>
                      </c:pt>
                      <c:pt idx="191">
                        <c:v>42336</c:v>
                      </c:pt>
                      <c:pt idx="192">
                        <c:v>42337</c:v>
                      </c:pt>
                      <c:pt idx="193">
                        <c:v>42338</c:v>
                      </c:pt>
                      <c:pt idx="194">
                        <c:v>42339</c:v>
                      </c:pt>
                      <c:pt idx="195">
                        <c:v>42340</c:v>
                      </c:pt>
                      <c:pt idx="196">
                        <c:v>42341</c:v>
                      </c:pt>
                      <c:pt idx="197">
                        <c:v>42342</c:v>
                      </c:pt>
                      <c:pt idx="198">
                        <c:v>42343</c:v>
                      </c:pt>
                      <c:pt idx="199">
                        <c:v>42344</c:v>
                      </c:pt>
                      <c:pt idx="200">
                        <c:v>42345</c:v>
                      </c:pt>
                      <c:pt idx="201">
                        <c:v>42346</c:v>
                      </c:pt>
                      <c:pt idx="202">
                        <c:v>42347</c:v>
                      </c:pt>
                      <c:pt idx="203">
                        <c:v>42348</c:v>
                      </c:pt>
                      <c:pt idx="204">
                        <c:v>42349</c:v>
                      </c:pt>
                      <c:pt idx="205">
                        <c:v>42350</c:v>
                      </c:pt>
                      <c:pt idx="206">
                        <c:v>42351</c:v>
                      </c:pt>
                      <c:pt idx="207">
                        <c:v>42352</c:v>
                      </c:pt>
                      <c:pt idx="208">
                        <c:v>42353</c:v>
                      </c:pt>
                      <c:pt idx="209">
                        <c:v>42354</c:v>
                      </c:pt>
                      <c:pt idx="210">
                        <c:v>42355</c:v>
                      </c:pt>
                      <c:pt idx="211">
                        <c:v>42356</c:v>
                      </c:pt>
                      <c:pt idx="212">
                        <c:v>42357</c:v>
                      </c:pt>
                      <c:pt idx="213">
                        <c:v>42358</c:v>
                      </c:pt>
                      <c:pt idx="214">
                        <c:v>42359</c:v>
                      </c:pt>
                      <c:pt idx="215">
                        <c:v>42360</c:v>
                      </c:pt>
                      <c:pt idx="216">
                        <c:v>42361</c:v>
                      </c:pt>
                      <c:pt idx="217">
                        <c:v>42362</c:v>
                      </c:pt>
                      <c:pt idx="218">
                        <c:v>42363</c:v>
                      </c:pt>
                      <c:pt idx="219">
                        <c:v>42364</c:v>
                      </c:pt>
                      <c:pt idx="220">
                        <c:v>42365</c:v>
                      </c:pt>
                      <c:pt idx="221">
                        <c:v>42366</c:v>
                      </c:pt>
                      <c:pt idx="222">
                        <c:v>42367</c:v>
                      </c:pt>
                      <c:pt idx="223">
                        <c:v>42368</c:v>
                      </c:pt>
                      <c:pt idx="224">
                        <c:v>42369</c:v>
                      </c:pt>
                      <c:pt idx="225">
                        <c:v>42370</c:v>
                      </c:pt>
                      <c:pt idx="226">
                        <c:v>42371</c:v>
                      </c:pt>
                      <c:pt idx="227">
                        <c:v>42372</c:v>
                      </c:pt>
                      <c:pt idx="228">
                        <c:v>42373</c:v>
                      </c:pt>
                      <c:pt idx="229">
                        <c:v>42374</c:v>
                      </c:pt>
                      <c:pt idx="230">
                        <c:v>42375</c:v>
                      </c:pt>
                      <c:pt idx="231">
                        <c:v>42376</c:v>
                      </c:pt>
                      <c:pt idx="232">
                        <c:v>42377</c:v>
                      </c:pt>
                      <c:pt idx="233">
                        <c:v>42378</c:v>
                      </c:pt>
                      <c:pt idx="234">
                        <c:v>42379</c:v>
                      </c:pt>
                      <c:pt idx="235">
                        <c:v>42380</c:v>
                      </c:pt>
                      <c:pt idx="236">
                        <c:v>42381</c:v>
                      </c:pt>
                      <c:pt idx="237">
                        <c:v>42382</c:v>
                      </c:pt>
                      <c:pt idx="238">
                        <c:v>42383</c:v>
                      </c:pt>
                      <c:pt idx="239">
                        <c:v>42384</c:v>
                      </c:pt>
                      <c:pt idx="240">
                        <c:v>42385</c:v>
                      </c:pt>
                      <c:pt idx="241">
                        <c:v>42386</c:v>
                      </c:pt>
                      <c:pt idx="242">
                        <c:v>42387</c:v>
                      </c:pt>
                      <c:pt idx="243">
                        <c:v>42388</c:v>
                      </c:pt>
                      <c:pt idx="244">
                        <c:v>42389</c:v>
                      </c:pt>
                      <c:pt idx="245">
                        <c:v>42390</c:v>
                      </c:pt>
                      <c:pt idx="246">
                        <c:v>42391</c:v>
                      </c:pt>
                      <c:pt idx="247">
                        <c:v>42392</c:v>
                      </c:pt>
                      <c:pt idx="248">
                        <c:v>42393</c:v>
                      </c:pt>
                      <c:pt idx="249">
                        <c:v>42394</c:v>
                      </c:pt>
                      <c:pt idx="250">
                        <c:v>42395</c:v>
                      </c:pt>
                      <c:pt idx="251">
                        <c:v>42396</c:v>
                      </c:pt>
                      <c:pt idx="252">
                        <c:v>42397</c:v>
                      </c:pt>
                      <c:pt idx="253">
                        <c:v>42398</c:v>
                      </c:pt>
                      <c:pt idx="254">
                        <c:v>42399</c:v>
                      </c:pt>
                      <c:pt idx="255">
                        <c:v>42400</c:v>
                      </c:pt>
                      <c:pt idx="256">
                        <c:v>42401</c:v>
                      </c:pt>
                      <c:pt idx="257">
                        <c:v>42402</c:v>
                      </c:pt>
                      <c:pt idx="258">
                        <c:v>42403</c:v>
                      </c:pt>
                      <c:pt idx="259">
                        <c:v>42404</c:v>
                      </c:pt>
                      <c:pt idx="260">
                        <c:v>42405</c:v>
                      </c:pt>
                      <c:pt idx="261">
                        <c:v>42406</c:v>
                      </c:pt>
                      <c:pt idx="262">
                        <c:v>42407</c:v>
                      </c:pt>
                      <c:pt idx="263">
                        <c:v>42408</c:v>
                      </c:pt>
                      <c:pt idx="264">
                        <c:v>42409</c:v>
                      </c:pt>
                      <c:pt idx="265">
                        <c:v>42410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'Данные А3'!$D$7:$D$272</c15:sqref>
                        </c15:formulaRef>
                      </c:ext>
                    </c:extLst>
                    <c:numCache>
                      <c:formatCode>General</c:formatCode>
                      <c:ptCount val="266"/>
                      <c:pt idx="166" formatCode="0.00">
                        <c:v>0</c:v>
                      </c:pt>
                      <c:pt idx="167" formatCode="0.00">
                        <c:v>10.828720000000001</c:v>
                      </c:pt>
                      <c:pt idx="168" formatCode="0.00">
                        <c:v>182.44196600000001</c:v>
                      </c:pt>
                      <c:pt idx="169" formatCode="0.00">
                        <c:v>205.24109999999999</c:v>
                      </c:pt>
                      <c:pt idx="170" formatCode="0.00">
                        <c:v>273.48768999999999</c:v>
                      </c:pt>
                      <c:pt idx="171" formatCode="0.00">
                        <c:v>275.76564999999999</c:v>
                      </c:pt>
                      <c:pt idx="172" formatCode="0.00">
                        <c:v>280</c:v>
                      </c:pt>
                      <c:pt idx="173" formatCode="0.00">
                        <c:v>286.25639000000001</c:v>
                      </c:pt>
                      <c:pt idx="174" formatCode="0.00">
                        <c:v>281.27782000000002</c:v>
                      </c:pt>
                      <c:pt idx="175" formatCode="0.00">
                        <c:v>278.57810000000001</c:v>
                      </c:pt>
                      <c:pt idx="176" formatCode="0.00">
                        <c:v>286.72219999999999</c:v>
                      </c:pt>
                      <c:pt idx="177" formatCode="0.00">
                        <c:v>285.39967999999999</c:v>
                      </c:pt>
                      <c:pt idx="178" formatCode="0.00">
                        <c:v>283.83044999999998</c:v>
                      </c:pt>
                      <c:pt idx="179" formatCode="0.00">
                        <c:v>277.2441</c:v>
                      </c:pt>
                      <c:pt idx="180" formatCode="0.00">
                        <c:v>272.97359999999998</c:v>
                      </c:pt>
                      <c:pt idx="181" formatCode="0.00">
                        <c:v>267.89693</c:v>
                      </c:pt>
                      <c:pt idx="182" formatCode="0.00">
                        <c:v>262.83160700000002</c:v>
                      </c:pt>
                      <c:pt idx="183" formatCode="0.00">
                        <c:v>253.45765399999999</c:v>
                      </c:pt>
                      <c:pt idx="184" formatCode="0.00">
                        <c:v>269.29039999999998</c:v>
                      </c:pt>
                      <c:pt idx="185" formatCode="0.00">
                        <c:v>265.83866999999998</c:v>
                      </c:pt>
                      <c:pt idx="186" formatCode="0.00">
                        <c:v>264.46355</c:v>
                      </c:pt>
                      <c:pt idx="187" formatCode="0.00">
                        <c:v>257.89909</c:v>
                      </c:pt>
                      <c:pt idx="188" formatCode="0.00">
                        <c:v>263.59149000000002</c:v>
                      </c:pt>
                      <c:pt idx="189" formatCode="0.00">
                        <c:v>254.50499400000001</c:v>
                      </c:pt>
                      <c:pt idx="190" formatCode="0.00">
                        <c:v>250.58328499999999</c:v>
                      </c:pt>
                      <c:pt idx="191" formatCode="0.00">
                        <c:v>246.66367600000001</c:v>
                      </c:pt>
                      <c:pt idx="192" formatCode="0.00">
                        <c:v>248.87919299999999</c:v>
                      </c:pt>
                      <c:pt idx="193" formatCode="0.00">
                        <c:v>249.31882400000001</c:v>
                      </c:pt>
                      <c:pt idx="194" formatCode="0.00">
                        <c:v>236.63022799999999</c:v>
                      </c:pt>
                      <c:pt idx="195" formatCode="0.00">
                        <c:v>239.65029999999999</c:v>
                      </c:pt>
                      <c:pt idx="196" formatCode="0.00">
                        <c:v>236.218029</c:v>
                      </c:pt>
                      <c:pt idx="197" formatCode="0.00">
                        <c:v>235.31675999999999</c:v>
                      </c:pt>
                      <c:pt idx="198" formatCode="0.00">
                        <c:v>236.07617300000001</c:v>
                      </c:pt>
                      <c:pt idx="199" formatCode="0.00">
                        <c:v>240.30810299999999</c:v>
                      </c:pt>
                      <c:pt idx="200" formatCode="0.00">
                        <c:v>235.48613399999999</c:v>
                      </c:pt>
                      <c:pt idx="201" formatCode="0.00">
                        <c:v>238.10086999999999</c:v>
                      </c:pt>
                      <c:pt idx="202" formatCode="0.00">
                        <c:v>243.98535200000001</c:v>
                      </c:pt>
                      <c:pt idx="203" formatCode="0.00">
                        <c:v>232.01310100000001</c:v>
                      </c:pt>
                      <c:pt idx="204" formatCode="0.00">
                        <c:v>238.00973400000001</c:v>
                      </c:pt>
                      <c:pt idx="205" formatCode="0.00">
                        <c:v>238.04273499999999</c:v>
                      </c:pt>
                      <c:pt idx="206" formatCode="0.00">
                        <c:v>240.285618</c:v>
                      </c:pt>
                      <c:pt idx="207" formatCode="0.00">
                        <c:v>236.601336</c:v>
                      </c:pt>
                      <c:pt idx="208" formatCode="0.00">
                        <c:v>237.08098000000001</c:v>
                      </c:pt>
                      <c:pt idx="209" formatCode="0.00">
                        <c:v>236.04329999999999</c:v>
                      </c:pt>
                      <c:pt idx="210" formatCode="0.00">
                        <c:v>235.611289</c:v>
                      </c:pt>
                      <c:pt idx="211" formatCode="0.00">
                        <c:v>235.666541</c:v>
                      </c:pt>
                      <c:pt idx="212" formatCode="0.00">
                        <c:v>235.87581599999999</c:v>
                      </c:pt>
                      <c:pt idx="213" formatCode="0.00">
                        <c:v>237.641761</c:v>
                      </c:pt>
                      <c:pt idx="214" formatCode="0.00">
                        <c:v>239.50724</c:v>
                      </c:pt>
                      <c:pt idx="215" formatCode="0.00">
                        <c:v>240.78778000000003</c:v>
                      </c:pt>
                      <c:pt idx="216" formatCode="0.00">
                        <c:v>237.59971200000001</c:v>
                      </c:pt>
                      <c:pt idx="217" formatCode="0.00">
                        <c:v>240.236546</c:v>
                      </c:pt>
                      <c:pt idx="218" formatCode="0.00">
                        <c:v>246.069245</c:v>
                      </c:pt>
                      <c:pt idx="219" formatCode="0.00">
                        <c:v>246.14788300000001</c:v>
                      </c:pt>
                      <c:pt idx="220" formatCode="0.00">
                        <c:v>247.87931699999999</c:v>
                      </c:pt>
                      <c:pt idx="221" formatCode="0.00">
                        <c:v>248.20244299999999</c:v>
                      </c:pt>
                      <c:pt idx="222" formatCode="0.00">
                        <c:v>246.54657800000001</c:v>
                      </c:pt>
                      <c:pt idx="223" formatCode="0.00">
                        <c:v>249.632294</c:v>
                      </c:pt>
                      <c:pt idx="224" formatCode="0.00">
                        <c:v>241.228633</c:v>
                      </c:pt>
                      <c:pt idx="225" formatCode="0.00">
                        <c:v>240.12297799999999</c:v>
                      </c:pt>
                      <c:pt idx="226" formatCode="0.00">
                        <c:v>238.80960099999999</c:v>
                      </c:pt>
                      <c:pt idx="227" formatCode="0.00">
                        <c:v>234.078608</c:v>
                      </c:pt>
                      <c:pt idx="228" formatCode="0.00">
                        <c:v>232.40941699999999</c:v>
                      </c:pt>
                      <c:pt idx="229" formatCode="0.00">
                        <c:v>232.677211</c:v>
                      </c:pt>
                      <c:pt idx="230" formatCode="0.00">
                        <c:v>230.755875</c:v>
                      </c:pt>
                      <c:pt idx="231" formatCode="0.00">
                        <c:v>233.97959800000001</c:v>
                      </c:pt>
                      <c:pt idx="232" formatCode="0.00">
                        <c:v>239.384286</c:v>
                      </c:pt>
                      <c:pt idx="233" formatCode="0.00">
                        <c:v>231.801536</c:v>
                      </c:pt>
                      <c:pt idx="234" formatCode="0.00">
                        <c:v>230.932174</c:v>
                      </c:pt>
                      <c:pt idx="235" formatCode="0.00">
                        <c:v>233.248606</c:v>
                      </c:pt>
                      <c:pt idx="236" formatCode="0.00">
                        <c:v>232.413861</c:v>
                      </c:pt>
                      <c:pt idx="237" formatCode="0.00">
                        <c:v>231.09673000000001</c:v>
                      </c:pt>
                      <c:pt idx="238" formatCode="0.00">
                        <c:v>230.03599299999999</c:v>
                      </c:pt>
                      <c:pt idx="239" formatCode="0.00">
                        <c:v>227.15863200000001</c:v>
                      </c:pt>
                      <c:pt idx="240" formatCode="0.00">
                        <c:v>223.32273799999999</c:v>
                      </c:pt>
                      <c:pt idx="241" formatCode="0.00">
                        <c:v>225.99288799999999</c:v>
                      </c:pt>
                      <c:pt idx="242" formatCode="0.00">
                        <c:v>225.52447100000001</c:v>
                      </c:pt>
                      <c:pt idx="243" formatCode="0.00">
                        <c:v>223.50654900000001</c:v>
                      </c:pt>
                      <c:pt idx="244" formatCode="0.00">
                        <c:v>220.82587100000001</c:v>
                      </c:pt>
                      <c:pt idx="245" formatCode="0.00">
                        <c:v>217.787691</c:v>
                      </c:pt>
                      <c:pt idx="246" formatCode="0.00">
                        <c:v>217.21095299999999</c:v>
                      </c:pt>
                      <c:pt idx="247" formatCode="0.00">
                        <c:v>217.40421000000001</c:v>
                      </c:pt>
                      <c:pt idx="248" formatCode="0.00">
                        <c:v>216.453453</c:v>
                      </c:pt>
                      <c:pt idx="249" formatCode="0.00">
                        <c:v>215.93169499999999</c:v>
                      </c:pt>
                      <c:pt idx="250" formatCode="0.00">
                        <c:v>217.17074299999999</c:v>
                      </c:pt>
                      <c:pt idx="251" formatCode="0.00">
                        <c:v>221.20316700000001</c:v>
                      </c:pt>
                      <c:pt idx="252" formatCode="0.00">
                        <c:v>219.876148</c:v>
                      </c:pt>
                      <c:pt idx="253" formatCode="0.00">
                        <c:v>216.23667</c:v>
                      </c:pt>
                      <c:pt idx="254" formatCode="0.00">
                        <c:v>213.451234</c:v>
                      </c:pt>
                      <c:pt idx="255" formatCode="0.00">
                        <c:v>213.48498499999999</c:v>
                      </c:pt>
                      <c:pt idx="256" formatCode="0.00">
                        <c:v>211.12797399999999</c:v>
                      </c:pt>
                      <c:pt idx="257" formatCode="0.00">
                        <c:v>214.00796800000001</c:v>
                      </c:pt>
                      <c:pt idx="258" formatCode="0.00">
                        <c:v>212.29451900000001</c:v>
                      </c:pt>
                      <c:pt idx="259" formatCode="0.00">
                        <c:v>210.93672100000001</c:v>
                      </c:pt>
                      <c:pt idx="260" formatCode="0.00">
                        <c:v>214.14616100000001</c:v>
                      </c:pt>
                      <c:pt idx="261" formatCode="0.00">
                        <c:v>215.58643799999999</c:v>
                      </c:pt>
                      <c:pt idx="262" formatCode="0.00">
                        <c:v>216.91444899999999</c:v>
                      </c:pt>
                      <c:pt idx="263" formatCode="0.00">
                        <c:v>215.42028099999999</c:v>
                      </c:pt>
                    </c:numCache>
                  </c:numRef>
                </c:val>
              </c15:ser>
            </c15:filteredBarSeries>
          </c:ext>
        </c:extLst>
      </c:barChart>
      <c:dateAx>
        <c:axId val="101725696"/>
        <c:scaling>
          <c:orientation val="minMax"/>
          <c:max val="42409"/>
          <c:min val="42311"/>
        </c:scaling>
        <c:delete val="0"/>
        <c:axPos val="b"/>
        <c:numFmt formatCode="dd/mm/yy;@" sourceLinked="0"/>
        <c:majorTickMark val="out"/>
        <c:minorTickMark val="in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3360000" spcFirstLastPara="1" vertOverflow="ellipsis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100664448"/>
        <c:crosses val="autoZero"/>
        <c:auto val="1"/>
        <c:lblOffset val="100"/>
        <c:baseTimeUnit val="days"/>
        <c:majorUnit val="7"/>
        <c:majorTimeUnit val="days"/>
      </c:dateAx>
      <c:valAx>
        <c:axId val="1006644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/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 algn="ctr" rtl="0">
                  <a:defRPr sz="1200" b="0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ru-RU" sz="1200" b="0" i="0" baseline="0" dirty="0">
                    <a:effectLst/>
                  </a:rPr>
                  <a:t>Накопленная добыча, тыс. м</a:t>
                </a:r>
                <a:r>
                  <a:rPr lang="ru-RU" sz="1200" b="0" i="0" baseline="30000" dirty="0">
                    <a:effectLst/>
                  </a:rPr>
                  <a:t>3</a:t>
                </a:r>
                <a:endParaRPr lang="ru-RU" sz="1200" b="0" dirty="0">
                  <a:effectLst/>
                </a:endParaRPr>
              </a:p>
            </c:rich>
          </c:tx>
          <c:layout>
            <c:manualLayout>
              <c:xMode val="edge"/>
              <c:yMode val="edge"/>
              <c:x val="1.2777687587957472E-3"/>
              <c:y val="7.2786845066636534E-4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0" sourceLinked="0"/>
        <c:majorTickMark val="none"/>
        <c:minorTickMark val="out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101725696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showDLblsOverMax val="0"/>
  </c:chart>
  <c:spPr>
    <a:noFill/>
    <a:ln>
      <a:solidFill>
        <a:schemeClr val="tx1"/>
      </a:solidFill>
    </a:ln>
    <a:effectLst/>
  </c:spPr>
  <c:txPr>
    <a:bodyPr/>
    <a:lstStyle/>
    <a:p>
      <a:pPr>
        <a:defRPr sz="1200">
          <a:solidFill>
            <a:sysClr val="windowText" lastClr="000000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spc="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ru-RU" sz="2400"/>
              <a:t>Скважина А4</a:t>
            </a:r>
          </a:p>
        </c:rich>
      </c:tx>
      <c:layout>
        <c:manualLayout>
          <c:xMode val="edge"/>
          <c:yMode val="edge"/>
          <c:x val="0.44191483812820098"/>
          <c:y val="2.0875419768529444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4.4398512685914306E-2"/>
          <c:y val="2.2960383215805596E-2"/>
          <c:w val="0.93706146106736599"/>
          <c:h val="0.81814169062200626"/>
        </c:manualLayout>
      </c:layout>
      <c:barChart>
        <c:barDir val="col"/>
        <c:grouping val="clustered"/>
        <c:varyColors val="0"/>
        <c:ser>
          <c:idx val="4"/>
          <c:order val="0"/>
          <c:tx>
            <c:strRef>
              <c:f>'Данные А4'!$E$6</c:f>
              <c:strCache>
                <c:ptCount val="1"/>
                <c:pt idx="0">
                  <c:v>Накопленная добыча, тыс. м3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dLbl>
              <c:idx val="263"/>
              <c:layout/>
              <c:tx>
                <c:rich>
                  <a:bodyPr/>
                  <a:lstStyle/>
                  <a:p>
                    <a:fld id="{1126E296-78E8-449B-9946-6E8E4B045E4B}" type="VALUE">
                      <a:rPr lang="en-US">
                        <a:solidFill>
                          <a:srgbClr val="FF0000"/>
                        </a:solidFill>
                      </a:rPr>
                      <a:pPr/>
                      <a:t>[ЗНАЧЕНИЕ]</a:t>
                    </a:fld>
                    <a:endParaRPr lang="ru-RU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'Данные А4'!$A$7:$A$272</c:f>
              <c:numCache>
                <c:formatCode>m/d/yyyy</c:formatCode>
                <c:ptCount val="266"/>
                <c:pt idx="0">
                  <c:v>42145</c:v>
                </c:pt>
                <c:pt idx="1">
                  <c:v>42146</c:v>
                </c:pt>
                <c:pt idx="2">
                  <c:v>42147</c:v>
                </c:pt>
                <c:pt idx="3">
                  <c:v>42148</c:v>
                </c:pt>
                <c:pt idx="4">
                  <c:v>42149</c:v>
                </c:pt>
                <c:pt idx="5">
                  <c:v>42150</c:v>
                </c:pt>
                <c:pt idx="6">
                  <c:v>42151</c:v>
                </c:pt>
                <c:pt idx="7">
                  <c:v>42152</c:v>
                </c:pt>
                <c:pt idx="8">
                  <c:v>42153</c:v>
                </c:pt>
                <c:pt idx="9">
                  <c:v>42154</c:v>
                </c:pt>
                <c:pt idx="10">
                  <c:v>42155</c:v>
                </c:pt>
                <c:pt idx="11">
                  <c:v>42156</c:v>
                </c:pt>
                <c:pt idx="12">
                  <c:v>42157</c:v>
                </c:pt>
                <c:pt idx="13">
                  <c:v>42158</c:v>
                </c:pt>
                <c:pt idx="14">
                  <c:v>42159</c:v>
                </c:pt>
                <c:pt idx="15">
                  <c:v>42160</c:v>
                </c:pt>
                <c:pt idx="16">
                  <c:v>42161</c:v>
                </c:pt>
                <c:pt idx="17">
                  <c:v>42162</c:v>
                </c:pt>
                <c:pt idx="18">
                  <c:v>42163</c:v>
                </c:pt>
                <c:pt idx="19">
                  <c:v>42164</c:v>
                </c:pt>
                <c:pt idx="20">
                  <c:v>42165</c:v>
                </c:pt>
                <c:pt idx="21">
                  <c:v>42166</c:v>
                </c:pt>
                <c:pt idx="22">
                  <c:v>42167</c:v>
                </c:pt>
                <c:pt idx="23">
                  <c:v>42168</c:v>
                </c:pt>
                <c:pt idx="24">
                  <c:v>42169</c:v>
                </c:pt>
                <c:pt idx="25">
                  <c:v>42170</c:v>
                </c:pt>
                <c:pt idx="26">
                  <c:v>42171</c:v>
                </c:pt>
                <c:pt idx="27">
                  <c:v>42172</c:v>
                </c:pt>
                <c:pt idx="28">
                  <c:v>42173</c:v>
                </c:pt>
                <c:pt idx="29">
                  <c:v>42174</c:v>
                </c:pt>
                <c:pt idx="30">
                  <c:v>42175</c:v>
                </c:pt>
                <c:pt idx="31">
                  <c:v>42176</c:v>
                </c:pt>
                <c:pt idx="32">
                  <c:v>42177</c:v>
                </c:pt>
                <c:pt idx="33">
                  <c:v>42178</c:v>
                </c:pt>
                <c:pt idx="34">
                  <c:v>42179</c:v>
                </c:pt>
                <c:pt idx="35">
                  <c:v>42180</c:v>
                </c:pt>
                <c:pt idx="36">
                  <c:v>42181</c:v>
                </c:pt>
                <c:pt idx="37">
                  <c:v>42182</c:v>
                </c:pt>
                <c:pt idx="38">
                  <c:v>42183</c:v>
                </c:pt>
                <c:pt idx="39">
                  <c:v>42184</c:v>
                </c:pt>
                <c:pt idx="40">
                  <c:v>42185</c:v>
                </c:pt>
                <c:pt idx="41">
                  <c:v>42186</c:v>
                </c:pt>
                <c:pt idx="42">
                  <c:v>42187</c:v>
                </c:pt>
                <c:pt idx="43">
                  <c:v>42188</c:v>
                </c:pt>
                <c:pt idx="44">
                  <c:v>42189</c:v>
                </c:pt>
                <c:pt idx="45">
                  <c:v>42190</c:v>
                </c:pt>
                <c:pt idx="46">
                  <c:v>42191</c:v>
                </c:pt>
                <c:pt idx="47">
                  <c:v>42192</c:v>
                </c:pt>
                <c:pt idx="48">
                  <c:v>42193</c:v>
                </c:pt>
                <c:pt idx="49">
                  <c:v>42194</c:v>
                </c:pt>
                <c:pt idx="50">
                  <c:v>42195</c:v>
                </c:pt>
                <c:pt idx="51">
                  <c:v>42196</c:v>
                </c:pt>
                <c:pt idx="52">
                  <c:v>42197</c:v>
                </c:pt>
                <c:pt idx="53">
                  <c:v>42198</c:v>
                </c:pt>
                <c:pt idx="54">
                  <c:v>42199</c:v>
                </c:pt>
                <c:pt idx="55">
                  <c:v>42200</c:v>
                </c:pt>
                <c:pt idx="56">
                  <c:v>42201</c:v>
                </c:pt>
                <c:pt idx="57">
                  <c:v>42202</c:v>
                </c:pt>
                <c:pt idx="58">
                  <c:v>42203</c:v>
                </c:pt>
                <c:pt idx="59">
                  <c:v>42204</c:v>
                </c:pt>
                <c:pt idx="60">
                  <c:v>42205</c:v>
                </c:pt>
                <c:pt idx="61">
                  <c:v>42206</c:v>
                </c:pt>
                <c:pt idx="62">
                  <c:v>42207</c:v>
                </c:pt>
                <c:pt idx="63">
                  <c:v>42208</c:v>
                </c:pt>
                <c:pt idx="64">
                  <c:v>42209</c:v>
                </c:pt>
                <c:pt idx="65">
                  <c:v>42210</c:v>
                </c:pt>
                <c:pt idx="66">
                  <c:v>42211</c:v>
                </c:pt>
                <c:pt idx="67">
                  <c:v>42212</c:v>
                </c:pt>
                <c:pt idx="68">
                  <c:v>42213</c:v>
                </c:pt>
                <c:pt idx="69">
                  <c:v>42214</c:v>
                </c:pt>
                <c:pt idx="70">
                  <c:v>42215</c:v>
                </c:pt>
                <c:pt idx="71">
                  <c:v>42216</c:v>
                </c:pt>
                <c:pt idx="72">
                  <c:v>42217</c:v>
                </c:pt>
                <c:pt idx="73">
                  <c:v>42218</c:v>
                </c:pt>
                <c:pt idx="74">
                  <c:v>42219</c:v>
                </c:pt>
                <c:pt idx="75">
                  <c:v>42220</c:v>
                </c:pt>
                <c:pt idx="76">
                  <c:v>42221</c:v>
                </c:pt>
                <c:pt idx="77">
                  <c:v>42222</c:v>
                </c:pt>
                <c:pt idx="78">
                  <c:v>42223</c:v>
                </c:pt>
                <c:pt idx="79">
                  <c:v>42224</c:v>
                </c:pt>
                <c:pt idx="80">
                  <c:v>42225</c:v>
                </c:pt>
                <c:pt idx="81">
                  <c:v>42226</c:v>
                </c:pt>
                <c:pt idx="82">
                  <c:v>42227</c:v>
                </c:pt>
                <c:pt idx="83">
                  <c:v>42228</c:v>
                </c:pt>
                <c:pt idx="84">
                  <c:v>42229</c:v>
                </c:pt>
                <c:pt idx="85">
                  <c:v>42230</c:v>
                </c:pt>
                <c:pt idx="86">
                  <c:v>42231</c:v>
                </c:pt>
                <c:pt idx="87">
                  <c:v>42232</c:v>
                </c:pt>
                <c:pt idx="88">
                  <c:v>42233</c:v>
                </c:pt>
                <c:pt idx="89">
                  <c:v>42234</c:v>
                </c:pt>
                <c:pt idx="90">
                  <c:v>42235</c:v>
                </c:pt>
                <c:pt idx="91">
                  <c:v>42236</c:v>
                </c:pt>
                <c:pt idx="92">
                  <c:v>42237</c:v>
                </c:pt>
                <c:pt idx="93">
                  <c:v>42238</c:v>
                </c:pt>
                <c:pt idx="94">
                  <c:v>42239</c:v>
                </c:pt>
                <c:pt idx="95">
                  <c:v>42240</c:v>
                </c:pt>
                <c:pt idx="96">
                  <c:v>42241</c:v>
                </c:pt>
                <c:pt idx="97">
                  <c:v>42242</c:v>
                </c:pt>
                <c:pt idx="98">
                  <c:v>42243</c:v>
                </c:pt>
                <c:pt idx="99">
                  <c:v>42244</c:v>
                </c:pt>
                <c:pt idx="100">
                  <c:v>42245</c:v>
                </c:pt>
                <c:pt idx="101">
                  <c:v>42246</c:v>
                </c:pt>
                <c:pt idx="102">
                  <c:v>42247</c:v>
                </c:pt>
                <c:pt idx="103">
                  <c:v>42248</c:v>
                </c:pt>
                <c:pt idx="104">
                  <c:v>42249</c:v>
                </c:pt>
                <c:pt idx="105">
                  <c:v>42250</c:v>
                </c:pt>
                <c:pt idx="106">
                  <c:v>42251</c:v>
                </c:pt>
                <c:pt idx="107">
                  <c:v>42252</c:v>
                </c:pt>
                <c:pt idx="108">
                  <c:v>42253</c:v>
                </c:pt>
                <c:pt idx="109">
                  <c:v>42254</c:v>
                </c:pt>
                <c:pt idx="110">
                  <c:v>42255</c:v>
                </c:pt>
                <c:pt idx="111">
                  <c:v>42256</c:v>
                </c:pt>
                <c:pt idx="112">
                  <c:v>42257</c:v>
                </c:pt>
                <c:pt idx="113">
                  <c:v>42258</c:v>
                </c:pt>
                <c:pt idx="114">
                  <c:v>42259</c:v>
                </c:pt>
                <c:pt idx="115">
                  <c:v>42260</c:v>
                </c:pt>
                <c:pt idx="116">
                  <c:v>42261</c:v>
                </c:pt>
                <c:pt idx="117">
                  <c:v>42262</c:v>
                </c:pt>
                <c:pt idx="118">
                  <c:v>42263</c:v>
                </c:pt>
                <c:pt idx="119">
                  <c:v>42264</c:v>
                </c:pt>
                <c:pt idx="120">
                  <c:v>42265</c:v>
                </c:pt>
                <c:pt idx="121">
                  <c:v>42266</c:v>
                </c:pt>
                <c:pt idx="122">
                  <c:v>42267</c:v>
                </c:pt>
                <c:pt idx="123">
                  <c:v>42268</c:v>
                </c:pt>
                <c:pt idx="124">
                  <c:v>42269</c:v>
                </c:pt>
                <c:pt idx="125">
                  <c:v>42270</c:v>
                </c:pt>
                <c:pt idx="126">
                  <c:v>42271</c:v>
                </c:pt>
                <c:pt idx="127">
                  <c:v>42272</c:v>
                </c:pt>
                <c:pt idx="128">
                  <c:v>42273</c:v>
                </c:pt>
                <c:pt idx="129">
                  <c:v>42274</c:v>
                </c:pt>
                <c:pt idx="130">
                  <c:v>42275</c:v>
                </c:pt>
                <c:pt idx="131">
                  <c:v>42276</c:v>
                </c:pt>
                <c:pt idx="132">
                  <c:v>42277</c:v>
                </c:pt>
                <c:pt idx="133">
                  <c:v>42278</c:v>
                </c:pt>
                <c:pt idx="134">
                  <c:v>42279</c:v>
                </c:pt>
                <c:pt idx="135">
                  <c:v>42280</c:v>
                </c:pt>
                <c:pt idx="136">
                  <c:v>42281</c:v>
                </c:pt>
                <c:pt idx="137">
                  <c:v>42282</c:v>
                </c:pt>
                <c:pt idx="138">
                  <c:v>42283</c:v>
                </c:pt>
                <c:pt idx="139">
                  <c:v>42284</c:v>
                </c:pt>
                <c:pt idx="140">
                  <c:v>42285</c:v>
                </c:pt>
                <c:pt idx="141">
                  <c:v>42286</c:v>
                </c:pt>
                <c:pt idx="142">
                  <c:v>42287</c:v>
                </c:pt>
                <c:pt idx="143">
                  <c:v>42288</c:v>
                </c:pt>
                <c:pt idx="144">
                  <c:v>42289</c:v>
                </c:pt>
                <c:pt idx="145">
                  <c:v>42290</c:v>
                </c:pt>
                <c:pt idx="146">
                  <c:v>42291</c:v>
                </c:pt>
                <c:pt idx="147">
                  <c:v>42292</c:v>
                </c:pt>
                <c:pt idx="148">
                  <c:v>42293</c:v>
                </c:pt>
                <c:pt idx="149">
                  <c:v>42294</c:v>
                </c:pt>
                <c:pt idx="150">
                  <c:v>42295</c:v>
                </c:pt>
                <c:pt idx="151">
                  <c:v>42296</c:v>
                </c:pt>
                <c:pt idx="152">
                  <c:v>42297</c:v>
                </c:pt>
                <c:pt idx="153">
                  <c:v>42298</c:v>
                </c:pt>
                <c:pt idx="154">
                  <c:v>42299</c:v>
                </c:pt>
                <c:pt idx="155">
                  <c:v>42300</c:v>
                </c:pt>
                <c:pt idx="156">
                  <c:v>42301</c:v>
                </c:pt>
                <c:pt idx="157">
                  <c:v>42302</c:v>
                </c:pt>
                <c:pt idx="158">
                  <c:v>42303</c:v>
                </c:pt>
                <c:pt idx="159">
                  <c:v>42304</c:v>
                </c:pt>
                <c:pt idx="160">
                  <c:v>42305</c:v>
                </c:pt>
                <c:pt idx="161">
                  <c:v>42306</c:v>
                </c:pt>
                <c:pt idx="162">
                  <c:v>42307</c:v>
                </c:pt>
                <c:pt idx="163">
                  <c:v>42308</c:v>
                </c:pt>
                <c:pt idx="164">
                  <c:v>42309</c:v>
                </c:pt>
                <c:pt idx="165">
                  <c:v>42310</c:v>
                </c:pt>
                <c:pt idx="166">
                  <c:v>42311</c:v>
                </c:pt>
                <c:pt idx="167">
                  <c:v>42312</c:v>
                </c:pt>
                <c:pt idx="168">
                  <c:v>42313</c:v>
                </c:pt>
                <c:pt idx="169">
                  <c:v>42314</c:v>
                </c:pt>
                <c:pt idx="170">
                  <c:v>42315</c:v>
                </c:pt>
                <c:pt idx="171">
                  <c:v>42316</c:v>
                </c:pt>
                <c:pt idx="172">
                  <c:v>42317</c:v>
                </c:pt>
                <c:pt idx="173">
                  <c:v>42318</c:v>
                </c:pt>
                <c:pt idx="174">
                  <c:v>42319</c:v>
                </c:pt>
                <c:pt idx="175">
                  <c:v>42320</c:v>
                </c:pt>
                <c:pt idx="176">
                  <c:v>42321</c:v>
                </c:pt>
                <c:pt idx="177">
                  <c:v>42322</c:v>
                </c:pt>
                <c:pt idx="178">
                  <c:v>42323</c:v>
                </c:pt>
                <c:pt idx="179">
                  <c:v>42324</c:v>
                </c:pt>
                <c:pt idx="180">
                  <c:v>42325</c:v>
                </c:pt>
                <c:pt idx="181">
                  <c:v>42326</c:v>
                </c:pt>
                <c:pt idx="182">
                  <c:v>42327</c:v>
                </c:pt>
                <c:pt idx="183">
                  <c:v>42328</c:v>
                </c:pt>
                <c:pt idx="184">
                  <c:v>42329</c:v>
                </c:pt>
                <c:pt idx="185">
                  <c:v>42330</c:v>
                </c:pt>
                <c:pt idx="186">
                  <c:v>42331</c:v>
                </c:pt>
                <c:pt idx="187">
                  <c:v>42332</c:v>
                </c:pt>
                <c:pt idx="188">
                  <c:v>42333</c:v>
                </c:pt>
                <c:pt idx="189">
                  <c:v>42334</c:v>
                </c:pt>
                <c:pt idx="190">
                  <c:v>42335</c:v>
                </c:pt>
                <c:pt idx="191">
                  <c:v>42336</c:v>
                </c:pt>
                <c:pt idx="192">
                  <c:v>42337</c:v>
                </c:pt>
                <c:pt idx="193">
                  <c:v>42338</c:v>
                </c:pt>
                <c:pt idx="194">
                  <c:v>42339</c:v>
                </c:pt>
                <c:pt idx="195">
                  <c:v>42340</c:v>
                </c:pt>
                <c:pt idx="196">
                  <c:v>42341</c:v>
                </c:pt>
                <c:pt idx="197">
                  <c:v>42342</c:v>
                </c:pt>
                <c:pt idx="198">
                  <c:v>42343</c:v>
                </c:pt>
                <c:pt idx="199">
                  <c:v>42344</c:v>
                </c:pt>
                <c:pt idx="200">
                  <c:v>42345</c:v>
                </c:pt>
                <c:pt idx="201">
                  <c:v>42346</c:v>
                </c:pt>
                <c:pt idx="202">
                  <c:v>42347</c:v>
                </c:pt>
                <c:pt idx="203">
                  <c:v>42348</c:v>
                </c:pt>
                <c:pt idx="204">
                  <c:v>42349</c:v>
                </c:pt>
                <c:pt idx="205">
                  <c:v>42350</c:v>
                </c:pt>
                <c:pt idx="206">
                  <c:v>42351</c:v>
                </c:pt>
                <c:pt idx="207">
                  <c:v>42352</c:v>
                </c:pt>
                <c:pt idx="208">
                  <c:v>42353</c:v>
                </c:pt>
                <c:pt idx="209">
                  <c:v>42354</c:v>
                </c:pt>
                <c:pt idx="210">
                  <c:v>42355</c:v>
                </c:pt>
                <c:pt idx="211">
                  <c:v>42356</c:v>
                </c:pt>
                <c:pt idx="212">
                  <c:v>42357</c:v>
                </c:pt>
                <c:pt idx="213">
                  <c:v>42358</c:v>
                </c:pt>
                <c:pt idx="214">
                  <c:v>42359</c:v>
                </c:pt>
                <c:pt idx="215">
                  <c:v>42360</c:v>
                </c:pt>
                <c:pt idx="216">
                  <c:v>42361</c:v>
                </c:pt>
                <c:pt idx="217">
                  <c:v>42362</c:v>
                </c:pt>
                <c:pt idx="218">
                  <c:v>42363</c:v>
                </c:pt>
                <c:pt idx="219">
                  <c:v>42364</c:v>
                </c:pt>
                <c:pt idx="220">
                  <c:v>42365</c:v>
                </c:pt>
                <c:pt idx="221">
                  <c:v>42366</c:v>
                </c:pt>
                <c:pt idx="222">
                  <c:v>42367</c:v>
                </c:pt>
                <c:pt idx="223">
                  <c:v>42368</c:v>
                </c:pt>
                <c:pt idx="224">
                  <c:v>42369</c:v>
                </c:pt>
                <c:pt idx="225">
                  <c:v>42370</c:v>
                </c:pt>
                <c:pt idx="226">
                  <c:v>42371</c:v>
                </c:pt>
                <c:pt idx="227">
                  <c:v>42372</c:v>
                </c:pt>
                <c:pt idx="228">
                  <c:v>42373</c:v>
                </c:pt>
                <c:pt idx="229">
                  <c:v>42374</c:v>
                </c:pt>
                <c:pt idx="230">
                  <c:v>42375</c:v>
                </c:pt>
                <c:pt idx="231">
                  <c:v>42376</c:v>
                </c:pt>
                <c:pt idx="232">
                  <c:v>42377</c:v>
                </c:pt>
                <c:pt idx="233">
                  <c:v>42378</c:v>
                </c:pt>
                <c:pt idx="234">
                  <c:v>42379</c:v>
                </c:pt>
                <c:pt idx="235">
                  <c:v>42380</c:v>
                </c:pt>
                <c:pt idx="236">
                  <c:v>42381</c:v>
                </c:pt>
                <c:pt idx="237">
                  <c:v>42382</c:v>
                </c:pt>
                <c:pt idx="238">
                  <c:v>42383</c:v>
                </c:pt>
                <c:pt idx="239">
                  <c:v>42384</c:v>
                </c:pt>
                <c:pt idx="240">
                  <c:v>42385</c:v>
                </c:pt>
                <c:pt idx="241">
                  <c:v>42386</c:v>
                </c:pt>
                <c:pt idx="242">
                  <c:v>42387</c:v>
                </c:pt>
                <c:pt idx="243">
                  <c:v>42388</c:v>
                </c:pt>
                <c:pt idx="244">
                  <c:v>42389</c:v>
                </c:pt>
                <c:pt idx="245">
                  <c:v>42390</c:v>
                </c:pt>
                <c:pt idx="246">
                  <c:v>42391</c:v>
                </c:pt>
                <c:pt idx="247">
                  <c:v>42392</c:v>
                </c:pt>
                <c:pt idx="248">
                  <c:v>42393</c:v>
                </c:pt>
                <c:pt idx="249">
                  <c:v>42394</c:v>
                </c:pt>
                <c:pt idx="250">
                  <c:v>42395</c:v>
                </c:pt>
                <c:pt idx="251">
                  <c:v>42396</c:v>
                </c:pt>
                <c:pt idx="252">
                  <c:v>42397</c:v>
                </c:pt>
                <c:pt idx="253">
                  <c:v>42398</c:v>
                </c:pt>
                <c:pt idx="254">
                  <c:v>42399</c:v>
                </c:pt>
                <c:pt idx="255">
                  <c:v>42400</c:v>
                </c:pt>
                <c:pt idx="256">
                  <c:v>42401</c:v>
                </c:pt>
                <c:pt idx="257">
                  <c:v>42402</c:v>
                </c:pt>
                <c:pt idx="258">
                  <c:v>42403</c:v>
                </c:pt>
                <c:pt idx="259">
                  <c:v>42404</c:v>
                </c:pt>
                <c:pt idx="260">
                  <c:v>42405</c:v>
                </c:pt>
                <c:pt idx="261">
                  <c:v>42406</c:v>
                </c:pt>
                <c:pt idx="262">
                  <c:v>42407</c:v>
                </c:pt>
                <c:pt idx="263">
                  <c:v>42408</c:v>
                </c:pt>
                <c:pt idx="264">
                  <c:v>42409</c:v>
                </c:pt>
                <c:pt idx="265">
                  <c:v>42410</c:v>
                </c:pt>
              </c:numCache>
            </c:numRef>
          </c:cat>
          <c:val>
            <c:numRef>
              <c:f>'Данные А4'!$E$7:$E$272</c:f>
              <c:numCache>
                <c:formatCode>General</c:formatCode>
                <c:ptCount val="266"/>
                <c:pt idx="165" formatCode="0.00">
                  <c:v>0</c:v>
                </c:pt>
                <c:pt idx="166" formatCode="0.0000">
                  <c:v>0.31200000000000028</c:v>
                </c:pt>
                <c:pt idx="167" formatCode="0.0000">
                  <c:v>0.64980000000000071</c:v>
                </c:pt>
                <c:pt idx="168" formatCode="0.0000">
                  <c:v>0.996</c:v>
                </c:pt>
                <c:pt idx="169" formatCode="0.0000">
                  <c:v>1.353699999999999</c:v>
                </c:pt>
                <c:pt idx="170" formatCode="0.0000">
                  <c:v>1.706</c:v>
                </c:pt>
                <c:pt idx="171" formatCode="0.0000">
                  <c:v>2.0638000000000001</c:v>
                </c:pt>
                <c:pt idx="172" formatCode="0.0000">
                  <c:v>2.4429000000000003</c:v>
                </c:pt>
                <c:pt idx="173" formatCode="0.0000">
                  <c:v>2.7715999999999998</c:v>
                </c:pt>
                <c:pt idx="174" formatCode="0.0000">
                  <c:v>3.1191</c:v>
                </c:pt>
                <c:pt idx="175" formatCode="0.0000">
                  <c:v>3.4747999999999997</c:v>
                </c:pt>
                <c:pt idx="176" formatCode="0.0000">
                  <c:v>3.832999999999998</c:v>
                </c:pt>
                <c:pt idx="177" formatCode="0.0000">
                  <c:v>4.1888000000000005</c:v>
                </c:pt>
                <c:pt idx="178" formatCode="0.0000">
                  <c:v>4.5451000000000006</c:v>
                </c:pt>
                <c:pt idx="179" formatCode="0.0000">
                  <c:v>4.9089999999999998</c:v>
                </c:pt>
                <c:pt idx="180" formatCode="0.0000">
                  <c:v>5.2696000000000014</c:v>
                </c:pt>
                <c:pt idx="181" formatCode="0.0000">
                  <c:v>5.6419999999999995</c:v>
                </c:pt>
                <c:pt idx="182" formatCode="0.0000">
                  <c:v>6.0204999999999975</c:v>
                </c:pt>
                <c:pt idx="183" formatCode="0.0000">
                  <c:v>6.3869999999999996</c:v>
                </c:pt>
                <c:pt idx="184" formatCode="0.0000">
                  <c:v>6.7595000000000001</c:v>
                </c:pt>
                <c:pt idx="185" formatCode="0.0000">
                  <c:v>7.1249999999999938</c:v>
                </c:pt>
                <c:pt idx="186" formatCode="0.0000">
                  <c:v>7.4946000000000002</c:v>
                </c:pt>
                <c:pt idx="187" formatCode="0.0000">
                  <c:v>7.8789999999999996</c:v>
                </c:pt>
                <c:pt idx="188" formatCode="0.0000">
                  <c:v>8.2755000000000027</c:v>
                </c:pt>
                <c:pt idx="189" formatCode="0.0000">
                  <c:v>8.6689000000000007</c:v>
                </c:pt>
                <c:pt idx="190" formatCode="0.0000">
                  <c:v>9.0580000000000016</c:v>
                </c:pt>
                <c:pt idx="191" formatCode="0.0000">
                  <c:v>9.4428000000000001</c:v>
                </c:pt>
                <c:pt idx="192" formatCode="0.0000">
                  <c:v>9.8280000000000012</c:v>
                </c:pt>
                <c:pt idx="193" formatCode="0.0000">
                  <c:v>10.220000000000001</c:v>
                </c:pt>
                <c:pt idx="194" formatCode="0.0000">
                  <c:v>10.605</c:v>
                </c:pt>
                <c:pt idx="195" formatCode="0.0000">
                  <c:v>10.9801</c:v>
                </c:pt>
                <c:pt idx="196" formatCode="0.0000">
                  <c:v>11.357800000000006</c:v>
                </c:pt>
                <c:pt idx="197" formatCode="0.0000">
                  <c:v>11.747999999999999</c:v>
                </c:pt>
                <c:pt idx="198" formatCode="0.0000">
                  <c:v>12.141399999999999</c:v>
                </c:pt>
                <c:pt idx="199" formatCode="0.0000">
                  <c:v>12.533000000000001</c:v>
                </c:pt>
                <c:pt idx="200" formatCode="0.0000">
                  <c:v>12.927300000000001</c:v>
                </c:pt>
                <c:pt idx="201" formatCode="0.0000">
                  <c:v>13.314</c:v>
                </c:pt>
                <c:pt idx="202" formatCode="0.0000">
                  <c:v>13.706100000000001</c:v>
                </c:pt>
                <c:pt idx="203" formatCode="0.0000">
                  <c:v>14.095000000000002</c:v>
                </c:pt>
                <c:pt idx="204" formatCode="0.0000">
                  <c:v>14.4811</c:v>
                </c:pt>
                <c:pt idx="205" formatCode="0.0000">
                  <c:v>14.869000000000009</c:v>
                </c:pt>
                <c:pt idx="206" formatCode="0.0000">
                  <c:v>15.257</c:v>
                </c:pt>
                <c:pt idx="207" formatCode="0.0000">
                  <c:v>15.654</c:v>
                </c:pt>
                <c:pt idx="208" formatCode="0.0000">
                  <c:v>16.038</c:v>
                </c:pt>
                <c:pt idx="209" formatCode="0.0000">
                  <c:v>16.417999999999999</c:v>
                </c:pt>
                <c:pt idx="210" formatCode="0.0000">
                  <c:v>16.800999999999988</c:v>
                </c:pt>
                <c:pt idx="211" formatCode="0.0000">
                  <c:v>17.1815</c:v>
                </c:pt>
                <c:pt idx="212" formatCode="0.0000">
                  <c:v>17.561199999999989</c:v>
                </c:pt>
                <c:pt idx="213" formatCode="0.0000">
                  <c:v>17.959</c:v>
                </c:pt>
                <c:pt idx="214" formatCode="0.0000">
                  <c:v>18.325099999999981</c:v>
                </c:pt>
                <c:pt idx="215" formatCode="0.0000">
                  <c:v>18.709900000000001</c:v>
                </c:pt>
                <c:pt idx="216" formatCode="0.0000">
                  <c:v>19.087</c:v>
                </c:pt>
                <c:pt idx="217" formatCode="0.0000">
                  <c:v>19.466799999999964</c:v>
                </c:pt>
                <c:pt idx="218" formatCode="0.0000">
                  <c:v>19.847999999999999</c:v>
                </c:pt>
                <c:pt idx="219" formatCode="0.0000">
                  <c:v>20.219799999999989</c:v>
                </c:pt>
                <c:pt idx="220" formatCode="0.0000">
                  <c:v>20.59</c:v>
                </c:pt>
                <c:pt idx="221" formatCode="0.0000">
                  <c:v>20.959700000000002</c:v>
                </c:pt>
                <c:pt idx="222" formatCode="0.0000">
                  <c:v>21.327000000000005</c:v>
                </c:pt>
                <c:pt idx="223" formatCode="0.0000">
                  <c:v>21.693800000000017</c:v>
                </c:pt>
                <c:pt idx="224" formatCode="0.0000">
                  <c:v>22.056999999999999</c:v>
                </c:pt>
                <c:pt idx="225" formatCode="0.0000">
                  <c:v>22.4175</c:v>
                </c:pt>
                <c:pt idx="226" formatCode="0.0000">
                  <c:v>22.780299999999976</c:v>
                </c:pt>
                <c:pt idx="227" formatCode="0.0000">
                  <c:v>23.144099999999987</c:v>
                </c:pt>
                <c:pt idx="228" formatCode="0.0000">
                  <c:v>23.506700000000002</c:v>
                </c:pt>
                <c:pt idx="229" formatCode="0.0000">
                  <c:v>23.869</c:v>
                </c:pt>
                <c:pt idx="230" formatCode="0.0000">
                  <c:v>24.228999999999989</c:v>
                </c:pt>
                <c:pt idx="231" formatCode="0.0000">
                  <c:v>24.584400000000002</c:v>
                </c:pt>
                <c:pt idx="232" formatCode="0.0000">
                  <c:v>24.940999999999978</c:v>
                </c:pt>
                <c:pt idx="233" formatCode="0.0000">
                  <c:v>25.303000000000001</c:v>
                </c:pt>
                <c:pt idx="234" formatCode="0.0000">
                  <c:v>25.663400000000003</c:v>
                </c:pt>
                <c:pt idx="235" formatCode="0.0000">
                  <c:v>26.027999999999999</c:v>
                </c:pt>
                <c:pt idx="236" formatCode="0.0000">
                  <c:v>26.402799999999964</c:v>
                </c:pt>
                <c:pt idx="237" formatCode="0.0000">
                  <c:v>26.773799999999973</c:v>
                </c:pt>
                <c:pt idx="238" formatCode="0.0000">
                  <c:v>27.161000000000001</c:v>
                </c:pt>
                <c:pt idx="239" formatCode="0.0000">
                  <c:v>27.557099999999988</c:v>
                </c:pt>
                <c:pt idx="240" formatCode="0.0000">
                  <c:v>27.967999999999989</c:v>
                </c:pt>
                <c:pt idx="241" formatCode="0.0000">
                  <c:v>28.391800000000018</c:v>
                </c:pt>
                <c:pt idx="242" formatCode="0.0000">
                  <c:v>28.823400000000003</c:v>
                </c:pt>
                <c:pt idx="243" formatCode="0.0000">
                  <c:v>29.259</c:v>
                </c:pt>
                <c:pt idx="244" formatCode="0.0000">
                  <c:v>29.7012</c:v>
                </c:pt>
                <c:pt idx="245" formatCode="0.0000">
                  <c:v>30.150400000000001</c:v>
                </c:pt>
                <c:pt idx="246" formatCode="0.0000">
                  <c:v>30.597799999999989</c:v>
                </c:pt>
                <c:pt idx="247" formatCode="0.0000">
                  <c:v>31.049699999999977</c:v>
                </c:pt>
                <c:pt idx="248" formatCode="0.0000">
                  <c:v>31.513000000000005</c:v>
                </c:pt>
                <c:pt idx="249" formatCode="0.0000">
                  <c:v>31.9848</c:v>
                </c:pt>
                <c:pt idx="250" formatCode="0.0000">
                  <c:v>32.452200000000005</c:v>
                </c:pt>
                <c:pt idx="251" formatCode="0.0000">
                  <c:v>32.928400000000003</c:v>
                </c:pt>
                <c:pt idx="252" formatCode="0.0000">
                  <c:v>33.407699999999998</c:v>
                </c:pt>
                <c:pt idx="253" formatCode="0.0000">
                  <c:v>33.876999999999995</c:v>
                </c:pt>
                <c:pt idx="254" formatCode="0.0000">
                  <c:v>34.349999999999994</c:v>
                </c:pt>
                <c:pt idx="255" formatCode="0.0000">
                  <c:v>34.823</c:v>
                </c:pt>
                <c:pt idx="256" formatCode="0.0000">
                  <c:v>35.298000000000037</c:v>
                </c:pt>
                <c:pt idx="257" formatCode="0.0000">
                  <c:v>35.771000000000001</c:v>
                </c:pt>
                <c:pt idx="258" formatCode="0.0000">
                  <c:v>36.249200000000009</c:v>
                </c:pt>
                <c:pt idx="259" formatCode="0.0000">
                  <c:v>36.717000000000006</c:v>
                </c:pt>
                <c:pt idx="260" formatCode="0.0000">
                  <c:v>37.190600000000011</c:v>
                </c:pt>
                <c:pt idx="261" formatCode="0.0000">
                  <c:v>37.667000000000002</c:v>
                </c:pt>
                <c:pt idx="262" formatCode="0.0000">
                  <c:v>38.143000000000001</c:v>
                </c:pt>
                <c:pt idx="263" formatCode="0.0000">
                  <c:v>38.618000000000002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4"/>
        <c:axId val="100741120"/>
        <c:axId val="100667328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'Данные А4'!$B$6</c15:sqref>
                        </c15:formulaRef>
                      </c:ext>
                    </c:extLst>
                    <c:strCache>
                      <c:ptCount val="1"/>
                      <c:pt idx="0">
                        <c:v>Р забой, ат</c:v>
                      </c:pt>
                    </c:strCache>
                  </c:strRef>
                </c:tx>
                <c:spPr>
                  <a:solidFill>
                    <a:schemeClr val="accent1"/>
                  </a:solidFill>
                  <a:ln>
                    <a:noFill/>
                  </a:ln>
                  <a:effectLst/>
                </c:spPr>
                <c:invertIfNegative val="0"/>
                <c:cat>
                  <c:numRef>
                    <c:extLst>
                      <c:ext uri="{02D57815-91ED-43cb-92C2-25804820EDAC}">
                        <c15:formulaRef>
                          <c15:sqref>'Данные А4'!$A$7:$A$272</c15:sqref>
                        </c15:formulaRef>
                      </c:ext>
                    </c:extLst>
                    <c:numCache>
                      <c:formatCode>m/d/yyyy</c:formatCode>
                      <c:ptCount val="266"/>
                      <c:pt idx="0">
                        <c:v>42145</c:v>
                      </c:pt>
                      <c:pt idx="1">
                        <c:v>42146</c:v>
                      </c:pt>
                      <c:pt idx="2">
                        <c:v>42147</c:v>
                      </c:pt>
                      <c:pt idx="3">
                        <c:v>42148</c:v>
                      </c:pt>
                      <c:pt idx="4">
                        <c:v>42149</c:v>
                      </c:pt>
                      <c:pt idx="5">
                        <c:v>42150</c:v>
                      </c:pt>
                      <c:pt idx="6">
                        <c:v>42151</c:v>
                      </c:pt>
                      <c:pt idx="7">
                        <c:v>42152</c:v>
                      </c:pt>
                      <c:pt idx="8">
                        <c:v>42153</c:v>
                      </c:pt>
                      <c:pt idx="9">
                        <c:v>42154</c:v>
                      </c:pt>
                      <c:pt idx="10">
                        <c:v>42155</c:v>
                      </c:pt>
                      <c:pt idx="11">
                        <c:v>42156</c:v>
                      </c:pt>
                      <c:pt idx="12">
                        <c:v>42157</c:v>
                      </c:pt>
                      <c:pt idx="13">
                        <c:v>42158</c:v>
                      </c:pt>
                      <c:pt idx="14">
                        <c:v>42159</c:v>
                      </c:pt>
                      <c:pt idx="15">
                        <c:v>42160</c:v>
                      </c:pt>
                      <c:pt idx="16">
                        <c:v>42161</c:v>
                      </c:pt>
                      <c:pt idx="17">
                        <c:v>42162</c:v>
                      </c:pt>
                      <c:pt idx="18">
                        <c:v>42163</c:v>
                      </c:pt>
                      <c:pt idx="19">
                        <c:v>42164</c:v>
                      </c:pt>
                      <c:pt idx="20">
                        <c:v>42165</c:v>
                      </c:pt>
                      <c:pt idx="21">
                        <c:v>42166</c:v>
                      </c:pt>
                      <c:pt idx="22">
                        <c:v>42167</c:v>
                      </c:pt>
                      <c:pt idx="23">
                        <c:v>42168</c:v>
                      </c:pt>
                      <c:pt idx="24">
                        <c:v>42169</c:v>
                      </c:pt>
                      <c:pt idx="25">
                        <c:v>42170</c:v>
                      </c:pt>
                      <c:pt idx="26">
                        <c:v>42171</c:v>
                      </c:pt>
                      <c:pt idx="27">
                        <c:v>42172</c:v>
                      </c:pt>
                      <c:pt idx="28">
                        <c:v>42173</c:v>
                      </c:pt>
                      <c:pt idx="29">
                        <c:v>42174</c:v>
                      </c:pt>
                      <c:pt idx="30">
                        <c:v>42175</c:v>
                      </c:pt>
                      <c:pt idx="31">
                        <c:v>42176</c:v>
                      </c:pt>
                      <c:pt idx="32">
                        <c:v>42177</c:v>
                      </c:pt>
                      <c:pt idx="33">
                        <c:v>42178</c:v>
                      </c:pt>
                      <c:pt idx="34">
                        <c:v>42179</c:v>
                      </c:pt>
                      <c:pt idx="35">
                        <c:v>42180</c:v>
                      </c:pt>
                      <c:pt idx="36">
                        <c:v>42181</c:v>
                      </c:pt>
                      <c:pt idx="37">
                        <c:v>42182</c:v>
                      </c:pt>
                      <c:pt idx="38">
                        <c:v>42183</c:v>
                      </c:pt>
                      <c:pt idx="39">
                        <c:v>42184</c:v>
                      </c:pt>
                      <c:pt idx="40">
                        <c:v>42185</c:v>
                      </c:pt>
                      <c:pt idx="41">
                        <c:v>42186</c:v>
                      </c:pt>
                      <c:pt idx="42">
                        <c:v>42187</c:v>
                      </c:pt>
                      <c:pt idx="43">
                        <c:v>42188</c:v>
                      </c:pt>
                      <c:pt idx="44">
                        <c:v>42189</c:v>
                      </c:pt>
                      <c:pt idx="45">
                        <c:v>42190</c:v>
                      </c:pt>
                      <c:pt idx="46">
                        <c:v>42191</c:v>
                      </c:pt>
                      <c:pt idx="47">
                        <c:v>42192</c:v>
                      </c:pt>
                      <c:pt idx="48">
                        <c:v>42193</c:v>
                      </c:pt>
                      <c:pt idx="49">
                        <c:v>42194</c:v>
                      </c:pt>
                      <c:pt idx="50">
                        <c:v>42195</c:v>
                      </c:pt>
                      <c:pt idx="51">
                        <c:v>42196</c:v>
                      </c:pt>
                      <c:pt idx="52">
                        <c:v>42197</c:v>
                      </c:pt>
                      <c:pt idx="53">
                        <c:v>42198</c:v>
                      </c:pt>
                      <c:pt idx="54">
                        <c:v>42199</c:v>
                      </c:pt>
                      <c:pt idx="55">
                        <c:v>42200</c:v>
                      </c:pt>
                      <c:pt idx="56">
                        <c:v>42201</c:v>
                      </c:pt>
                      <c:pt idx="57">
                        <c:v>42202</c:v>
                      </c:pt>
                      <c:pt idx="58">
                        <c:v>42203</c:v>
                      </c:pt>
                      <c:pt idx="59">
                        <c:v>42204</c:v>
                      </c:pt>
                      <c:pt idx="60">
                        <c:v>42205</c:v>
                      </c:pt>
                      <c:pt idx="61">
                        <c:v>42206</c:v>
                      </c:pt>
                      <c:pt idx="62">
                        <c:v>42207</c:v>
                      </c:pt>
                      <c:pt idx="63">
                        <c:v>42208</c:v>
                      </c:pt>
                      <c:pt idx="64">
                        <c:v>42209</c:v>
                      </c:pt>
                      <c:pt idx="65">
                        <c:v>42210</c:v>
                      </c:pt>
                      <c:pt idx="66">
                        <c:v>42211</c:v>
                      </c:pt>
                      <c:pt idx="67">
                        <c:v>42212</c:v>
                      </c:pt>
                      <c:pt idx="68">
                        <c:v>42213</c:v>
                      </c:pt>
                      <c:pt idx="69">
                        <c:v>42214</c:v>
                      </c:pt>
                      <c:pt idx="70">
                        <c:v>42215</c:v>
                      </c:pt>
                      <c:pt idx="71">
                        <c:v>42216</c:v>
                      </c:pt>
                      <c:pt idx="72">
                        <c:v>42217</c:v>
                      </c:pt>
                      <c:pt idx="73">
                        <c:v>42218</c:v>
                      </c:pt>
                      <c:pt idx="74">
                        <c:v>42219</c:v>
                      </c:pt>
                      <c:pt idx="75">
                        <c:v>42220</c:v>
                      </c:pt>
                      <c:pt idx="76">
                        <c:v>42221</c:v>
                      </c:pt>
                      <c:pt idx="77">
                        <c:v>42222</c:v>
                      </c:pt>
                      <c:pt idx="78">
                        <c:v>42223</c:v>
                      </c:pt>
                      <c:pt idx="79">
                        <c:v>42224</c:v>
                      </c:pt>
                      <c:pt idx="80">
                        <c:v>42225</c:v>
                      </c:pt>
                      <c:pt idx="81">
                        <c:v>42226</c:v>
                      </c:pt>
                      <c:pt idx="82">
                        <c:v>42227</c:v>
                      </c:pt>
                      <c:pt idx="83">
                        <c:v>42228</c:v>
                      </c:pt>
                      <c:pt idx="84">
                        <c:v>42229</c:v>
                      </c:pt>
                      <c:pt idx="85">
                        <c:v>42230</c:v>
                      </c:pt>
                      <c:pt idx="86">
                        <c:v>42231</c:v>
                      </c:pt>
                      <c:pt idx="87">
                        <c:v>42232</c:v>
                      </c:pt>
                      <c:pt idx="88">
                        <c:v>42233</c:v>
                      </c:pt>
                      <c:pt idx="89">
                        <c:v>42234</c:v>
                      </c:pt>
                      <c:pt idx="90">
                        <c:v>42235</c:v>
                      </c:pt>
                      <c:pt idx="91">
                        <c:v>42236</c:v>
                      </c:pt>
                      <c:pt idx="92">
                        <c:v>42237</c:v>
                      </c:pt>
                      <c:pt idx="93">
                        <c:v>42238</c:v>
                      </c:pt>
                      <c:pt idx="94">
                        <c:v>42239</c:v>
                      </c:pt>
                      <c:pt idx="95">
                        <c:v>42240</c:v>
                      </c:pt>
                      <c:pt idx="96">
                        <c:v>42241</c:v>
                      </c:pt>
                      <c:pt idx="97">
                        <c:v>42242</c:v>
                      </c:pt>
                      <c:pt idx="98">
                        <c:v>42243</c:v>
                      </c:pt>
                      <c:pt idx="99">
                        <c:v>42244</c:v>
                      </c:pt>
                      <c:pt idx="100">
                        <c:v>42245</c:v>
                      </c:pt>
                      <c:pt idx="101">
                        <c:v>42246</c:v>
                      </c:pt>
                      <c:pt idx="102">
                        <c:v>42247</c:v>
                      </c:pt>
                      <c:pt idx="103">
                        <c:v>42248</c:v>
                      </c:pt>
                      <c:pt idx="104">
                        <c:v>42249</c:v>
                      </c:pt>
                      <c:pt idx="105">
                        <c:v>42250</c:v>
                      </c:pt>
                      <c:pt idx="106">
                        <c:v>42251</c:v>
                      </c:pt>
                      <c:pt idx="107">
                        <c:v>42252</c:v>
                      </c:pt>
                      <c:pt idx="108">
                        <c:v>42253</c:v>
                      </c:pt>
                      <c:pt idx="109">
                        <c:v>42254</c:v>
                      </c:pt>
                      <c:pt idx="110">
                        <c:v>42255</c:v>
                      </c:pt>
                      <c:pt idx="111">
                        <c:v>42256</c:v>
                      </c:pt>
                      <c:pt idx="112">
                        <c:v>42257</c:v>
                      </c:pt>
                      <c:pt idx="113">
                        <c:v>42258</c:v>
                      </c:pt>
                      <c:pt idx="114">
                        <c:v>42259</c:v>
                      </c:pt>
                      <c:pt idx="115">
                        <c:v>42260</c:v>
                      </c:pt>
                      <c:pt idx="116">
                        <c:v>42261</c:v>
                      </c:pt>
                      <c:pt idx="117">
                        <c:v>42262</c:v>
                      </c:pt>
                      <c:pt idx="118">
                        <c:v>42263</c:v>
                      </c:pt>
                      <c:pt idx="119">
                        <c:v>42264</c:v>
                      </c:pt>
                      <c:pt idx="120">
                        <c:v>42265</c:v>
                      </c:pt>
                      <c:pt idx="121">
                        <c:v>42266</c:v>
                      </c:pt>
                      <c:pt idx="122">
                        <c:v>42267</c:v>
                      </c:pt>
                      <c:pt idx="123">
                        <c:v>42268</c:v>
                      </c:pt>
                      <c:pt idx="124">
                        <c:v>42269</c:v>
                      </c:pt>
                      <c:pt idx="125">
                        <c:v>42270</c:v>
                      </c:pt>
                      <c:pt idx="126">
                        <c:v>42271</c:v>
                      </c:pt>
                      <c:pt idx="127">
                        <c:v>42272</c:v>
                      </c:pt>
                      <c:pt idx="128">
                        <c:v>42273</c:v>
                      </c:pt>
                      <c:pt idx="129">
                        <c:v>42274</c:v>
                      </c:pt>
                      <c:pt idx="130">
                        <c:v>42275</c:v>
                      </c:pt>
                      <c:pt idx="131">
                        <c:v>42276</c:v>
                      </c:pt>
                      <c:pt idx="132">
                        <c:v>42277</c:v>
                      </c:pt>
                      <c:pt idx="133">
                        <c:v>42278</c:v>
                      </c:pt>
                      <c:pt idx="134">
                        <c:v>42279</c:v>
                      </c:pt>
                      <c:pt idx="135">
                        <c:v>42280</c:v>
                      </c:pt>
                      <c:pt idx="136">
                        <c:v>42281</c:v>
                      </c:pt>
                      <c:pt idx="137">
                        <c:v>42282</c:v>
                      </c:pt>
                      <c:pt idx="138">
                        <c:v>42283</c:v>
                      </c:pt>
                      <c:pt idx="139">
                        <c:v>42284</c:v>
                      </c:pt>
                      <c:pt idx="140">
                        <c:v>42285</c:v>
                      </c:pt>
                      <c:pt idx="141">
                        <c:v>42286</c:v>
                      </c:pt>
                      <c:pt idx="142">
                        <c:v>42287</c:v>
                      </c:pt>
                      <c:pt idx="143">
                        <c:v>42288</c:v>
                      </c:pt>
                      <c:pt idx="144">
                        <c:v>42289</c:v>
                      </c:pt>
                      <c:pt idx="145">
                        <c:v>42290</c:v>
                      </c:pt>
                      <c:pt idx="146">
                        <c:v>42291</c:v>
                      </c:pt>
                      <c:pt idx="147">
                        <c:v>42292</c:v>
                      </c:pt>
                      <c:pt idx="148">
                        <c:v>42293</c:v>
                      </c:pt>
                      <c:pt idx="149">
                        <c:v>42294</c:v>
                      </c:pt>
                      <c:pt idx="150">
                        <c:v>42295</c:v>
                      </c:pt>
                      <c:pt idx="151">
                        <c:v>42296</c:v>
                      </c:pt>
                      <c:pt idx="152">
                        <c:v>42297</c:v>
                      </c:pt>
                      <c:pt idx="153">
                        <c:v>42298</c:v>
                      </c:pt>
                      <c:pt idx="154">
                        <c:v>42299</c:v>
                      </c:pt>
                      <c:pt idx="155">
                        <c:v>42300</c:v>
                      </c:pt>
                      <c:pt idx="156">
                        <c:v>42301</c:v>
                      </c:pt>
                      <c:pt idx="157">
                        <c:v>42302</c:v>
                      </c:pt>
                      <c:pt idx="158">
                        <c:v>42303</c:v>
                      </c:pt>
                      <c:pt idx="159">
                        <c:v>42304</c:v>
                      </c:pt>
                      <c:pt idx="160">
                        <c:v>42305</c:v>
                      </c:pt>
                      <c:pt idx="161">
                        <c:v>42306</c:v>
                      </c:pt>
                      <c:pt idx="162">
                        <c:v>42307</c:v>
                      </c:pt>
                      <c:pt idx="163">
                        <c:v>42308</c:v>
                      </c:pt>
                      <c:pt idx="164">
                        <c:v>42309</c:v>
                      </c:pt>
                      <c:pt idx="165">
                        <c:v>42310</c:v>
                      </c:pt>
                      <c:pt idx="166">
                        <c:v>42311</c:v>
                      </c:pt>
                      <c:pt idx="167">
                        <c:v>42312</c:v>
                      </c:pt>
                      <c:pt idx="168">
                        <c:v>42313</c:v>
                      </c:pt>
                      <c:pt idx="169">
                        <c:v>42314</c:v>
                      </c:pt>
                      <c:pt idx="170">
                        <c:v>42315</c:v>
                      </c:pt>
                      <c:pt idx="171">
                        <c:v>42316</c:v>
                      </c:pt>
                      <c:pt idx="172">
                        <c:v>42317</c:v>
                      </c:pt>
                      <c:pt idx="173">
                        <c:v>42318</c:v>
                      </c:pt>
                      <c:pt idx="174">
                        <c:v>42319</c:v>
                      </c:pt>
                      <c:pt idx="175">
                        <c:v>42320</c:v>
                      </c:pt>
                      <c:pt idx="176">
                        <c:v>42321</c:v>
                      </c:pt>
                      <c:pt idx="177">
                        <c:v>42322</c:v>
                      </c:pt>
                      <c:pt idx="178">
                        <c:v>42323</c:v>
                      </c:pt>
                      <c:pt idx="179">
                        <c:v>42324</c:v>
                      </c:pt>
                      <c:pt idx="180">
                        <c:v>42325</c:v>
                      </c:pt>
                      <c:pt idx="181">
                        <c:v>42326</c:v>
                      </c:pt>
                      <c:pt idx="182">
                        <c:v>42327</c:v>
                      </c:pt>
                      <c:pt idx="183">
                        <c:v>42328</c:v>
                      </c:pt>
                      <c:pt idx="184">
                        <c:v>42329</c:v>
                      </c:pt>
                      <c:pt idx="185">
                        <c:v>42330</c:v>
                      </c:pt>
                      <c:pt idx="186">
                        <c:v>42331</c:v>
                      </c:pt>
                      <c:pt idx="187">
                        <c:v>42332</c:v>
                      </c:pt>
                      <c:pt idx="188">
                        <c:v>42333</c:v>
                      </c:pt>
                      <c:pt idx="189">
                        <c:v>42334</c:v>
                      </c:pt>
                      <c:pt idx="190">
                        <c:v>42335</c:v>
                      </c:pt>
                      <c:pt idx="191">
                        <c:v>42336</c:v>
                      </c:pt>
                      <c:pt idx="192">
                        <c:v>42337</c:v>
                      </c:pt>
                      <c:pt idx="193">
                        <c:v>42338</c:v>
                      </c:pt>
                      <c:pt idx="194">
                        <c:v>42339</c:v>
                      </c:pt>
                      <c:pt idx="195">
                        <c:v>42340</c:v>
                      </c:pt>
                      <c:pt idx="196">
                        <c:v>42341</c:v>
                      </c:pt>
                      <c:pt idx="197">
                        <c:v>42342</c:v>
                      </c:pt>
                      <c:pt idx="198">
                        <c:v>42343</c:v>
                      </c:pt>
                      <c:pt idx="199">
                        <c:v>42344</c:v>
                      </c:pt>
                      <c:pt idx="200">
                        <c:v>42345</c:v>
                      </c:pt>
                      <c:pt idx="201">
                        <c:v>42346</c:v>
                      </c:pt>
                      <c:pt idx="202">
                        <c:v>42347</c:v>
                      </c:pt>
                      <c:pt idx="203">
                        <c:v>42348</c:v>
                      </c:pt>
                      <c:pt idx="204">
                        <c:v>42349</c:v>
                      </c:pt>
                      <c:pt idx="205">
                        <c:v>42350</c:v>
                      </c:pt>
                      <c:pt idx="206">
                        <c:v>42351</c:v>
                      </c:pt>
                      <c:pt idx="207">
                        <c:v>42352</c:v>
                      </c:pt>
                      <c:pt idx="208">
                        <c:v>42353</c:v>
                      </c:pt>
                      <c:pt idx="209">
                        <c:v>42354</c:v>
                      </c:pt>
                      <c:pt idx="210">
                        <c:v>42355</c:v>
                      </c:pt>
                      <c:pt idx="211">
                        <c:v>42356</c:v>
                      </c:pt>
                      <c:pt idx="212">
                        <c:v>42357</c:v>
                      </c:pt>
                      <c:pt idx="213">
                        <c:v>42358</c:v>
                      </c:pt>
                      <c:pt idx="214">
                        <c:v>42359</c:v>
                      </c:pt>
                      <c:pt idx="215">
                        <c:v>42360</c:v>
                      </c:pt>
                      <c:pt idx="216">
                        <c:v>42361</c:v>
                      </c:pt>
                      <c:pt idx="217">
                        <c:v>42362</c:v>
                      </c:pt>
                      <c:pt idx="218">
                        <c:v>42363</c:v>
                      </c:pt>
                      <c:pt idx="219">
                        <c:v>42364</c:v>
                      </c:pt>
                      <c:pt idx="220">
                        <c:v>42365</c:v>
                      </c:pt>
                      <c:pt idx="221">
                        <c:v>42366</c:v>
                      </c:pt>
                      <c:pt idx="222">
                        <c:v>42367</c:v>
                      </c:pt>
                      <c:pt idx="223">
                        <c:v>42368</c:v>
                      </c:pt>
                      <c:pt idx="224">
                        <c:v>42369</c:v>
                      </c:pt>
                      <c:pt idx="225">
                        <c:v>42370</c:v>
                      </c:pt>
                      <c:pt idx="226">
                        <c:v>42371</c:v>
                      </c:pt>
                      <c:pt idx="227">
                        <c:v>42372</c:v>
                      </c:pt>
                      <c:pt idx="228">
                        <c:v>42373</c:v>
                      </c:pt>
                      <c:pt idx="229">
                        <c:v>42374</c:v>
                      </c:pt>
                      <c:pt idx="230">
                        <c:v>42375</c:v>
                      </c:pt>
                      <c:pt idx="231">
                        <c:v>42376</c:v>
                      </c:pt>
                      <c:pt idx="232">
                        <c:v>42377</c:v>
                      </c:pt>
                      <c:pt idx="233">
                        <c:v>42378</c:v>
                      </c:pt>
                      <c:pt idx="234">
                        <c:v>42379</c:v>
                      </c:pt>
                      <c:pt idx="235">
                        <c:v>42380</c:v>
                      </c:pt>
                      <c:pt idx="236">
                        <c:v>42381</c:v>
                      </c:pt>
                      <c:pt idx="237">
                        <c:v>42382</c:v>
                      </c:pt>
                      <c:pt idx="238">
                        <c:v>42383</c:v>
                      </c:pt>
                      <c:pt idx="239">
                        <c:v>42384</c:v>
                      </c:pt>
                      <c:pt idx="240">
                        <c:v>42385</c:v>
                      </c:pt>
                      <c:pt idx="241">
                        <c:v>42386</c:v>
                      </c:pt>
                      <c:pt idx="242">
                        <c:v>42387</c:v>
                      </c:pt>
                      <c:pt idx="243">
                        <c:v>42388</c:v>
                      </c:pt>
                      <c:pt idx="244">
                        <c:v>42389</c:v>
                      </c:pt>
                      <c:pt idx="245">
                        <c:v>42390</c:v>
                      </c:pt>
                      <c:pt idx="246">
                        <c:v>42391</c:v>
                      </c:pt>
                      <c:pt idx="247">
                        <c:v>42392</c:v>
                      </c:pt>
                      <c:pt idx="248">
                        <c:v>42393</c:v>
                      </c:pt>
                      <c:pt idx="249">
                        <c:v>42394</c:v>
                      </c:pt>
                      <c:pt idx="250">
                        <c:v>42395</c:v>
                      </c:pt>
                      <c:pt idx="251">
                        <c:v>42396</c:v>
                      </c:pt>
                      <c:pt idx="252">
                        <c:v>42397</c:v>
                      </c:pt>
                      <c:pt idx="253">
                        <c:v>42398</c:v>
                      </c:pt>
                      <c:pt idx="254">
                        <c:v>42399</c:v>
                      </c:pt>
                      <c:pt idx="255">
                        <c:v>42400</c:v>
                      </c:pt>
                      <c:pt idx="256">
                        <c:v>42401</c:v>
                      </c:pt>
                      <c:pt idx="257">
                        <c:v>42402</c:v>
                      </c:pt>
                      <c:pt idx="258">
                        <c:v>42403</c:v>
                      </c:pt>
                      <c:pt idx="259">
                        <c:v>42404</c:v>
                      </c:pt>
                      <c:pt idx="260">
                        <c:v>42405</c:v>
                      </c:pt>
                      <c:pt idx="261">
                        <c:v>42406</c:v>
                      </c:pt>
                      <c:pt idx="262">
                        <c:v>42407</c:v>
                      </c:pt>
                      <c:pt idx="263">
                        <c:v>42408</c:v>
                      </c:pt>
                      <c:pt idx="264">
                        <c:v>42409</c:v>
                      </c:pt>
                      <c:pt idx="265">
                        <c:v>42410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'Данные А4'!$B$7:$B$272</c15:sqref>
                        </c15:formulaRef>
                      </c:ext>
                    </c:extLst>
                    <c:numCache>
                      <c:formatCode>0.00</c:formatCode>
                      <c:ptCount val="266"/>
                      <c:pt idx="0">
                        <c:v>50.79</c:v>
                      </c:pt>
                      <c:pt idx="1">
                        <c:v>50.19</c:v>
                      </c:pt>
                      <c:pt idx="2">
                        <c:v>49.98</c:v>
                      </c:pt>
                      <c:pt idx="3">
                        <c:v>50.22</c:v>
                      </c:pt>
                      <c:pt idx="4">
                        <c:v>49.84</c:v>
                      </c:pt>
                      <c:pt idx="5">
                        <c:v>49.39</c:v>
                      </c:pt>
                      <c:pt idx="6">
                        <c:v>48.13</c:v>
                      </c:pt>
                      <c:pt idx="7">
                        <c:v>47.27</c:v>
                      </c:pt>
                      <c:pt idx="8">
                        <c:v>46.91</c:v>
                      </c:pt>
                      <c:pt idx="9">
                        <c:v>46.73</c:v>
                      </c:pt>
                      <c:pt idx="10">
                        <c:v>46.43</c:v>
                      </c:pt>
                      <c:pt idx="11">
                        <c:v>46.13</c:v>
                      </c:pt>
                      <c:pt idx="12">
                        <c:v>45.42</c:v>
                      </c:pt>
                      <c:pt idx="13">
                        <c:v>45.1</c:v>
                      </c:pt>
                      <c:pt idx="14">
                        <c:v>44.74</c:v>
                      </c:pt>
                      <c:pt idx="15">
                        <c:v>44.44</c:v>
                      </c:pt>
                      <c:pt idx="16">
                        <c:v>44.05</c:v>
                      </c:pt>
                      <c:pt idx="17">
                        <c:v>43.6</c:v>
                      </c:pt>
                      <c:pt idx="18">
                        <c:v>43.26</c:v>
                      </c:pt>
                      <c:pt idx="19">
                        <c:v>43.01</c:v>
                      </c:pt>
                      <c:pt idx="20">
                        <c:v>42.74</c:v>
                      </c:pt>
                      <c:pt idx="21">
                        <c:v>42.51</c:v>
                      </c:pt>
                      <c:pt idx="22">
                        <c:v>41.97</c:v>
                      </c:pt>
                      <c:pt idx="23">
                        <c:v>41.82</c:v>
                      </c:pt>
                      <c:pt idx="24">
                        <c:v>41.71</c:v>
                      </c:pt>
                      <c:pt idx="25">
                        <c:v>41.53</c:v>
                      </c:pt>
                      <c:pt idx="26">
                        <c:v>41.39</c:v>
                      </c:pt>
                      <c:pt idx="27">
                        <c:v>41.22</c:v>
                      </c:pt>
                      <c:pt idx="28">
                        <c:v>40.950000000000003</c:v>
                      </c:pt>
                      <c:pt idx="29">
                        <c:v>40.65</c:v>
                      </c:pt>
                      <c:pt idx="30">
                        <c:v>40.61</c:v>
                      </c:pt>
                      <c:pt idx="31">
                        <c:v>45.05</c:v>
                      </c:pt>
                      <c:pt idx="32">
                        <c:v>40.619999999999997</c:v>
                      </c:pt>
                      <c:pt idx="33">
                        <c:v>40.340000000000003</c:v>
                      </c:pt>
                      <c:pt idx="34">
                        <c:v>40.25</c:v>
                      </c:pt>
                      <c:pt idx="35">
                        <c:v>40.090000000000003</c:v>
                      </c:pt>
                      <c:pt idx="36">
                        <c:v>39.869999999999997</c:v>
                      </c:pt>
                      <c:pt idx="37">
                        <c:v>39.58</c:v>
                      </c:pt>
                      <c:pt idx="38">
                        <c:v>39.51</c:v>
                      </c:pt>
                      <c:pt idx="39">
                        <c:v>39.18</c:v>
                      </c:pt>
                      <c:pt idx="40">
                        <c:v>39.090000000000003</c:v>
                      </c:pt>
                      <c:pt idx="41">
                        <c:v>38.950000000000003</c:v>
                      </c:pt>
                      <c:pt idx="42">
                        <c:v>38.659999999999997</c:v>
                      </c:pt>
                      <c:pt idx="43">
                        <c:v>38.57</c:v>
                      </c:pt>
                      <c:pt idx="44">
                        <c:v>38.299999999999997</c:v>
                      </c:pt>
                      <c:pt idx="45">
                        <c:v>38.08</c:v>
                      </c:pt>
                      <c:pt idx="46">
                        <c:v>38.159999999999997</c:v>
                      </c:pt>
                      <c:pt idx="47">
                        <c:v>38.270000000000003</c:v>
                      </c:pt>
                      <c:pt idx="48">
                        <c:v>38.43</c:v>
                      </c:pt>
                      <c:pt idx="49">
                        <c:v>38.229999999999997</c:v>
                      </c:pt>
                      <c:pt idx="50">
                        <c:v>38.19</c:v>
                      </c:pt>
                      <c:pt idx="51">
                        <c:v>38.1</c:v>
                      </c:pt>
                      <c:pt idx="52">
                        <c:v>37.75</c:v>
                      </c:pt>
                      <c:pt idx="53">
                        <c:v>37.31</c:v>
                      </c:pt>
                      <c:pt idx="54">
                        <c:v>37.46</c:v>
                      </c:pt>
                      <c:pt idx="55">
                        <c:v>46.74</c:v>
                      </c:pt>
                      <c:pt idx="56">
                        <c:v>40.700000000000003</c:v>
                      </c:pt>
                      <c:pt idx="57">
                        <c:v>39.92</c:v>
                      </c:pt>
                      <c:pt idx="58">
                        <c:v>39.56</c:v>
                      </c:pt>
                      <c:pt idx="59">
                        <c:v>39.28</c:v>
                      </c:pt>
                      <c:pt idx="60">
                        <c:v>38.950000000000003</c:v>
                      </c:pt>
                      <c:pt idx="61">
                        <c:v>38.67</c:v>
                      </c:pt>
                      <c:pt idx="62">
                        <c:v>38.32</c:v>
                      </c:pt>
                      <c:pt idx="63">
                        <c:v>37.99</c:v>
                      </c:pt>
                      <c:pt idx="64">
                        <c:v>37.74</c:v>
                      </c:pt>
                      <c:pt idx="65">
                        <c:v>37.56</c:v>
                      </c:pt>
                      <c:pt idx="66">
                        <c:v>37.33</c:v>
                      </c:pt>
                      <c:pt idx="67">
                        <c:v>37.14</c:v>
                      </c:pt>
                      <c:pt idx="68">
                        <c:v>36.94</c:v>
                      </c:pt>
                      <c:pt idx="69">
                        <c:v>36.729999999999997</c:v>
                      </c:pt>
                      <c:pt idx="70">
                        <c:v>36.590000000000003</c:v>
                      </c:pt>
                      <c:pt idx="71">
                        <c:v>36.36</c:v>
                      </c:pt>
                      <c:pt idx="72">
                        <c:v>36.24</c:v>
                      </c:pt>
                      <c:pt idx="73">
                        <c:v>36.14</c:v>
                      </c:pt>
                      <c:pt idx="74">
                        <c:v>35.979999999999997</c:v>
                      </c:pt>
                      <c:pt idx="75">
                        <c:v>35.770000000000003</c:v>
                      </c:pt>
                      <c:pt idx="76">
                        <c:v>35.56</c:v>
                      </c:pt>
                      <c:pt idx="77">
                        <c:v>35.409999999999997</c:v>
                      </c:pt>
                      <c:pt idx="78">
                        <c:v>35.26</c:v>
                      </c:pt>
                      <c:pt idx="79">
                        <c:v>35.08</c:v>
                      </c:pt>
                      <c:pt idx="80">
                        <c:v>34.78</c:v>
                      </c:pt>
                      <c:pt idx="81">
                        <c:v>34.26</c:v>
                      </c:pt>
                      <c:pt idx="82">
                        <c:v>33.82</c:v>
                      </c:pt>
                      <c:pt idx="83">
                        <c:v>33.39</c:v>
                      </c:pt>
                      <c:pt idx="84">
                        <c:v>33.08</c:v>
                      </c:pt>
                      <c:pt idx="85">
                        <c:v>32.64</c:v>
                      </c:pt>
                      <c:pt idx="86">
                        <c:v>32.25</c:v>
                      </c:pt>
                      <c:pt idx="87">
                        <c:v>31.93</c:v>
                      </c:pt>
                      <c:pt idx="88">
                        <c:v>31.44</c:v>
                      </c:pt>
                      <c:pt idx="89">
                        <c:v>30.99</c:v>
                      </c:pt>
                      <c:pt idx="90">
                        <c:v>30.54</c:v>
                      </c:pt>
                      <c:pt idx="91">
                        <c:v>30.09</c:v>
                      </c:pt>
                      <c:pt idx="92">
                        <c:v>29.66</c:v>
                      </c:pt>
                      <c:pt idx="93">
                        <c:v>29.31</c:v>
                      </c:pt>
                      <c:pt idx="94">
                        <c:v>28.77</c:v>
                      </c:pt>
                      <c:pt idx="95">
                        <c:v>28.26</c:v>
                      </c:pt>
                      <c:pt idx="96">
                        <c:v>27.72</c:v>
                      </c:pt>
                      <c:pt idx="97">
                        <c:v>27.23</c:v>
                      </c:pt>
                      <c:pt idx="98">
                        <c:v>26.77</c:v>
                      </c:pt>
                      <c:pt idx="99">
                        <c:v>26.28</c:v>
                      </c:pt>
                      <c:pt idx="100">
                        <c:v>26.38</c:v>
                      </c:pt>
                      <c:pt idx="101">
                        <c:v>25.87</c:v>
                      </c:pt>
                      <c:pt idx="102">
                        <c:v>25.52</c:v>
                      </c:pt>
                      <c:pt idx="103">
                        <c:v>23.74</c:v>
                      </c:pt>
                      <c:pt idx="104">
                        <c:v>23.14</c:v>
                      </c:pt>
                      <c:pt idx="105">
                        <c:v>22.87</c:v>
                      </c:pt>
                      <c:pt idx="106">
                        <c:v>23.26</c:v>
                      </c:pt>
                      <c:pt idx="107">
                        <c:v>26.38</c:v>
                      </c:pt>
                      <c:pt idx="108">
                        <c:v>27.61</c:v>
                      </c:pt>
                      <c:pt idx="109">
                        <c:v>27.3</c:v>
                      </c:pt>
                      <c:pt idx="110">
                        <c:v>26.47</c:v>
                      </c:pt>
                      <c:pt idx="111">
                        <c:v>25.73</c:v>
                      </c:pt>
                      <c:pt idx="112">
                        <c:v>24.98</c:v>
                      </c:pt>
                      <c:pt idx="113">
                        <c:v>23.85</c:v>
                      </c:pt>
                      <c:pt idx="114">
                        <c:v>23.26</c:v>
                      </c:pt>
                      <c:pt idx="115">
                        <c:v>22.13</c:v>
                      </c:pt>
                      <c:pt idx="116">
                        <c:v>21.11</c:v>
                      </c:pt>
                      <c:pt idx="117">
                        <c:v>20.059999999999999</c:v>
                      </c:pt>
                      <c:pt idx="118">
                        <c:v>31.95</c:v>
                      </c:pt>
                      <c:pt idx="119">
                        <c:v>26.44</c:v>
                      </c:pt>
                      <c:pt idx="120">
                        <c:v>25.41</c:v>
                      </c:pt>
                      <c:pt idx="121">
                        <c:v>23.78</c:v>
                      </c:pt>
                      <c:pt idx="122">
                        <c:v>23.32</c:v>
                      </c:pt>
                      <c:pt idx="123">
                        <c:v>22.41</c:v>
                      </c:pt>
                      <c:pt idx="124">
                        <c:v>21.34</c:v>
                      </c:pt>
                      <c:pt idx="125">
                        <c:v>18.940000000000001</c:v>
                      </c:pt>
                      <c:pt idx="126">
                        <c:v>17.600000000000001</c:v>
                      </c:pt>
                      <c:pt idx="127">
                        <c:v>19.04</c:v>
                      </c:pt>
                      <c:pt idx="128">
                        <c:v>17.87</c:v>
                      </c:pt>
                      <c:pt idx="129">
                        <c:v>17.14</c:v>
                      </c:pt>
                      <c:pt idx="130">
                        <c:v>16.239999999999998</c:v>
                      </c:pt>
                      <c:pt idx="131">
                        <c:v>16.11</c:v>
                      </c:pt>
                      <c:pt idx="132">
                        <c:v>16.11</c:v>
                      </c:pt>
                      <c:pt idx="133">
                        <c:v>15.38</c:v>
                      </c:pt>
                      <c:pt idx="134">
                        <c:v>14.96</c:v>
                      </c:pt>
                      <c:pt idx="135">
                        <c:v>14.42</c:v>
                      </c:pt>
                      <c:pt idx="136">
                        <c:v>14.32</c:v>
                      </c:pt>
                      <c:pt idx="137">
                        <c:v>14.18</c:v>
                      </c:pt>
                      <c:pt idx="138">
                        <c:v>13.78</c:v>
                      </c:pt>
                      <c:pt idx="139">
                        <c:v>13.68</c:v>
                      </c:pt>
                      <c:pt idx="140">
                        <c:v>13.47</c:v>
                      </c:pt>
                      <c:pt idx="141">
                        <c:v>13.41</c:v>
                      </c:pt>
                      <c:pt idx="142">
                        <c:v>13.39</c:v>
                      </c:pt>
                      <c:pt idx="143">
                        <c:v>13.57</c:v>
                      </c:pt>
                      <c:pt idx="144">
                        <c:v>13.66</c:v>
                      </c:pt>
                      <c:pt idx="145">
                        <c:v>13.57</c:v>
                      </c:pt>
                      <c:pt idx="146">
                        <c:v>13.58</c:v>
                      </c:pt>
                      <c:pt idx="147">
                        <c:v>17.61</c:v>
                      </c:pt>
                      <c:pt idx="148">
                        <c:v>16.649999999999999</c:v>
                      </c:pt>
                      <c:pt idx="149">
                        <c:v>16.309999999999999</c:v>
                      </c:pt>
                      <c:pt idx="150">
                        <c:v>15.88</c:v>
                      </c:pt>
                      <c:pt idx="151">
                        <c:v>15.32</c:v>
                      </c:pt>
                      <c:pt idx="152">
                        <c:v>14.96</c:v>
                      </c:pt>
                      <c:pt idx="153">
                        <c:v>14.42</c:v>
                      </c:pt>
                      <c:pt idx="154">
                        <c:v>14.17</c:v>
                      </c:pt>
                      <c:pt idx="155">
                        <c:v>13.92</c:v>
                      </c:pt>
                      <c:pt idx="156">
                        <c:v>13.63</c:v>
                      </c:pt>
                      <c:pt idx="157">
                        <c:v>13.48</c:v>
                      </c:pt>
                      <c:pt idx="158">
                        <c:v>13.14</c:v>
                      </c:pt>
                      <c:pt idx="159">
                        <c:v>12.86</c:v>
                      </c:pt>
                      <c:pt idx="160">
                        <c:v>12.69</c:v>
                      </c:pt>
                      <c:pt idx="161">
                        <c:v>12.45</c:v>
                      </c:pt>
                      <c:pt idx="162">
                        <c:v>11.8</c:v>
                      </c:pt>
                      <c:pt idx="163">
                        <c:v>11.55</c:v>
                      </c:pt>
                      <c:pt idx="164">
                        <c:v>11.48</c:v>
                      </c:pt>
                      <c:pt idx="165">
                        <c:v>11.29</c:v>
                      </c:pt>
                      <c:pt idx="166">
                        <c:v>10.6</c:v>
                      </c:pt>
                      <c:pt idx="167">
                        <c:v>9.93</c:v>
                      </c:pt>
                      <c:pt idx="168">
                        <c:v>9.92</c:v>
                      </c:pt>
                      <c:pt idx="169">
                        <c:v>9.74</c:v>
                      </c:pt>
                      <c:pt idx="170">
                        <c:v>9.64</c:v>
                      </c:pt>
                      <c:pt idx="171">
                        <c:v>9.43</c:v>
                      </c:pt>
                      <c:pt idx="172">
                        <c:v>9.41</c:v>
                      </c:pt>
                      <c:pt idx="173">
                        <c:v>9.43</c:v>
                      </c:pt>
                      <c:pt idx="174">
                        <c:v>9.41</c:v>
                      </c:pt>
                      <c:pt idx="175">
                        <c:v>9.16</c:v>
                      </c:pt>
                      <c:pt idx="176">
                        <c:v>9.08</c:v>
                      </c:pt>
                      <c:pt idx="177">
                        <c:v>9.0399999999999991</c:v>
                      </c:pt>
                      <c:pt idx="178">
                        <c:v>8.9600000000000009</c:v>
                      </c:pt>
                      <c:pt idx="179">
                        <c:v>8.92</c:v>
                      </c:pt>
                      <c:pt idx="180">
                        <c:v>8.73</c:v>
                      </c:pt>
                      <c:pt idx="181">
                        <c:v>8.51</c:v>
                      </c:pt>
                      <c:pt idx="182">
                        <c:v>8.56</c:v>
                      </c:pt>
                      <c:pt idx="183">
                        <c:v>8.1300000000000008</c:v>
                      </c:pt>
                      <c:pt idx="184">
                        <c:v>8.01</c:v>
                      </c:pt>
                      <c:pt idx="185">
                        <c:v>8</c:v>
                      </c:pt>
                      <c:pt idx="186">
                        <c:v>7.46</c:v>
                      </c:pt>
                      <c:pt idx="187">
                        <c:v>7.52</c:v>
                      </c:pt>
                      <c:pt idx="188">
                        <c:v>7.29</c:v>
                      </c:pt>
                      <c:pt idx="189">
                        <c:v>7.31</c:v>
                      </c:pt>
                      <c:pt idx="190">
                        <c:v>7.4</c:v>
                      </c:pt>
                      <c:pt idx="191">
                        <c:v>7.32</c:v>
                      </c:pt>
                      <c:pt idx="192">
                        <c:v>7.37</c:v>
                      </c:pt>
                      <c:pt idx="193">
                        <c:v>7.41</c:v>
                      </c:pt>
                      <c:pt idx="194">
                        <c:v>7.42</c:v>
                      </c:pt>
                      <c:pt idx="195">
                        <c:v>7.3</c:v>
                      </c:pt>
                      <c:pt idx="196">
                        <c:v>7.27</c:v>
                      </c:pt>
                      <c:pt idx="197">
                        <c:v>7.01</c:v>
                      </c:pt>
                      <c:pt idx="198">
                        <c:v>7.17</c:v>
                      </c:pt>
                      <c:pt idx="199">
                        <c:v>6.97</c:v>
                      </c:pt>
                      <c:pt idx="200">
                        <c:v>7.01</c:v>
                      </c:pt>
                      <c:pt idx="201">
                        <c:v>7</c:v>
                      </c:pt>
                      <c:pt idx="202">
                        <c:v>7.08</c:v>
                      </c:pt>
                      <c:pt idx="203">
                        <c:v>7.07</c:v>
                      </c:pt>
                      <c:pt idx="204">
                        <c:v>6.95</c:v>
                      </c:pt>
                      <c:pt idx="205">
                        <c:v>6.85</c:v>
                      </c:pt>
                      <c:pt idx="206">
                        <c:v>6.86</c:v>
                      </c:pt>
                      <c:pt idx="207">
                        <c:v>6.75</c:v>
                      </c:pt>
                      <c:pt idx="208">
                        <c:v>6.77</c:v>
                      </c:pt>
                      <c:pt idx="209">
                        <c:v>6.93</c:v>
                      </c:pt>
                      <c:pt idx="210">
                        <c:v>6.96</c:v>
                      </c:pt>
                      <c:pt idx="211">
                        <c:v>6.91</c:v>
                      </c:pt>
                      <c:pt idx="212">
                        <c:v>7.04</c:v>
                      </c:pt>
                      <c:pt idx="213">
                        <c:v>6.91</c:v>
                      </c:pt>
                      <c:pt idx="214">
                        <c:v>6.69</c:v>
                      </c:pt>
                      <c:pt idx="215">
                        <c:v>6.75</c:v>
                      </c:pt>
                      <c:pt idx="216">
                        <c:v>6.74</c:v>
                      </c:pt>
                      <c:pt idx="217">
                        <c:v>6.77</c:v>
                      </c:pt>
                      <c:pt idx="218">
                        <c:v>6.74</c:v>
                      </c:pt>
                      <c:pt idx="219">
                        <c:v>6.75</c:v>
                      </c:pt>
                      <c:pt idx="220">
                        <c:v>6.79</c:v>
                      </c:pt>
                      <c:pt idx="221">
                        <c:v>6.8</c:v>
                      </c:pt>
                      <c:pt idx="222">
                        <c:v>6.83</c:v>
                      </c:pt>
                      <c:pt idx="223">
                        <c:v>6.83</c:v>
                      </c:pt>
                      <c:pt idx="224">
                        <c:v>6.85</c:v>
                      </c:pt>
                      <c:pt idx="225">
                        <c:v>6.81</c:v>
                      </c:pt>
                      <c:pt idx="226">
                        <c:v>6.77</c:v>
                      </c:pt>
                      <c:pt idx="227">
                        <c:v>6.86</c:v>
                      </c:pt>
                      <c:pt idx="228">
                        <c:v>6.9</c:v>
                      </c:pt>
                      <c:pt idx="229">
                        <c:v>6.91</c:v>
                      </c:pt>
                      <c:pt idx="230">
                        <c:v>6.82</c:v>
                      </c:pt>
                      <c:pt idx="231">
                        <c:v>6.83</c:v>
                      </c:pt>
                      <c:pt idx="232">
                        <c:v>6.84</c:v>
                      </c:pt>
                      <c:pt idx="233">
                        <c:v>6.72</c:v>
                      </c:pt>
                      <c:pt idx="234">
                        <c:v>6.62</c:v>
                      </c:pt>
                      <c:pt idx="235">
                        <c:v>6.53</c:v>
                      </c:pt>
                      <c:pt idx="236">
                        <c:v>6.44</c:v>
                      </c:pt>
                      <c:pt idx="237">
                        <c:v>6.43</c:v>
                      </c:pt>
                      <c:pt idx="238">
                        <c:v>6.26</c:v>
                      </c:pt>
                      <c:pt idx="239">
                        <c:v>6.03</c:v>
                      </c:pt>
                      <c:pt idx="240">
                        <c:v>5.82</c:v>
                      </c:pt>
                      <c:pt idx="241">
                        <c:v>5.7</c:v>
                      </c:pt>
                      <c:pt idx="242">
                        <c:v>5.63</c:v>
                      </c:pt>
                      <c:pt idx="243">
                        <c:v>5.63</c:v>
                      </c:pt>
                      <c:pt idx="244">
                        <c:v>5.51</c:v>
                      </c:pt>
                      <c:pt idx="245">
                        <c:v>5.49</c:v>
                      </c:pt>
                      <c:pt idx="246">
                        <c:v>5.58</c:v>
                      </c:pt>
                      <c:pt idx="247">
                        <c:v>5.52</c:v>
                      </c:pt>
                      <c:pt idx="248">
                        <c:v>5.53</c:v>
                      </c:pt>
                      <c:pt idx="249">
                        <c:v>5.53</c:v>
                      </c:pt>
                      <c:pt idx="250">
                        <c:v>5.41</c:v>
                      </c:pt>
                      <c:pt idx="251">
                        <c:v>5.38</c:v>
                      </c:pt>
                      <c:pt idx="252">
                        <c:v>5.36</c:v>
                      </c:pt>
                      <c:pt idx="253">
                        <c:v>5.27</c:v>
                      </c:pt>
                      <c:pt idx="254">
                        <c:v>5.23</c:v>
                      </c:pt>
                      <c:pt idx="255">
                        <c:v>5.23</c:v>
                      </c:pt>
                      <c:pt idx="256">
                        <c:v>5.2</c:v>
                      </c:pt>
                      <c:pt idx="257">
                        <c:v>5.16</c:v>
                      </c:pt>
                      <c:pt idx="258">
                        <c:v>5.39</c:v>
                      </c:pt>
                      <c:pt idx="259">
                        <c:v>5.14</c:v>
                      </c:pt>
                      <c:pt idx="260">
                        <c:v>5.14</c:v>
                      </c:pt>
                      <c:pt idx="261">
                        <c:v>5.15</c:v>
                      </c:pt>
                      <c:pt idx="262">
                        <c:v>5.17</c:v>
                      </c:pt>
                      <c:pt idx="263">
                        <c:v>5.18</c:v>
                      </c:pt>
                    </c:numCache>
                  </c:numRef>
                </c:val>
              </c15:ser>
            </c15:filteredBarSeries>
            <c15:filteredBarSeries>
              <c15:ser>
                <c:idx val="1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'Данные А4'!$J$6</c15:sqref>
                        </c15:formulaRef>
                      </c:ext>
                    </c:extLst>
                    <c:strCache>
                      <c:ptCount val="1"/>
                      <c:pt idx="0">
                        <c:v>Дебит воды, м3/сут</c:v>
                      </c:pt>
                    </c:strCache>
                  </c:strRef>
                </c:tx>
                <c:spPr>
                  <a:solidFill>
                    <a:schemeClr val="accent2"/>
                  </a:solidFill>
                  <a:ln>
                    <a:solidFill>
                      <a:schemeClr val="accent3"/>
                    </a:solidFill>
                  </a:ln>
                  <a:effectLst/>
                </c:spPr>
                <c:invertIfNegative val="0"/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'Данные А4'!$A$7:$A$272</c15:sqref>
                        </c15:formulaRef>
                      </c:ext>
                    </c:extLst>
                    <c:numCache>
                      <c:formatCode>m/d/yyyy</c:formatCode>
                      <c:ptCount val="266"/>
                      <c:pt idx="0">
                        <c:v>42145</c:v>
                      </c:pt>
                      <c:pt idx="1">
                        <c:v>42146</c:v>
                      </c:pt>
                      <c:pt idx="2">
                        <c:v>42147</c:v>
                      </c:pt>
                      <c:pt idx="3">
                        <c:v>42148</c:v>
                      </c:pt>
                      <c:pt idx="4">
                        <c:v>42149</c:v>
                      </c:pt>
                      <c:pt idx="5">
                        <c:v>42150</c:v>
                      </c:pt>
                      <c:pt idx="6">
                        <c:v>42151</c:v>
                      </c:pt>
                      <c:pt idx="7">
                        <c:v>42152</c:v>
                      </c:pt>
                      <c:pt idx="8">
                        <c:v>42153</c:v>
                      </c:pt>
                      <c:pt idx="9">
                        <c:v>42154</c:v>
                      </c:pt>
                      <c:pt idx="10">
                        <c:v>42155</c:v>
                      </c:pt>
                      <c:pt idx="11">
                        <c:v>42156</c:v>
                      </c:pt>
                      <c:pt idx="12">
                        <c:v>42157</c:v>
                      </c:pt>
                      <c:pt idx="13">
                        <c:v>42158</c:v>
                      </c:pt>
                      <c:pt idx="14">
                        <c:v>42159</c:v>
                      </c:pt>
                      <c:pt idx="15">
                        <c:v>42160</c:v>
                      </c:pt>
                      <c:pt idx="16">
                        <c:v>42161</c:v>
                      </c:pt>
                      <c:pt idx="17">
                        <c:v>42162</c:v>
                      </c:pt>
                      <c:pt idx="18">
                        <c:v>42163</c:v>
                      </c:pt>
                      <c:pt idx="19">
                        <c:v>42164</c:v>
                      </c:pt>
                      <c:pt idx="20">
                        <c:v>42165</c:v>
                      </c:pt>
                      <c:pt idx="21">
                        <c:v>42166</c:v>
                      </c:pt>
                      <c:pt idx="22">
                        <c:v>42167</c:v>
                      </c:pt>
                      <c:pt idx="23">
                        <c:v>42168</c:v>
                      </c:pt>
                      <c:pt idx="24">
                        <c:v>42169</c:v>
                      </c:pt>
                      <c:pt idx="25">
                        <c:v>42170</c:v>
                      </c:pt>
                      <c:pt idx="26">
                        <c:v>42171</c:v>
                      </c:pt>
                      <c:pt idx="27">
                        <c:v>42172</c:v>
                      </c:pt>
                      <c:pt idx="28">
                        <c:v>42173</c:v>
                      </c:pt>
                      <c:pt idx="29">
                        <c:v>42174</c:v>
                      </c:pt>
                      <c:pt idx="30">
                        <c:v>42175</c:v>
                      </c:pt>
                      <c:pt idx="31">
                        <c:v>42176</c:v>
                      </c:pt>
                      <c:pt idx="32">
                        <c:v>42177</c:v>
                      </c:pt>
                      <c:pt idx="33">
                        <c:v>42178</c:v>
                      </c:pt>
                      <c:pt idx="34">
                        <c:v>42179</c:v>
                      </c:pt>
                      <c:pt idx="35">
                        <c:v>42180</c:v>
                      </c:pt>
                      <c:pt idx="36">
                        <c:v>42181</c:v>
                      </c:pt>
                      <c:pt idx="37">
                        <c:v>42182</c:v>
                      </c:pt>
                      <c:pt idx="38">
                        <c:v>42183</c:v>
                      </c:pt>
                      <c:pt idx="39">
                        <c:v>42184</c:v>
                      </c:pt>
                      <c:pt idx="40">
                        <c:v>42185</c:v>
                      </c:pt>
                      <c:pt idx="41">
                        <c:v>42186</c:v>
                      </c:pt>
                      <c:pt idx="42">
                        <c:v>42187</c:v>
                      </c:pt>
                      <c:pt idx="43">
                        <c:v>42188</c:v>
                      </c:pt>
                      <c:pt idx="44">
                        <c:v>42189</c:v>
                      </c:pt>
                      <c:pt idx="45">
                        <c:v>42190</c:v>
                      </c:pt>
                      <c:pt idx="46">
                        <c:v>42191</c:v>
                      </c:pt>
                      <c:pt idx="47">
                        <c:v>42192</c:v>
                      </c:pt>
                      <c:pt idx="48">
                        <c:v>42193</c:v>
                      </c:pt>
                      <c:pt idx="49">
                        <c:v>42194</c:v>
                      </c:pt>
                      <c:pt idx="50">
                        <c:v>42195</c:v>
                      </c:pt>
                      <c:pt idx="51">
                        <c:v>42196</c:v>
                      </c:pt>
                      <c:pt idx="52">
                        <c:v>42197</c:v>
                      </c:pt>
                      <c:pt idx="53">
                        <c:v>42198</c:v>
                      </c:pt>
                      <c:pt idx="54">
                        <c:v>42199</c:v>
                      </c:pt>
                      <c:pt idx="55">
                        <c:v>42200</c:v>
                      </c:pt>
                      <c:pt idx="56">
                        <c:v>42201</c:v>
                      </c:pt>
                      <c:pt idx="57">
                        <c:v>42202</c:v>
                      </c:pt>
                      <c:pt idx="58">
                        <c:v>42203</c:v>
                      </c:pt>
                      <c:pt idx="59">
                        <c:v>42204</c:v>
                      </c:pt>
                      <c:pt idx="60">
                        <c:v>42205</c:v>
                      </c:pt>
                      <c:pt idx="61">
                        <c:v>42206</c:v>
                      </c:pt>
                      <c:pt idx="62">
                        <c:v>42207</c:v>
                      </c:pt>
                      <c:pt idx="63">
                        <c:v>42208</c:v>
                      </c:pt>
                      <c:pt idx="64">
                        <c:v>42209</c:v>
                      </c:pt>
                      <c:pt idx="65">
                        <c:v>42210</c:v>
                      </c:pt>
                      <c:pt idx="66">
                        <c:v>42211</c:v>
                      </c:pt>
                      <c:pt idx="67">
                        <c:v>42212</c:v>
                      </c:pt>
                      <c:pt idx="68">
                        <c:v>42213</c:v>
                      </c:pt>
                      <c:pt idx="69">
                        <c:v>42214</c:v>
                      </c:pt>
                      <c:pt idx="70">
                        <c:v>42215</c:v>
                      </c:pt>
                      <c:pt idx="71">
                        <c:v>42216</c:v>
                      </c:pt>
                      <c:pt idx="72">
                        <c:v>42217</c:v>
                      </c:pt>
                      <c:pt idx="73">
                        <c:v>42218</c:v>
                      </c:pt>
                      <c:pt idx="74">
                        <c:v>42219</c:v>
                      </c:pt>
                      <c:pt idx="75">
                        <c:v>42220</c:v>
                      </c:pt>
                      <c:pt idx="76">
                        <c:v>42221</c:v>
                      </c:pt>
                      <c:pt idx="77">
                        <c:v>42222</c:v>
                      </c:pt>
                      <c:pt idx="78">
                        <c:v>42223</c:v>
                      </c:pt>
                      <c:pt idx="79">
                        <c:v>42224</c:v>
                      </c:pt>
                      <c:pt idx="80">
                        <c:v>42225</c:v>
                      </c:pt>
                      <c:pt idx="81">
                        <c:v>42226</c:v>
                      </c:pt>
                      <c:pt idx="82">
                        <c:v>42227</c:v>
                      </c:pt>
                      <c:pt idx="83">
                        <c:v>42228</c:v>
                      </c:pt>
                      <c:pt idx="84">
                        <c:v>42229</c:v>
                      </c:pt>
                      <c:pt idx="85">
                        <c:v>42230</c:v>
                      </c:pt>
                      <c:pt idx="86">
                        <c:v>42231</c:v>
                      </c:pt>
                      <c:pt idx="87">
                        <c:v>42232</c:v>
                      </c:pt>
                      <c:pt idx="88">
                        <c:v>42233</c:v>
                      </c:pt>
                      <c:pt idx="89">
                        <c:v>42234</c:v>
                      </c:pt>
                      <c:pt idx="90">
                        <c:v>42235</c:v>
                      </c:pt>
                      <c:pt idx="91">
                        <c:v>42236</c:v>
                      </c:pt>
                      <c:pt idx="92">
                        <c:v>42237</c:v>
                      </c:pt>
                      <c:pt idx="93">
                        <c:v>42238</c:v>
                      </c:pt>
                      <c:pt idx="94">
                        <c:v>42239</c:v>
                      </c:pt>
                      <c:pt idx="95">
                        <c:v>42240</c:v>
                      </c:pt>
                      <c:pt idx="96">
                        <c:v>42241</c:v>
                      </c:pt>
                      <c:pt idx="97">
                        <c:v>42242</c:v>
                      </c:pt>
                      <c:pt idx="98">
                        <c:v>42243</c:v>
                      </c:pt>
                      <c:pt idx="99">
                        <c:v>42244</c:v>
                      </c:pt>
                      <c:pt idx="100">
                        <c:v>42245</c:v>
                      </c:pt>
                      <c:pt idx="101">
                        <c:v>42246</c:v>
                      </c:pt>
                      <c:pt idx="102">
                        <c:v>42247</c:v>
                      </c:pt>
                      <c:pt idx="103">
                        <c:v>42248</c:v>
                      </c:pt>
                      <c:pt idx="104">
                        <c:v>42249</c:v>
                      </c:pt>
                      <c:pt idx="105">
                        <c:v>42250</c:v>
                      </c:pt>
                      <c:pt idx="106">
                        <c:v>42251</c:v>
                      </c:pt>
                      <c:pt idx="107">
                        <c:v>42252</c:v>
                      </c:pt>
                      <c:pt idx="108">
                        <c:v>42253</c:v>
                      </c:pt>
                      <c:pt idx="109">
                        <c:v>42254</c:v>
                      </c:pt>
                      <c:pt idx="110">
                        <c:v>42255</c:v>
                      </c:pt>
                      <c:pt idx="111">
                        <c:v>42256</c:v>
                      </c:pt>
                      <c:pt idx="112">
                        <c:v>42257</c:v>
                      </c:pt>
                      <c:pt idx="113">
                        <c:v>42258</c:v>
                      </c:pt>
                      <c:pt idx="114">
                        <c:v>42259</c:v>
                      </c:pt>
                      <c:pt idx="115">
                        <c:v>42260</c:v>
                      </c:pt>
                      <c:pt idx="116">
                        <c:v>42261</c:v>
                      </c:pt>
                      <c:pt idx="117">
                        <c:v>42262</c:v>
                      </c:pt>
                      <c:pt idx="118">
                        <c:v>42263</c:v>
                      </c:pt>
                      <c:pt idx="119">
                        <c:v>42264</c:v>
                      </c:pt>
                      <c:pt idx="120">
                        <c:v>42265</c:v>
                      </c:pt>
                      <c:pt idx="121">
                        <c:v>42266</c:v>
                      </c:pt>
                      <c:pt idx="122">
                        <c:v>42267</c:v>
                      </c:pt>
                      <c:pt idx="123">
                        <c:v>42268</c:v>
                      </c:pt>
                      <c:pt idx="124">
                        <c:v>42269</c:v>
                      </c:pt>
                      <c:pt idx="125">
                        <c:v>42270</c:v>
                      </c:pt>
                      <c:pt idx="126">
                        <c:v>42271</c:v>
                      </c:pt>
                      <c:pt idx="127">
                        <c:v>42272</c:v>
                      </c:pt>
                      <c:pt idx="128">
                        <c:v>42273</c:v>
                      </c:pt>
                      <c:pt idx="129">
                        <c:v>42274</c:v>
                      </c:pt>
                      <c:pt idx="130">
                        <c:v>42275</c:v>
                      </c:pt>
                      <c:pt idx="131">
                        <c:v>42276</c:v>
                      </c:pt>
                      <c:pt idx="132">
                        <c:v>42277</c:v>
                      </c:pt>
                      <c:pt idx="133">
                        <c:v>42278</c:v>
                      </c:pt>
                      <c:pt idx="134">
                        <c:v>42279</c:v>
                      </c:pt>
                      <c:pt idx="135">
                        <c:v>42280</c:v>
                      </c:pt>
                      <c:pt idx="136">
                        <c:v>42281</c:v>
                      </c:pt>
                      <c:pt idx="137">
                        <c:v>42282</c:v>
                      </c:pt>
                      <c:pt idx="138">
                        <c:v>42283</c:v>
                      </c:pt>
                      <c:pt idx="139">
                        <c:v>42284</c:v>
                      </c:pt>
                      <c:pt idx="140">
                        <c:v>42285</c:v>
                      </c:pt>
                      <c:pt idx="141">
                        <c:v>42286</c:v>
                      </c:pt>
                      <c:pt idx="142">
                        <c:v>42287</c:v>
                      </c:pt>
                      <c:pt idx="143">
                        <c:v>42288</c:v>
                      </c:pt>
                      <c:pt idx="144">
                        <c:v>42289</c:v>
                      </c:pt>
                      <c:pt idx="145">
                        <c:v>42290</c:v>
                      </c:pt>
                      <c:pt idx="146">
                        <c:v>42291</c:v>
                      </c:pt>
                      <c:pt idx="147">
                        <c:v>42292</c:v>
                      </c:pt>
                      <c:pt idx="148">
                        <c:v>42293</c:v>
                      </c:pt>
                      <c:pt idx="149">
                        <c:v>42294</c:v>
                      </c:pt>
                      <c:pt idx="150">
                        <c:v>42295</c:v>
                      </c:pt>
                      <c:pt idx="151">
                        <c:v>42296</c:v>
                      </c:pt>
                      <c:pt idx="152">
                        <c:v>42297</c:v>
                      </c:pt>
                      <c:pt idx="153">
                        <c:v>42298</c:v>
                      </c:pt>
                      <c:pt idx="154">
                        <c:v>42299</c:v>
                      </c:pt>
                      <c:pt idx="155">
                        <c:v>42300</c:v>
                      </c:pt>
                      <c:pt idx="156">
                        <c:v>42301</c:v>
                      </c:pt>
                      <c:pt idx="157">
                        <c:v>42302</c:v>
                      </c:pt>
                      <c:pt idx="158">
                        <c:v>42303</c:v>
                      </c:pt>
                      <c:pt idx="159">
                        <c:v>42304</c:v>
                      </c:pt>
                      <c:pt idx="160">
                        <c:v>42305</c:v>
                      </c:pt>
                      <c:pt idx="161">
                        <c:v>42306</c:v>
                      </c:pt>
                      <c:pt idx="162">
                        <c:v>42307</c:v>
                      </c:pt>
                      <c:pt idx="163">
                        <c:v>42308</c:v>
                      </c:pt>
                      <c:pt idx="164">
                        <c:v>42309</c:v>
                      </c:pt>
                      <c:pt idx="165">
                        <c:v>42310</c:v>
                      </c:pt>
                      <c:pt idx="166">
                        <c:v>42311</c:v>
                      </c:pt>
                      <c:pt idx="167">
                        <c:v>42312</c:v>
                      </c:pt>
                      <c:pt idx="168">
                        <c:v>42313</c:v>
                      </c:pt>
                      <c:pt idx="169">
                        <c:v>42314</c:v>
                      </c:pt>
                      <c:pt idx="170">
                        <c:v>42315</c:v>
                      </c:pt>
                      <c:pt idx="171">
                        <c:v>42316</c:v>
                      </c:pt>
                      <c:pt idx="172">
                        <c:v>42317</c:v>
                      </c:pt>
                      <c:pt idx="173">
                        <c:v>42318</c:v>
                      </c:pt>
                      <c:pt idx="174">
                        <c:v>42319</c:v>
                      </c:pt>
                      <c:pt idx="175">
                        <c:v>42320</c:v>
                      </c:pt>
                      <c:pt idx="176">
                        <c:v>42321</c:v>
                      </c:pt>
                      <c:pt idx="177">
                        <c:v>42322</c:v>
                      </c:pt>
                      <c:pt idx="178">
                        <c:v>42323</c:v>
                      </c:pt>
                      <c:pt idx="179">
                        <c:v>42324</c:v>
                      </c:pt>
                      <c:pt idx="180">
                        <c:v>42325</c:v>
                      </c:pt>
                      <c:pt idx="181">
                        <c:v>42326</c:v>
                      </c:pt>
                      <c:pt idx="182">
                        <c:v>42327</c:v>
                      </c:pt>
                      <c:pt idx="183">
                        <c:v>42328</c:v>
                      </c:pt>
                      <c:pt idx="184">
                        <c:v>42329</c:v>
                      </c:pt>
                      <c:pt idx="185">
                        <c:v>42330</c:v>
                      </c:pt>
                      <c:pt idx="186">
                        <c:v>42331</c:v>
                      </c:pt>
                      <c:pt idx="187">
                        <c:v>42332</c:v>
                      </c:pt>
                      <c:pt idx="188">
                        <c:v>42333</c:v>
                      </c:pt>
                      <c:pt idx="189">
                        <c:v>42334</c:v>
                      </c:pt>
                      <c:pt idx="190">
                        <c:v>42335</c:v>
                      </c:pt>
                      <c:pt idx="191">
                        <c:v>42336</c:v>
                      </c:pt>
                      <c:pt idx="192">
                        <c:v>42337</c:v>
                      </c:pt>
                      <c:pt idx="193">
                        <c:v>42338</c:v>
                      </c:pt>
                      <c:pt idx="194">
                        <c:v>42339</c:v>
                      </c:pt>
                      <c:pt idx="195">
                        <c:v>42340</c:v>
                      </c:pt>
                      <c:pt idx="196">
                        <c:v>42341</c:v>
                      </c:pt>
                      <c:pt idx="197">
                        <c:v>42342</c:v>
                      </c:pt>
                      <c:pt idx="198">
                        <c:v>42343</c:v>
                      </c:pt>
                      <c:pt idx="199">
                        <c:v>42344</c:v>
                      </c:pt>
                      <c:pt idx="200">
                        <c:v>42345</c:v>
                      </c:pt>
                      <c:pt idx="201">
                        <c:v>42346</c:v>
                      </c:pt>
                      <c:pt idx="202">
                        <c:v>42347</c:v>
                      </c:pt>
                      <c:pt idx="203">
                        <c:v>42348</c:v>
                      </c:pt>
                      <c:pt idx="204">
                        <c:v>42349</c:v>
                      </c:pt>
                      <c:pt idx="205">
                        <c:v>42350</c:v>
                      </c:pt>
                      <c:pt idx="206">
                        <c:v>42351</c:v>
                      </c:pt>
                      <c:pt idx="207">
                        <c:v>42352</c:v>
                      </c:pt>
                      <c:pt idx="208">
                        <c:v>42353</c:v>
                      </c:pt>
                      <c:pt idx="209">
                        <c:v>42354</c:v>
                      </c:pt>
                      <c:pt idx="210">
                        <c:v>42355</c:v>
                      </c:pt>
                      <c:pt idx="211">
                        <c:v>42356</c:v>
                      </c:pt>
                      <c:pt idx="212">
                        <c:v>42357</c:v>
                      </c:pt>
                      <c:pt idx="213">
                        <c:v>42358</c:v>
                      </c:pt>
                      <c:pt idx="214">
                        <c:v>42359</c:v>
                      </c:pt>
                      <c:pt idx="215">
                        <c:v>42360</c:v>
                      </c:pt>
                      <c:pt idx="216">
                        <c:v>42361</c:v>
                      </c:pt>
                      <c:pt idx="217">
                        <c:v>42362</c:v>
                      </c:pt>
                      <c:pt idx="218">
                        <c:v>42363</c:v>
                      </c:pt>
                      <c:pt idx="219">
                        <c:v>42364</c:v>
                      </c:pt>
                      <c:pt idx="220">
                        <c:v>42365</c:v>
                      </c:pt>
                      <c:pt idx="221">
                        <c:v>42366</c:v>
                      </c:pt>
                      <c:pt idx="222">
                        <c:v>42367</c:v>
                      </c:pt>
                      <c:pt idx="223">
                        <c:v>42368</c:v>
                      </c:pt>
                      <c:pt idx="224">
                        <c:v>42369</c:v>
                      </c:pt>
                      <c:pt idx="225">
                        <c:v>42370</c:v>
                      </c:pt>
                      <c:pt idx="226">
                        <c:v>42371</c:v>
                      </c:pt>
                      <c:pt idx="227">
                        <c:v>42372</c:v>
                      </c:pt>
                      <c:pt idx="228">
                        <c:v>42373</c:v>
                      </c:pt>
                      <c:pt idx="229">
                        <c:v>42374</c:v>
                      </c:pt>
                      <c:pt idx="230">
                        <c:v>42375</c:v>
                      </c:pt>
                      <c:pt idx="231">
                        <c:v>42376</c:v>
                      </c:pt>
                      <c:pt idx="232">
                        <c:v>42377</c:v>
                      </c:pt>
                      <c:pt idx="233">
                        <c:v>42378</c:v>
                      </c:pt>
                      <c:pt idx="234">
                        <c:v>42379</c:v>
                      </c:pt>
                      <c:pt idx="235">
                        <c:v>42380</c:v>
                      </c:pt>
                      <c:pt idx="236">
                        <c:v>42381</c:v>
                      </c:pt>
                      <c:pt idx="237">
                        <c:v>42382</c:v>
                      </c:pt>
                      <c:pt idx="238">
                        <c:v>42383</c:v>
                      </c:pt>
                      <c:pt idx="239">
                        <c:v>42384</c:v>
                      </c:pt>
                      <c:pt idx="240">
                        <c:v>42385</c:v>
                      </c:pt>
                      <c:pt idx="241">
                        <c:v>42386</c:v>
                      </c:pt>
                      <c:pt idx="242">
                        <c:v>42387</c:v>
                      </c:pt>
                      <c:pt idx="243">
                        <c:v>42388</c:v>
                      </c:pt>
                      <c:pt idx="244">
                        <c:v>42389</c:v>
                      </c:pt>
                      <c:pt idx="245">
                        <c:v>42390</c:v>
                      </c:pt>
                      <c:pt idx="246">
                        <c:v>42391</c:v>
                      </c:pt>
                      <c:pt idx="247">
                        <c:v>42392</c:v>
                      </c:pt>
                      <c:pt idx="248">
                        <c:v>42393</c:v>
                      </c:pt>
                      <c:pt idx="249">
                        <c:v>42394</c:v>
                      </c:pt>
                      <c:pt idx="250">
                        <c:v>42395</c:v>
                      </c:pt>
                      <c:pt idx="251">
                        <c:v>42396</c:v>
                      </c:pt>
                      <c:pt idx="252">
                        <c:v>42397</c:v>
                      </c:pt>
                      <c:pt idx="253">
                        <c:v>42398</c:v>
                      </c:pt>
                      <c:pt idx="254">
                        <c:v>42399</c:v>
                      </c:pt>
                      <c:pt idx="255">
                        <c:v>42400</c:v>
                      </c:pt>
                      <c:pt idx="256">
                        <c:v>42401</c:v>
                      </c:pt>
                      <c:pt idx="257">
                        <c:v>42402</c:v>
                      </c:pt>
                      <c:pt idx="258">
                        <c:v>42403</c:v>
                      </c:pt>
                      <c:pt idx="259">
                        <c:v>42404</c:v>
                      </c:pt>
                      <c:pt idx="260">
                        <c:v>42405</c:v>
                      </c:pt>
                      <c:pt idx="261">
                        <c:v>42406</c:v>
                      </c:pt>
                      <c:pt idx="262">
                        <c:v>42407</c:v>
                      </c:pt>
                      <c:pt idx="263">
                        <c:v>42408</c:v>
                      </c:pt>
                      <c:pt idx="264">
                        <c:v>42409</c:v>
                      </c:pt>
                      <c:pt idx="265">
                        <c:v>42410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'Данные А4'!$J$7:$J$272</c15:sqref>
                        </c15:formulaRef>
                      </c:ext>
                    </c:extLst>
                    <c:numCache>
                      <c:formatCode>0.00</c:formatCode>
                      <c:ptCount val="266"/>
                      <c:pt idx="0">
                        <c:v>1.2</c:v>
                      </c:pt>
                      <c:pt idx="1">
                        <c:v>1.2</c:v>
                      </c:pt>
                      <c:pt idx="2">
                        <c:v>2.6399999999999997</c:v>
                      </c:pt>
                      <c:pt idx="3">
                        <c:v>2.6399999999999997</c:v>
                      </c:pt>
                      <c:pt idx="4">
                        <c:v>6.6</c:v>
                      </c:pt>
                      <c:pt idx="5">
                        <c:v>13.2</c:v>
                      </c:pt>
                      <c:pt idx="6">
                        <c:v>13.2</c:v>
                      </c:pt>
                      <c:pt idx="7">
                        <c:v>13.2</c:v>
                      </c:pt>
                      <c:pt idx="8">
                        <c:v>15</c:v>
                      </c:pt>
                      <c:pt idx="9">
                        <c:v>16.2</c:v>
                      </c:pt>
                      <c:pt idx="10">
                        <c:v>18</c:v>
                      </c:pt>
                      <c:pt idx="11">
                        <c:v>19.2</c:v>
                      </c:pt>
                      <c:pt idx="12">
                        <c:v>20.399999999999999</c:v>
                      </c:pt>
                      <c:pt idx="13">
                        <c:v>21</c:v>
                      </c:pt>
                      <c:pt idx="14">
                        <c:v>22.2</c:v>
                      </c:pt>
                      <c:pt idx="15">
                        <c:v>22.8</c:v>
                      </c:pt>
                      <c:pt idx="16">
                        <c:v>24</c:v>
                      </c:pt>
                      <c:pt idx="17">
                        <c:v>24.599999999999998</c:v>
                      </c:pt>
                      <c:pt idx="18">
                        <c:v>24.9</c:v>
                      </c:pt>
                      <c:pt idx="19">
                        <c:v>25.2</c:v>
                      </c:pt>
                      <c:pt idx="20">
                        <c:v>25.8</c:v>
                      </c:pt>
                      <c:pt idx="21">
                        <c:v>27</c:v>
                      </c:pt>
                      <c:pt idx="22">
                        <c:v>27</c:v>
                      </c:pt>
                      <c:pt idx="23">
                        <c:v>27</c:v>
                      </c:pt>
                      <c:pt idx="24">
                        <c:v>27</c:v>
                      </c:pt>
                      <c:pt idx="25">
                        <c:v>27.3</c:v>
                      </c:pt>
                      <c:pt idx="26">
                        <c:v>27.9</c:v>
                      </c:pt>
                      <c:pt idx="27">
                        <c:v>28.5</c:v>
                      </c:pt>
                      <c:pt idx="28">
                        <c:v>28.5</c:v>
                      </c:pt>
                      <c:pt idx="29">
                        <c:v>28.799999999999997</c:v>
                      </c:pt>
                      <c:pt idx="30">
                        <c:v>29.099999999999998</c:v>
                      </c:pt>
                      <c:pt idx="31">
                        <c:v>29.4</c:v>
                      </c:pt>
                      <c:pt idx="32">
                        <c:v>29.4</c:v>
                      </c:pt>
                      <c:pt idx="33">
                        <c:v>29.7</c:v>
                      </c:pt>
                      <c:pt idx="34">
                        <c:v>29.7</c:v>
                      </c:pt>
                      <c:pt idx="35">
                        <c:v>30</c:v>
                      </c:pt>
                      <c:pt idx="36">
                        <c:v>30.599999999999998</c:v>
                      </c:pt>
                      <c:pt idx="37">
                        <c:v>31.2</c:v>
                      </c:pt>
                      <c:pt idx="38">
                        <c:v>31.2</c:v>
                      </c:pt>
                      <c:pt idx="39">
                        <c:v>32.1</c:v>
                      </c:pt>
                      <c:pt idx="40">
                        <c:v>32.1</c:v>
                      </c:pt>
                      <c:pt idx="41">
                        <c:v>32.4</c:v>
                      </c:pt>
                      <c:pt idx="42">
                        <c:v>33</c:v>
                      </c:pt>
                      <c:pt idx="43">
                        <c:v>33</c:v>
                      </c:pt>
                      <c:pt idx="44">
                        <c:v>33.6</c:v>
                      </c:pt>
                      <c:pt idx="45">
                        <c:v>34.199999999999996</c:v>
                      </c:pt>
                      <c:pt idx="46">
                        <c:v>33.299999999999997</c:v>
                      </c:pt>
                      <c:pt idx="47">
                        <c:v>33</c:v>
                      </c:pt>
                      <c:pt idx="48">
                        <c:v>33</c:v>
                      </c:pt>
                      <c:pt idx="49">
                        <c:v>33</c:v>
                      </c:pt>
                      <c:pt idx="50">
                        <c:v>33</c:v>
                      </c:pt>
                      <c:pt idx="51">
                        <c:v>33</c:v>
                      </c:pt>
                      <c:pt idx="52">
                        <c:v>33.6</c:v>
                      </c:pt>
                      <c:pt idx="53">
                        <c:v>33.6</c:v>
                      </c:pt>
                      <c:pt idx="54">
                        <c:v>33.6</c:v>
                      </c:pt>
                      <c:pt idx="55">
                        <c:v>15</c:v>
                      </c:pt>
                      <c:pt idx="56">
                        <c:v>28.2</c:v>
                      </c:pt>
                      <c:pt idx="57">
                        <c:v>29.4</c:v>
                      </c:pt>
                      <c:pt idx="58">
                        <c:v>30</c:v>
                      </c:pt>
                      <c:pt idx="59">
                        <c:v>30.599999999999998</c:v>
                      </c:pt>
                      <c:pt idx="60">
                        <c:v>30.599999999999998</c:v>
                      </c:pt>
                      <c:pt idx="61">
                        <c:v>30.9</c:v>
                      </c:pt>
                      <c:pt idx="62">
                        <c:v>31.2</c:v>
                      </c:pt>
                      <c:pt idx="63">
                        <c:v>30.9</c:v>
                      </c:pt>
                      <c:pt idx="64">
                        <c:v>30.599999999999998</c:v>
                      </c:pt>
                      <c:pt idx="65">
                        <c:v>30.299999999999997</c:v>
                      </c:pt>
                      <c:pt idx="66">
                        <c:v>30.299999999999997</c:v>
                      </c:pt>
                      <c:pt idx="67">
                        <c:v>30.48</c:v>
                      </c:pt>
                      <c:pt idx="68">
                        <c:v>30.48</c:v>
                      </c:pt>
                      <c:pt idx="69">
                        <c:v>30.48</c:v>
                      </c:pt>
                      <c:pt idx="70">
                        <c:v>30.48</c:v>
                      </c:pt>
                      <c:pt idx="71">
                        <c:v>30.599999999999998</c:v>
                      </c:pt>
                      <c:pt idx="72">
                        <c:v>30.48</c:v>
                      </c:pt>
                      <c:pt idx="73">
                        <c:v>30.419999999999998</c:v>
                      </c:pt>
                      <c:pt idx="74">
                        <c:v>30.599999999999998</c:v>
                      </c:pt>
                      <c:pt idx="75">
                        <c:v>30.779999999999998</c:v>
                      </c:pt>
                      <c:pt idx="76">
                        <c:v>31.14</c:v>
                      </c:pt>
                      <c:pt idx="77">
                        <c:v>31.02</c:v>
                      </c:pt>
                      <c:pt idx="78">
                        <c:v>31.08</c:v>
                      </c:pt>
                      <c:pt idx="79">
                        <c:v>31.08</c:v>
                      </c:pt>
                      <c:pt idx="80">
                        <c:v>31.5</c:v>
                      </c:pt>
                      <c:pt idx="81">
                        <c:v>32.159999999999997</c:v>
                      </c:pt>
                      <c:pt idx="82">
                        <c:v>32.699999999999996</c:v>
                      </c:pt>
                      <c:pt idx="83">
                        <c:v>32.699999999999996</c:v>
                      </c:pt>
                      <c:pt idx="84">
                        <c:v>33.299999999999997</c:v>
                      </c:pt>
                      <c:pt idx="85">
                        <c:v>33.78</c:v>
                      </c:pt>
                      <c:pt idx="86">
                        <c:v>34.14</c:v>
                      </c:pt>
                      <c:pt idx="87">
                        <c:v>34.5</c:v>
                      </c:pt>
                      <c:pt idx="88">
                        <c:v>34.979999999999997</c:v>
                      </c:pt>
                      <c:pt idx="89">
                        <c:v>35.28</c:v>
                      </c:pt>
                      <c:pt idx="90">
                        <c:v>35.58</c:v>
                      </c:pt>
                      <c:pt idx="91">
                        <c:v>36</c:v>
                      </c:pt>
                      <c:pt idx="92">
                        <c:v>36.42</c:v>
                      </c:pt>
                      <c:pt idx="93">
                        <c:v>36.9</c:v>
                      </c:pt>
                      <c:pt idx="94">
                        <c:v>37.019999999999996</c:v>
                      </c:pt>
                      <c:pt idx="95">
                        <c:v>36.96</c:v>
                      </c:pt>
                      <c:pt idx="96">
                        <c:v>37.08</c:v>
                      </c:pt>
                      <c:pt idx="97">
                        <c:v>37.86</c:v>
                      </c:pt>
                      <c:pt idx="98">
                        <c:v>38.879999999999995</c:v>
                      </c:pt>
                      <c:pt idx="99">
                        <c:v>40.019999999999996</c:v>
                      </c:pt>
                      <c:pt idx="100">
                        <c:v>39.96</c:v>
                      </c:pt>
                      <c:pt idx="101">
                        <c:v>41.1</c:v>
                      </c:pt>
                      <c:pt idx="102">
                        <c:v>42.48</c:v>
                      </c:pt>
                      <c:pt idx="103">
                        <c:v>45.9</c:v>
                      </c:pt>
                      <c:pt idx="104">
                        <c:v>47.4</c:v>
                      </c:pt>
                      <c:pt idx="105">
                        <c:v>48</c:v>
                      </c:pt>
                      <c:pt idx="106">
                        <c:v>48</c:v>
                      </c:pt>
                      <c:pt idx="107">
                        <c:v>39.42</c:v>
                      </c:pt>
                      <c:pt idx="108">
                        <c:v>36.479999999999997</c:v>
                      </c:pt>
                      <c:pt idx="109">
                        <c:v>36</c:v>
                      </c:pt>
                      <c:pt idx="110">
                        <c:v>36.6</c:v>
                      </c:pt>
                      <c:pt idx="111">
                        <c:v>37.08</c:v>
                      </c:pt>
                      <c:pt idx="112">
                        <c:v>36.72</c:v>
                      </c:pt>
                      <c:pt idx="113">
                        <c:v>35.1</c:v>
                      </c:pt>
                      <c:pt idx="114">
                        <c:v>34.379999999999995</c:v>
                      </c:pt>
                      <c:pt idx="115">
                        <c:v>34.199999999999996</c:v>
                      </c:pt>
                      <c:pt idx="116">
                        <c:v>34.379999999999995</c:v>
                      </c:pt>
                      <c:pt idx="117">
                        <c:v>33.72</c:v>
                      </c:pt>
                      <c:pt idx="118">
                        <c:v>45</c:v>
                      </c:pt>
                      <c:pt idx="119">
                        <c:v>41.22</c:v>
                      </c:pt>
                      <c:pt idx="120">
                        <c:v>39.6</c:v>
                      </c:pt>
                      <c:pt idx="121">
                        <c:v>37.379999999999995</c:v>
                      </c:pt>
                      <c:pt idx="122">
                        <c:v>36.72</c:v>
                      </c:pt>
                      <c:pt idx="123">
                        <c:v>36.6</c:v>
                      </c:pt>
                      <c:pt idx="124">
                        <c:v>36.18</c:v>
                      </c:pt>
                      <c:pt idx="125">
                        <c:v>36</c:v>
                      </c:pt>
                      <c:pt idx="126">
                        <c:v>34.979999999999997</c:v>
                      </c:pt>
                      <c:pt idx="127">
                        <c:v>36.9</c:v>
                      </c:pt>
                      <c:pt idx="128">
                        <c:v>36.6</c:v>
                      </c:pt>
                      <c:pt idx="129">
                        <c:v>38.4</c:v>
                      </c:pt>
                      <c:pt idx="130">
                        <c:v>38.1</c:v>
                      </c:pt>
                      <c:pt idx="131">
                        <c:v>37.559999999999995</c:v>
                      </c:pt>
                      <c:pt idx="132">
                        <c:v>37.32</c:v>
                      </c:pt>
                      <c:pt idx="133">
                        <c:v>36.659999999999997</c:v>
                      </c:pt>
                      <c:pt idx="134">
                        <c:v>35.46</c:v>
                      </c:pt>
                      <c:pt idx="135">
                        <c:v>35.519999999999996</c:v>
                      </c:pt>
                      <c:pt idx="136">
                        <c:v>35.159999999999997</c:v>
                      </c:pt>
                      <c:pt idx="137">
                        <c:v>34.799999999999997</c:v>
                      </c:pt>
                      <c:pt idx="138">
                        <c:v>35.04</c:v>
                      </c:pt>
                      <c:pt idx="139">
                        <c:v>35.4</c:v>
                      </c:pt>
                      <c:pt idx="140">
                        <c:v>35.4</c:v>
                      </c:pt>
                      <c:pt idx="141">
                        <c:v>35.519999999999996</c:v>
                      </c:pt>
                      <c:pt idx="142">
                        <c:v>35.58</c:v>
                      </c:pt>
                      <c:pt idx="143">
                        <c:v>35.879999999999995</c:v>
                      </c:pt>
                      <c:pt idx="144">
                        <c:v>36.299999999999997</c:v>
                      </c:pt>
                      <c:pt idx="145">
                        <c:v>36.72</c:v>
                      </c:pt>
                      <c:pt idx="146">
                        <c:v>36.72</c:v>
                      </c:pt>
                      <c:pt idx="147">
                        <c:v>33.299999999999997</c:v>
                      </c:pt>
                      <c:pt idx="148">
                        <c:v>35.04</c:v>
                      </c:pt>
                      <c:pt idx="149">
                        <c:v>35.28</c:v>
                      </c:pt>
                      <c:pt idx="150">
                        <c:v>35.22</c:v>
                      </c:pt>
                      <c:pt idx="151">
                        <c:v>35.519999999999996</c:v>
                      </c:pt>
                      <c:pt idx="152">
                        <c:v>36.24</c:v>
                      </c:pt>
                      <c:pt idx="153">
                        <c:v>36.6</c:v>
                      </c:pt>
                      <c:pt idx="154">
                        <c:v>37.26</c:v>
                      </c:pt>
                      <c:pt idx="155">
                        <c:v>37.619999999999997</c:v>
                      </c:pt>
                      <c:pt idx="156">
                        <c:v>38.58</c:v>
                      </c:pt>
                      <c:pt idx="157">
                        <c:v>38.4</c:v>
                      </c:pt>
                      <c:pt idx="158">
                        <c:v>39.6</c:v>
                      </c:pt>
                      <c:pt idx="159">
                        <c:v>39.9</c:v>
                      </c:pt>
                      <c:pt idx="160">
                        <c:v>40.379999999999995</c:v>
                      </c:pt>
                      <c:pt idx="161">
                        <c:v>40.799999999999997</c:v>
                      </c:pt>
                      <c:pt idx="162">
                        <c:v>41.76</c:v>
                      </c:pt>
                      <c:pt idx="163">
                        <c:v>42.3</c:v>
                      </c:pt>
                      <c:pt idx="164">
                        <c:v>42.42</c:v>
                      </c:pt>
                      <c:pt idx="165">
                        <c:v>43.32</c:v>
                      </c:pt>
                      <c:pt idx="166">
                        <c:v>44.699999999999996</c:v>
                      </c:pt>
                      <c:pt idx="167">
                        <c:v>45.6</c:v>
                      </c:pt>
                      <c:pt idx="168">
                        <c:v>45.42</c:v>
                      </c:pt>
                      <c:pt idx="169">
                        <c:v>45.6</c:v>
                      </c:pt>
                      <c:pt idx="170">
                        <c:v>44.661900000000003</c:v>
                      </c:pt>
                      <c:pt idx="171">
                        <c:v>43.70091</c:v>
                      </c:pt>
                      <c:pt idx="172">
                        <c:v>41.418529999999997</c:v>
                      </c:pt>
                      <c:pt idx="173">
                        <c:v>39.573360000000001</c:v>
                      </c:pt>
                      <c:pt idx="174">
                        <c:v>39.545070000000003</c:v>
                      </c:pt>
                      <c:pt idx="175">
                        <c:v>39.746000000000002</c:v>
                      </c:pt>
                      <c:pt idx="176">
                        <c:v>40.409300000000002</c:v>
                      </c:pt>
                      <c:pt idx="177">
                        <c:v>40.199460000000002</c:v>
                      </c:pt>
                      <c:pt idx="178">
                        <c:v>41.27234</c:v>
                      </c:pt>
                      <c:pt idx="179">
                        <c:v>41.266399999999997</c:v>
                      </c:pt>
                      <c:pt idx="180">
                        <c:v>45.907908999999989</c:v>
                      </c:pt>
                      <c:pt idx="181">
                        <c:v>46.465063000000015</c:v>
                      </c:pt>
                      <c:pt idx="182">
                        <c:v>46.575611000000009</c:v>
                      </c:pt>
                      <c:pt idx="183">
                        <c:v>46.677313000000012</c:v>
                      </c:pt>
                      <c:pt idx="184">
                        <c:v>47.137188999999999</c:v>
                      </c:pt>
                      <c:pt idx="185">
                        <c:v>47.300797999999993</c:v>
                      </c:pt>
                      <c:pt idx="186">
                        <c:v>46.411999999999999</c:v>
                      </c:pt>
                      <c:pt idx="187">
                        <c:v>45.554158999999999</c:v>
                      </c:pt>
                      <c:pt idx="188">
                        <c:v>45.726611000000005</c:v>
                      </c:pt>
                      <c:pt idx="189">
                        <c:v>45.912329999999997</c:v>
                      </c:pt>
                      <c:pt idx="190">
                        <c:v>46.142268999999999</c:v>
                      </c:pt>
                      <c:pt idx="191">
                        <c:v>46.230704000000003</c:v>
                      </c:pt>
                      <c:pt idx="192">
                        <c:v>46.177644000000001</c:v>
                      </c:pt>
                      <c:pt idx="193">
                        <c:v>45.580689999999997</c:v>
                      </c:pt>
                      <c:pt idx="194">
                        <c:v>45.399393000000003</c:v>
                      </c:pt>
                      <c:pt idx="195">
                        <c:v>46.115736999999996</c:v>
                      </c:pt>
                      <c:pt idx="196">
                        <c:v>45.518783999999997</c:v>
                      </c:pt>
                      <c:pt idx="197">
                        <c:v>45.540893999999994</c:v>
                      </c:pt>
                      <c:pt idx="198">
                        <c:v>46.080364000000003</c:v>
                      </c:pt>
                      <c:pt idx="199">
                        <c:v>46.129003000000004</c:v>
                      </c:pt>
                      <c:pt idx="200">
                        <c:v>45.408237</c:v>
                      </c:pt>
                      <c:pt idx="201">
                        <c:v>45.876955999999993</c:v>
                      </c:pt>
                      <c:pt idx="202">
                        <c:v>45.620488000000002</c:v>
                      </c:pt>
                      <c:pt idx="203">
                        <c:v>45.549739000000002</c:v>
                      </c:pt>
                      <c:pt idx="204">
                        <c:v>45.474566999999993</c:v>
                      </c:pt>
                      <c:pt idx="205">
                        <c:v>45.147345000000008</c:v>
                      </c:pt>
                      <c:pt idx="206">
                        <c:v>44.988160999999998</c:v>
                      </c:pt>
                      <c:pt idx="207">
                        <c:v>45.731032999999989</c:v>
                      </c:pt>
                      <c:pt idx="208">
                        <c:v>46.416424000000006</c:v>
                      </c:pt>
                      <c:pt idx="209">
                        <c:v>45.576268999999989</c:v>
                      </c:pt>
                      <c:pt idx="210">
                        <c:v>45.585111999999988</c:v>
                      </c:pt>
                      <c:pt idx="211">
                        <c:v>45.761987999999995</c:v>
                      </c:pt>
                      <c:pt idx="212">
                        <c:v>45.324219999999997</c:v>
                      </c:pt>
                      <c:pt idx="213">
                        <c:v>44.68746999999999</c:v>
                      </c:pt>
                      <c:pt idx="214">
                        <c:v>44.722846999999994</c:v>
                      </c:pt>
                      <c:pt idx="215">
                        <c:v>44.899720999999992</c:v>
                      </c:pt>
                      <c:pt idx="216">
                        <c:v>44.820127999999997</c:v>
                      </c:pt>
                      <c:pt idx="217">
                        <c:v>44.581346999999987</c:v>
                      </c:pt>
                      <c:pt idx="218">
                        <c:v>44.616721000000013</c:v>
                      </c:pt>
                      <c:pt idx="219">
                        <c:v>44.855503999999996</c:v>
                      </c:pt>
                      <c:pt idx="220">
                        <c:v>44.519438999999991</c:v>
                      </c:pt>
                      <c:pt idx="221">
                        <c:v>43.776564000000008</c:v>
                      </c:pt>
                      <c:pt idx="222">
                        <c:v>43.73234699999999</c:v>
                      </c:pt>
                      <c:pt idx="223">
                        <c:v>43.219408999999992</c:v>
                      </c:pt>
                      <c:pt idx="224">
                        <c:v>43.175191000000005</c:v>
                      </c:pt>
                      <c:pt idx="225">
                        <c:v>43.661597999999991</c:v>
                      </c:pt>
                      <c:pt idx="226">
                        <c:v>43.144238999999999</c:v>
                      </c:pt>
                      <c:pt idx="227">
                        <c:v>42.662251999999995</c:v>
                      </c:pt>
                      <c:pt idx="228">
                        <c:v>42.516331999999991</c:v>
                      </c:pt>
                      <c:pt idx="229">
                        <c:v>42.379253999999996</c:v>
                      </c:pt>
                      <c:pt idx="230">
                        <c:v>42.609188999999994</c:v>
                      </c:pt>
                      <c:pt idx="231">
                        <c:v>43.046953999999992</c:v>
                      </c:pt>
                      <c:pt idx="232">
                        <c:v>42.582659999999997</c:v>
                      </c:pt>
                      <c:pt idx="233">
                        <c:v>42.733001999999999</c:v>
                      </c:pt>
                      <c:pt idx="234">
                        <c:v>43.051378999999983</c:v>
                      </c:pt>
                      <c:pt idx="235">
                        <c:v>42.976208</c:v>
                      </c:pt>
                      <c:pt idx="236">
                        <c:v>43.334377999999987</c:v>
                      </c:pt>
                      <c:pt idx="237">
                        <c:v>43.661595000000013</c:v>
                      </c:pt>
                      <c:pt idx="238">
                        <c:v>43.926911999999987</c:v>
                      </c:pt>
                      <c:pt idx="239">
                        <c:v>44.218752999999992</c:v>
                      </c:pt>
                      <c:pt idx="240">
                        <c:v>44.599035999999998</c:v>
                      </c:pt>
                      <c:pt idx="241">
                        <c:v>44.926252999999996</c:v>
                      </c:pt>
                      <c:pt idx="242">
                        <c:v>45.085439999999991</c:v>
                      </c:pt>
                      <c:pt idx="243">
                        <c:v>45.430344999999996</c:v>
                      </c:pt>
                      <c:pt idx="244">
                        <c:v>44.917409999999997</c:v>
                      </c:pt>
                      <c:pt idx="245">
                        <c:v>44.484064000000004</c:v>
                      </c:pt>
                      <c:pt idx="246">
                        <c:v>44.431003999999994</c:v>
                      </c:pt>
                      <c:pt idx="247">
                        <c:v>44.988157999999991</c:v>
                      </c:pt>
                      <c:pt idx="248">
                        <c:v>44.572503999999988</c:v>
                      </c:pt>
                      <c:pt idx="249">
                        <c:v>44.342566999999988</c:v>
                      </c:pt>
                      <c:pt idx="250">
                        <c:v>44.634411000000007</c:v>
                      </c:pt>
                      <c:pt idx="251">
                        <c:v>44.616721999999996</c:v>
                      </c:pt>
                      <c:pt idx="252">
                        <c:v>44.599033999999996</c:v>
                      </c:pt>
                      <c:pt idx="253">
                        <c:v>44.687472000000007</c:v>
                      </c:pt>
                      <c:pt idx="254">
                        <c:v>44.634408000000001</c:v>
                      </c:pt>
                      <c:pt idx="255">
                        <c:v>44.634408000000001</c:v>
                      </c:pt>
                      <c:pt idx="256">
                        <c:v>44.837814000000002</c:v>
                      </c:pt>
                      <c:pt idx="257">
                        <c:v>45.041219999999996</c:v>
                      </c:pt>
                      <c:pt idx="258">
                        <c:v>45.023538999999992</c:v>
                      </c:pt>
                      <c:pt idx="259">
                        <c:v>45.165033000000001</c:v>
                      </c:pt>
                      <c:pt idx="260">
                        <c:v>44.926254999999991</c:v>
                      </c:pt>
                      <c:pt idx="261">
                        <c:v>44.484069999999988</c:v>
                      </c:pt>
                      <c:pt idx="262">
                        <c:v>44.245283000000001</c:v>
                      </c:pt>
                      <c:pt idx="263">
                        <c:v>45.041219999999988</c:v>
                      </c:pt>
                    </c:numCache>
                  </c:numRef>
                </c:val>
              </c15:ser>
            </c15:filteredBarSeries>
            <c15:filteredBar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'Данные А4'!$C$6</c15:sqref>
                        </c15:formulaRef>
                      </c:ext>
                    </c:extLst>
                    <c:strCache>
                      <c:ptCount val="1"/>
                      <c:pt idx="0">
                        <c:v>Р затруб, ат</c:v>
                      </c:pt>
                    </c:strCache>
                  </c:strRef>
                </c:tx>
                <c:spPr>
                  <a:solidFill>
                    <a:schemeClr val="accent3"/>
                  </a:solidFill>
                  <a:ln>
                    <a:solidFill>
                      <a:schemeClr val="accent2">
                        <a:lumMod val="75000"/>
                      </a:schemeClr>
                    </a:solidFill>
                  </a:ln>
                  <a:effectLst/>
                </c:spPr>
                <c:invertIfNegative val="0"/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'Данные А4'!$A$7:$A$272</c15:sqref>
                        </c15:formulaRef>
                      </c:ext>
                    </c:extLst>
                    <c:numCache>
                      <c:formatCode>m/d/yyyy</c:formatCode>
                      <c:ptCount val="266"/>
                      <c:pt idx="0">
                        <c:v>42145</c:v>
                      </c:pt>
                      <c:pt idx="1">
                        <c:v>42146</c:v>
                      </c:pt>
                      <c:pt idx="2">
                        <c:v>42147</c:v>
                      </c:pt>
                      <c:pt idx="3">
                        <c:v>42148</c:v>
                      </c:pt>
                      <c:pt idx="4">
                        <c:v>42149</c:v>
                      </c:pt>
                      <c:pt idx="5">
                        <c:v>42150</c:v>
                      </c:pt>
                      <c:pt idx="6">
                        <c:v>42151</c:v>
                      </c:pt>
                      <c:pt idx="7">
                        <c:v>42152</c:v>
                      </c:pt>
                      <c:pt idx="8">
                        <c:v>42153</c:v>
                      </c:pt>
                      <c:pt idx="9">
                        <c:v>42154</c:v>
                      </c:pt>
                      <c:pt idx="10">
                        <c:v>42155</c:v>
                      </c:pt>
                      <c:pt idx="11">
                        <c:v>42156</c:v>
                      </c:pt>
                      <c:pt idx="12">
                        <c:v>42157</c:v>
                      </c:pt>
                      <c:pt idx="13">
                        <c:v>42158</c:v>
                      </c:pt>
                      <c:pt idx="14">
                        <c:v>42159</c:v>
                      </c:pt>
                      <c:pt idx="15">
                        <c:v>42160</c:v>
                      </c:pt>
                      <c:pt idx="16">
                        <c:v>42161</c:v>
                      </c:pt>
                      <c:pt idx="17">
                        <c:v>42162</c:v>
                      </c:pt>
                      <c:pt idx="18">
                        <c:v>42163</c:v>
                      </c:pt>
                      <c:pt idx="19">
                        <c:v>42164</c:v>
                      </c:pt>
                      <c:pt idx="20">
                        <c:v>42165</c:v>
                      </c:pt>
                      <c:pt idx="21">
                        <c:v>42166</c:v>
                      </c:pt>
                      <c:pt idx="22">
                        <c:v>42167</c:v>
                      </c:pt>
                      <c:pt idx="23">
                        <c:v>42168</c:v>
                      </c:pt>
                      <c:pt idx="24">
                        <c:v>42169</c:v>
                      </c:pt>
                      <c:pt idx="25">
                        <c:v>42170</c:v>
                      </c:pt>
                      <c:pt idx="26">
                        <c:v>42171</c:v>
                      </c:pt>
                      <c:pt idx="27">
                        <c:v>42172</c:v>
                      </c:pt>
                      <c:pt idx="28">
                        <c:v>42173</c:v>
                      </c:pt>
                      <c:pt idx="29">
                        <c:v>42174</c:v>
                      </c:pt>
                      <c:pt idx="30">
                        <c:v>42175</c:v>
                      </c:pt>
                      <c:pt idx="31">
                        <c:v>42176</c:v>
                      </c:pt>
                      <c:pt idx="32">
                        <c:v>42177</c:v>
                      </c:pt>
                      <c:pt idx="33">
                        <c:v>42178</c:v>
                      </c:pt>
                      <c:pt idx="34">
                        <c:v>42179</c:v>
                      </c:pt>
                      <c:pt idx="35">
                        <c:v>42180</c:v>
                      </c:pt>
                      <c:pt idx="36">
                        <c:v>42181</c:v>
                      </c:pt>
                      <c:pt idx="37">
                        <c:v>42182</c:v>
                      </c:pt>
                      <c:pt idx="38">
                        <c:v>42183</c:v>
                      </c:pt>
                      <c:pt idx="39">
                        <c:v>42184</c:v>
                      </c:pt>
                      <c:pt idx="40">
                        <c:v>42185</c:v>
                      </c:pt>
                      <c:pt idx="41">
                        <c:v>42186</c:v>
                      </c:pt>
                      <c:pt idx="42">
                        <c:v>42187</c:v>
                      </c:pt>
                      <c:pt idx="43">
                        <c:v>42188</c:v>
                      </c:pt>
                      <c:pt idx="44">
                        <c:v>42189</c:v>
                      </c:pt>
                      <c:pt idx="45">
                        <c:v>42190</c:v>
                      </c:pt>
                      <c:pt idx="46">
                        <c:v>42191</c:v>
                      </c:pt>
                      <c:pt idx="47">
                        <c:v>42192</c:v>
                      </c:pt>
                      <c:pt idx="48">
                        <c:v>42193</c:v>
                      </c:pt>
                      <c:pt idx="49">
                        <c:v>42194</c:v>
                      </c:pt>
                      <c:pt idx="50">
                        <c:v>42195</c:v>
                      </c:pt>
                      <c:pt idx="51">
                        <c:v>42196</c:v>
                      </c:pt>
                      <c:pt idx="52">
                        <c:v>42197</c:v>
                      </c:pt>
                      <c:pt idx="53">
                        <c:v>42198</c:v>
                      </c:pt>
                      <c:pt idx="54">
                        <c:v>42199</c:v>
                      </c:pt>
                      <c:pt idx="55">
                        <c:v>42200</c:v>
                      </c:pt>
                      <c:pt idx="56">
                        <c:v>42201</c:v>
                      </c:pt>
                      <c:pt idx="57">
                        <c:v>42202</c:v>
                      </c:pt>
                      <c:pt idx="58">
                        <c:v>42203</c:v>
                      </c:pt>
                      <c:pt idx="59">
                        <c:v>42204</c:v>
                      </c:pt>
                      <c:pt idx="60">
                        <c:v>42205</c:v>
                      </c:pt>
                      <c:pt idx="61">
                        <c:v>42206</c:v>
                      </c:pt>
                      <c:pt idx="62">
                        <c:v>42207</c:v>
                      </c:pt>
                      <c:pt idx="63">
                        <c:v>42208</c:v>
                      </c:pt>
                      <c:pt idx="64">
                        <c:v>42209</c:v>
                      </c:pt>
                      <c:pt idx="65">
                        <c:v>42210</c:v>
                      </c:pt>
                      <c:pt idx="66">
                        <c:v>42211</c:v>
                      </c:pt>
                      <c:pt idx="67">
                        <c:v>42212</c:v>
                      </c:pt>
                      <c:pt idx="68">
                        <c:v>42213</c:v>
                      </c:pt>
                      <c:pt idx="69">
                        <c:v>42214</c:v>
                      </c:pt>
                      <c:pt idx="70">
                        <c:v>42215</c:v>
                      </c:pt>
                      <c:pt idx="71">
                        <c:v>42216</c:v>
                      </c:pt>
                      <c:pt idx="72">
                        <c:v>42217</c:v>
                      </c:pt>
                      <c:pt idx="73">
                        <c:v>42218</c:v>
                      </c:pt>
                      <c:pt idx="74">
                        <c:v>42219</c:v>
                      </c:pt>
                      <c:pt idx="75">
                        <c:v>42220</c:v>
                      </c:pt>
                      <c:pt idx="76">
                        <c:v>42221</c:v>
                      </c:pt>
                      <c:pt idx="77">
                        <c:v>42222</c:v>
                      </c:pt>
                      <c:pt idx="78">
                        <c:v>42223</c:v>
                      </c:pt>
                      <c:pt idx="79">
                        <c:v>42224</c:v>
                      </c:pt>
                      <c:pt idx="80">
                        <c:v>42225</c:v>
                      </c:pt>
                      <c:pt idx="81">
                        <c:v>42226</c:v>
                      </c:pt>
                      <c:pt idx="82">
                        <c:v>42227</c:v>
                      </c:pt>
                      <c:pt idx="83">
                        <c:v>42228</c:v>
                      </c:pt>
                      <c:pt idx="84">
                        <c:v>42229</c:v>
                      </c:pt>
                      <c:pt idx="85">
                        <c:v>42230</c:v>
                      </c:pt>
                      <c:pt idx="86">
                        <c:v>42231</c:v>
                      </c:pt>
                      <c:pt idx="87">
                        <c:v>42232</c:v>
                      </c:pt>
                      <c:pt idx="88">
                        <c:v>42233</c:v>
                      </c:pt>
                      <c:pt idx="89">
                        <c:v>42234</c:v>
                      </c:pt>
                      <c:pt idx="90">
                        <c:v>42235</c:v>
                      </c:pt>
                      <c:pt idx="91">
                        <c:v>42236</c:v>
                      </c:pt>
                      <c:pt idx="92">
                        <c:v>42237</c:v>
                      </c:pt>
                      <c:pt idx="93">
                        <c:v>42238</c:v>
                      </c:pt>
                      <c:pt idx="94">
                        <c:v>42239</c:v>
                      </c:pt>
                      <c:pt idx="95">
                        <c:v>42240</c:v>
                      </c:pt>
                      <c:pt idx="96">
                        <c:v>42241</c:v>
                      </c:pt>
                      <c:pt idx="97">
                        <c:v>42242</c:v>
                      </c:pt>
                      <c:pt idx="98">
                        <c:v>42243</c:v>
                      </c:pt>
                      <c:pt idx="99">
                        <c:v>42244</c:v>
                      </c:pt>
                      <c:pt idx="100">
                        <c:v>42245</c:v>
                      </c:pt>
                      <c:pt idx="101">
                        <c:v>42246</c:v>
                      </c:pt>
                      <c:pt idx="102">
                        <c:v>42247</c:v>
                      </c:pt>
                      <c:pt idx="103">
                        <c:v>42248</c:v>
                      </c:pt>
                      <c:pt idx="104">
                        <c:v>42249</c:v>
                      </c:pt>
                      <c:pt idx="105">
                        <c:v>42250</c:v>
                      </c:pt>
                      <c:pt idx="106">
                        <c:v>42251</c:v>
                      </c:pt>
                      <c:pt idx="107">
                        <c:v>42252</c:v>
                      </c:pt>
                      <c:pt idx="108">
                        <c:v>42253</c:v>
                      </c:pt>
                      <c:pt idx="109">
                        <c:v>42254</c:v>
                      </c:pt>
                      <c:pt idx="110">
                        <c:v>42255</c:v>
                      </c:pt>
                      <c:pt idx="111">
                        <c:v>42256</c:v>
                      </c:pt>
                      <c:pt idx="112">
                        <c:v>42257</c:v>
                      </c:pt>
                      <c:pt idx="113">
                        <c:v>42258</c:v>
                      </c:pt>
                      <c:pt idx="114">
                        <c:v>42259</c:v>
                      </c:pt>
                      <c:pt idx="115">
                        <c:v>42260</c:v>
                      </c:pt>
                      <c:pt idx="116">
                        <c:v>42261</c:v>
                      </c:pt>
                      <c:pt idx="117">
                        <c:v>42262</c:v>
                      </c:pt>
                      <c:pt idx="118">
                        <c:v>42263</c:v>
                      </c:pt>
                      <c:pt idx="119">
                        <c:v>42264</c:v>
                      </c:pt>
                      <c:pt idx="120">
                        <c:v>42265</c:v>
                      </c:pt>
                      <c:pt idx="121">
                        <c:v>42266</c:v>
                      </c:pt>
                      <c:pt idx="122">
                        <c:v>42267</c:v>
                      </c:pt>
                      <c:pt idx="123">
                        <c:v>42268</c:v>
                      </c:pt>
                      <c:pt idx="124">
                        <c:v>42269</c:v>
                      </c:pt>
                      <c:pt idx="125">
                        <c:v>42270</c:v>
                      </c:pt>
                      <c:pt idx="126">
                        <c:v>42271</c:v>
                      </c:pt>
                      <c:pt idx="127">
                        <c:v>42272</c:v>
                      </c:pt>
                      <c:pt idx="128">
                        <c:v>42273</c:v>
                      </c:pt>
                      <c:pt idx="129">
                        <c:v>42274</c:v>
                      </c:pt>
                      <c:pt idx="130">
                        <c:v>42275</c:v>
                      </c:pt>
                      <c:pt idx="131">
                        <c:v>42276</c:v>
                      </c:pt>
                      <c:pt idx="132">
                        <c:v>42277</c:v>
                      </c:pt>
                      <c:pt idx="133">
                        <c:v>42278</c:v>
                      </c:pt>
                      <c:pt idx="134">
                        <c:v>42279</c:v>
                      </c:pt>
                      <c:pt idx="135">
                        <c:v>42280</c:v>
                      </c:pt>
                      <c:pt idx="136">
                        <c:v>42281</c:v>
                      </c:pt>
                      <c:pt idx="137">
                        <c:v>42282</c:v>
                      </c:pt>
                      <c:pt idx="138">
                        <c:v>42283</c:v>
                      </c:pt>
                      <c:pt idx="139">
                        <c:v>42284</c:v>
                      </c:pt>
                      <c:pt idx="140">
                        <c:v>42285</c:v>
                      </c:pt>
                      <c:pt idx="141">
                        <c:v>42286</c:v>
                      </c:pt>
                      <c:pt idx="142">
                        <c:v>42287</c:v>
                      </c:pt>
                      <c:pt idx="143">
                        <c:v>42288</c:v>
                      </c:pt>
                      <c:pt idx="144">
                        <c:v>42289</c:v>
                      </c:pt>
                      <c:pt idx="145">
                        <c:v>42290</c:v>
                      </c:pt>
                      <c:pt idx="146">
                        <c:v>42291</c:v>
                      </c:pt>
                      <c:pt idx="147">
                        <c:v>42292</c:v>
                      </c:pt>
                      <c:pt idx="148">
                        <c:v>42293</c:v>
                      </c:pt>
                      <c:pt idx="149">
                        <c:v>42294</c:v>
                      </c:pt>
                      <c:pt idx="150">
                        <c:v>42295</c:v>
                      </c:pt>
                      <c:pt idx="151">
                        <c:v>42296</c:v>
                      </c:pt>
                      <c:pt idx="152">
                        <c:v>42297</c:v>
                      </c:pt>
                      <c:pt idx="153">
                        <c:v>42298</c:v>
                      </c:pt>
                      <c:pt idx="154">
                        <c:v>42299</c:v>
                      </c:pt>
                      <c:pt idx="155">
                        <c:v>42300</c:v>
                      </c:pt>
                      <c:pt idx="156">
                        <c:v>42301</c:v>
                      </c:pt>
                      <c:pt idx="157">
                        <c:v>42302</c:v>
                      </c:pt>
                      <c:pt idx="158">
                        <c:v>42303</c:v>
                      </c:pt>
                      <c:pt idx="159">
                        <c:v>42304</c:v>
                      </c:pt>
                      <c:pt idx="160">
                        <c:v>42305</c:v>
                      </c:pt>
                      <c:pt idx="161">
                        <c:v>42306</c:v>
                      </c:pt>
                      <c:pt idx="162">
                        <c:v>42307</c:v>
                      </c:pt>
                      <c:pt idx="163">
                        <c:v>42308</c:v>
                      </c:pt>
                      <c:pt idx="164">
                        <c:v>42309</c:v>
                      </c:pt>
                      <c:pt idx="165">
                        <c:v>42310</c:v>
                      </c:pt>
                      <c:pt idx="166">
                        <c:v>42311</c:v>
                      </c:pt>
                      <c:pt idx="167">
                        <c:v>42312</c:v>
                      </c:pt>
                      <c:pt idx="168">
                        <c:v>42313</c:v>
                      </c:pt>
                      <c:pt idx="169">
                        <c:v>42314</c:v>
                      </c:pt>
                      <c:pt idx="170">
                        <c:v>42315</c:v>
                      </c:pt>
                      <c:pt idx="171">
                        <c:v>42316</c:v>
                      </c:pt>
                      <c:pt idx="172">
                        <c:v>42317</c:v>
                      </c:pt>
                      <c:pt idx="173">
                        <c:v>42318</c:v>
                      </c:pt>
                      <c:pt idx="174">
                        <c:v>42319</c:v>
                      </c:pt>
                      <c:pt idx="175">
                        <c:v>42320</c:v>
                      </c:pt>
                      <c:pt idx="176">
                        <c:v>42321</c:v>
                      </c:pt>
                      <c:pt idx="177">
                        <c:v>42322</c:v>
                      </c:pt>
                      <c:pt idx="178">
                        <c:v>42323</c:v>
                      </c:pt>
                      <c:pt idx="179">
                        <c:v>42324</c:v>
                      </c:pt>
                      <c:pt idx="180">
                        <c:v>42325</c:v>
                      </c:pt>
                      <c:pt idx="181">
                        <c:v>42326</c:v>
                      </c:pt>
                      <c:pt idx="182">
                        <c:v>42327</c:v>
                      </c:pt>
                      <c:pt idx="183">
                        <c:v>42328</c:v>
                      </c:pt>
                      <c:pt idx="184">
                        <c:v>42329</c:v>
                      </c:pt>
                      <c:pt idx="185">
                        <c:v>42330</c:v>
                      </c:pt>
                      <c:pt idx="186">
                        <c:v>42331</c:v>
                      </c:pt>
                      <c:pt idx="187">
                        <c:v>42332</c:v>
                      </c:pt>
                      <c:pt idx="188">
                        <c:v>42333</c:v>
                      </c:pt>
                      <c:pt idx="189">
                        <c:v>42334</c:v>
                      </c:pt>
                      <c:pt idx="190">
                        <c:v>42335</c:v>
                      </c:pt>
                      <c:pt idx="191">
                        <c:v>42336</c:v>
                      </c:pt>
                      <c:pt idx="192">
                        <c:v>42337</c:v>
                      </c:pt>
                      <c:pt idx="193">
                        <c:v>42338</c:v>
                      </c:pt>
                      <c:pt idx="194">
                        <c:v>42339</c:v>
                      </c:pt>
                      <c:pt idx="195">
                        <c:v>42340</c:v>
                      </c:pt>
                      <c:pt idx="196">
                        <c:v>42341</c:v>
                      </c:pt>
                      <c:pt idx="197">
                        <c:v>42342</c:v>
                      </c:pt>
                      <c:pt idx="198">
                        <c:v>42343</c:v>
                      </c:pt>
                      <c:pt idx="199">
                        <c:v>42344</c:v>
                      </c:pt>
                      <c:pt idx="200">
                        <c:v>42345</c:v>
                      </c:pt>
                      <c:pt idx="201">
                        <c:v>42346</c:v>
                      </c:pt>
                      <c:pt idx="202">
                        <c:v>42347</c:v>
                      </c:pt>
                      <c:pt idx="203">
                        <c:v>42348</c:v>
                      </c:pt>
                      <c:pt idx="204">
                        <c:v>42349</c:v>
                      </c:pt>
                      <c:pt idx="205">
                        <c:v>42350</c:v>
                      </c:pt>
                      <c:pt idx="206">
                        <c:v>42351</c:v>
                      </c:pt>
                      <c:pt idx="207">
                        <c:v>42352</c:v>
                      </c:pt>
                      <c:pt idx="208">
                        <c:v>42353</c:v>
                      </c:pt>
                      <c:pt idx="209">
                        <c:v>42354</c:v>
                      </c:pt>
                      <c:pt idx="210">
                        <c:v>42355</c:v>
                      </c:pt>
                      <c:pt idx="211">
                        <c:v>42356</c:v>
                      </c:pt>
                      <c:pt idx="212">
                        <c:v>42357</c:v>
                      </c:pt>
                      <c:pt idx="213">
                        <c:v>42358</c:v>
                      </c:pt>
                      <c:pt idx="214">
                        <c:v>42359</c:v>
                      </c:pt>
                      <c:pt idx="215">
                        <c:v>42360</c:v>
                      </c:pt>
                      <c:pt idx="216">
                        <c:v>42361</c:v>
                      </c:pt>
                      <c:pt idx="217">
                        <c:v>42362</c:v>
                      </c:pt>
                      <c:pt idx="218">
                        <c:v>42363</c:v>
                      </c:pt>
                      <c:pt idx="219">
                        <c:v>42364</c:v>
                      </c:pt>
                      <c:pt idx="220">
                        <c:v>42365</c:v>
                      </c:pt>
                      <c:pt idx="221">
                        <c:v>42366</c:v>
                      </c:pt>
                      <c:pt idx="222">
                        <c:v>42367</c:v>
                      </c:pt>
                      <c:pt idx="223">
                        <c:v>42368</c:v>
                      </c:pt>
                      <c:pt idx="224">
                        <c:v>42369</c:v>
                      </c:pt>
                      <c:pt idx="225">
                        <c:v>42370</c:v>
                      </c:pt>
                      <c:pt idx="226">
                        <c:v>42371</c:v>
                      </c:pt>
                      <c:pt idx="227">
                        <c:v>42372</c:v>
                      </c:pt>
                      <c:pt idx="228">
                        <c:v>42373</c:v>
                      </c:pt>
                      <c:pt idx="229">
                        <c:v>42374</c:v>
                      </c:pt>
                      <c:pt idx="230">
                        <c:v>42375</c:v>
                      </c:pt>
                      <c:pt idx="231">
                        <c:v>42376</c:v>
                      </c:pt>
                      <c:pt idx="232">
                        <c:v>42377</c:v>
                      </c:pt>
                      <c:pt idx="233">
                        <c:v>42378</c:v>
                      </c:pt>
                      <c:pt idx="234">
                        <c:v>42379</c:v>
                      </c:pt>
                      <c:pt idx="235">
                        <c:v>42380</c:v>
                      </c:pt>
                      <c:pt idx="236">
                        <c:v>42381</c:v>
                      </c:pt>
                      <c:pt idx="237">
                        <c:v>42382</c:v>
                      </c:pt>
                      <c:pt idx="238">
                        <c:v>42383</c:v>
                      </c:pt>
                      <c:pt idx="239">
                        <c:v>42384</c:v>
                      </c:pt>
                      <c:pt idx="240">
                        <c:v>42385</c:v>
                      </c:pt>
                      <c:pt idx="241">
                        <c:v>42386</c:v>
                      </c:pt>
                      <c:pt idx="242">
                        <c:v>42387</c:v>
                      </c:pt>
                      <c:pt idx="243">
                        <c:v>42388</c:v>
                      </c:pt>
                      <c:pt idx="244">
                        <c:v>42389</c:v>
                      </c:pt>
                      <c:pt idx="245">
                        <c:v>42390</c:v>
                      </c:pt>
                      <c:pt idx="246">
                        <c:v>42391</c:v>
                      </c:pt>
                      <c:pt idx="247">
                        <c:v>42392</c:v>
                      </c:pt>
                      <c:pt idx="248">
                        <c:v>42393</c:v>
                      </c:pt>
                      <c:pt idx="249">
                        <c:v>42394</c:v>
                      </c:pt>
                      <c:pt idx="250">
                        <c:v>42395</c:v>
                      </c:pt>
                      <c:pt idx="251">
                        <c:v>42396</c:v>
                      </c:pt>
                      <c:pt idx="252">
                        <c:v>42397</c:v>
                      </c:pt>
                      <c:pt idx="253">
                        <c:v>42398</c:v>
                      </c:pt>
                      <c:pt idx="254">
                        <c:v>42399</c:v>
                      </c:pt>
                      <c:pt idx="255">
                        <c:v>42400</c:v>
                      </c:pt>
                      <c:pt idx="256">
                        <c:v>42401</c:v>
                      </c:pt>
                      <c:pt idx="257">
                        <c:v>42402</c:v>
                      </c:pt>
                      <c:pt idx="258">
                        <c:v>42403</c:v>
                      </c:pt>
                      <c:pt idx="259">
                        <c:v>42404</c:v>
                      </c:pt>
                      <c:pt idx="260">
                        <c:v>42405</c:v>
                      </c:pt>
                      <c:pt idx="261">
                        <c:v>42406</c:v>
                      </c:pt>
                      <c:pt idx="262">
                        <c:v>42407</c:v>
                      </c:pt>
                      <c:pt idx="263">
                        <c:v>42408</c:v>
                      </c:pt>
                      <c:pt idx="264">
                        <c:v>42409</c:v>
                      </c:pt>
                      <c:pt idx="265">
                        <c:v>42410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'Данные А4'!$C$7:$C$272</c15:sqref>
                        </c15:formulaRef>
                      </c:ext>
                    </c:extLst>
                    <c:numCache>
                      <c:formatCode>General</c:formatCode>
                      <c:ptCount val="266"/>
                      <c:pt idx="43" formatCode="0.00">
                        <c:v>0</c:v>
                      </c:pt>
                      <c:pt idx="44" formatCode="0.00">
                        <c:v>0.5</c:v>
                      </c:pt>
                      <c:pt idx="45" formatCode="0.00">
                        <c:v>1.1000000000000001</c:v>
                      </c:pt>
                      <c:pt idx="46" formatCode="0.00">
                        <c:v>1.2</c:v>
                      </c:pt>
                      <c:pt idx="47" formatCode="0.00">
                        <c:v>0</c:v>
                      </c:pt>
                      <c:pt idx="48" formatCode="0.00">
                        <c:v>0.4</c:v>
                      </c:pt>
                      <c:pt idx="49" formatCode="0.00">
                        <c:v>1</c:v>
                      </c:pt>
                      <c:pt idx="50" formatCode="0.00">
                        <c:v>0</c:v>
                      </c:pt>
                      <c:pt idx="51" formatCode="0.00">
                        <c:v>0</c:v>
                      </c:pt>
                      <c:pt idx="52" formatCode="0.00">
                        <c:v>1.35</c:v>
                      </c:pt>
                      <c:pt idx="53" formatCode="0.00">
                        <c:v>2.29</c:v>
                      </c:pt>
                      <c:pt idx="54" formatCode="0.00">
                        <c:v>0</c:v>
                      </c:pt>
                      <c:pt idx="55" formatCode="0.00">
                        <c:v>0</c:v>
                      </c:pt>
                      <c:pt idx="56" formatCode="0.00">
                        <c:v>0</c:v>
                      </c:pt>
                      <c:pt idx="57" formatCode="0.00">
                        <c:v>1.02</c:v>
                      </c:pt>
                      <c:pt idx="58" formatCode="0.00">
                        <c:v>2.13</c:v>
                      </c:pt>
                      <c:pt idx="59" formatCode="0.00">
                        <c:v>3.06</c:v>
                      </c:pt>
                      <c:pt idx="60" formatCode="0.00">
                        <c:v>3.94</c:v>
                      </c:pt>
                      <c:pt idx="61" formatCode="0.00">
                        <c:v>4.7300000000000004</c:v>
                      </c:pt>
                      <c:pt idx="62" formatCode="0.00">
                        <c:v>5.48</c:v>
                      </c:pt>
                      <c:pt idx="63" formatCode="0.00">
                        <c:v>6.41</c:v>
                      </c:pt>
                      <c:pt idx="64" formatCode="0.00">
                        <c:v>6.93</c:v>
                      </c:pt>
                      <c:pt idx="65" formatCode="0.00">
                        <c:v>7.05</c:v>
                      </c:pt>
                      <c:pt idx="66" formatCode="0.00">
                        <c:v>7.2</c:v>
                      </c:pt>
                      <c:pt idx="67" formatCode="0.00">
                        <c:v>7.26</c:v>
                      </c:pt>
                      <c:pt idx="68" formatCode="0.00">
                        <c:v>7.35</c:v>
                      </c:pt>
                      <c:pt idx="69" formatCode="0.00">
                        <c:v>7.45</c:v>
                      </c:pt>
                      <c:pt idx="70" formatCode="0.00">
                        <c:v>7.51</c:v>
                      </c:pt>
                      <c:pt idx="71" formatCode="0.00">
                        <c:v>7.6</c:v>
                      </c:pt>
                      <c:pt idx="72" formatCode="0.00">
                        <c:v>7.76</c:v>
                      </c:pt>
                      <c:pt idx="73" formatCode="0.00">
                        <c:v>7.84</c:v>
                      </c:pt>
                      <c:pt idx="74" formatCode="0.00">
                        <c:v>7.83</c:v>
                      </c:pt>
                      <c:pt idx="75" formatCode="0.00">
                        <c:v>7.81</c:v>
                      </c:pt>
                      <c:pt idx="76" formatCode="0.00">
                        <c:v>7.83</c:v>
                      </c:pt>
                      <c:pt idx="77" formatCode="0.00">
                        <c:v>7.94</c:v>
                      </c:pt>
                      <c:pt idx="78" formatCode="0.00">
                        <c:v>7.96</c:v>
                      </c:pt>
                      <c:pt idx="79" formatCode="0.00">
                        <c:v>8.06</c:v>
                      </c:pt>
                      <c:pt idx="80" formatCode="0.00">
                        <c:v>8.19</c:v>
                      </c:pt>
                      <c:pt idx="81" formatCode="0.00">
                        <c:v>8.44</c:v>
                      </c:pt>
                      <c:pt idx="82" formatCode="0.00">
                        <c:v>8.64</c:v>
                      </c:pt>
                      <c:pt idx="83" formatCode="0.00">
                        <c:v>8.8699999999999992</c:v>
                      </c:pt>
                      <c:pt idx="84" formatCode="0.00">
                        <c:v>8.81</c:v>
                      </c:pt>
                      <c:pt idx="85" formatCode="0.00">
                        <c:v>8.91</c:v>
                      </c:pt>
                      <c:pt idx="86" formatCode="0.00">
                        <c:v>9.0299999999999994</c:v>
                      </c:pt>
                      <c:pt idx="87" formatCode="0.00">
                        <c:v>9.08</c:v>
                      </c:pt>
                      <c:pt idx="88" formatCode="0.00">
                        <c:v>9.3000000000000007</c:v>
                      </c:pt>
                      <c:pt idx="89" formatCode="0.00">
                        <c:v>9.5299999999999994</c:v>
                      </c:pt>
                      <c:pt idx="90" formatCode="0.00">
                        <c:v>9.61</c:v>
                      </c:pt>
                      <c:pt idx="91" formatCode="0.00">
                        <c:v>9.76</c:v>
                      </c:pt>
                      <c:pt idx="92" formatCode="0.00">
                        <c:v>9.8699999999999992</c:v>
                      </c:pt>
                      <c:pt idx="93" formatCode="0.00">
                        <c:v>9.9499999999999993</c:v>
                      </c:pt>
                      <c:pt idx="94" formatCode="0.00">
                        <c:v>10.18</c:v>
                      </c:pt>
                      <c:pt idx="95" formatCode="0.00">
                        <c:v>10.51</c:v>
                      </c:pt>
                      <c:pt idx="96" formatCode="0.00">
                        <c:v>10.83</c:v>
                      </c:pt>
                      <c:pt idx="97" formatCode="0.00">
                        <c:v>10.47</c:v>
                      </c:pt>
                      <c:pt idx="98" formatCode="0.00">
                        <c:v>10.17</c:v>
                      </c:pt>
                      <c:pt idx="99" formatCode="0.00">
                        <c:v>9.68</c:v>
                      </c:pt>
                      <c:pt idx="100" formatCode="0.00">
                        <c:v>9.4</c:v>
                      </c:pt>
                      <c:pt idx="101" formatCode="0.00">
                        <c:v>9.0500000000000007</c:v>
                      </c:pt>
                      <c:pt idx="102" formatCode="0.00">
                        <c:v>8.6199999999999992</c:v>
                      </c:pt>
                      <c:pt idx="103" formatCode="0.00">
                        <c:v>6.77</c:v>
                      </c:pt>
                      <c:pt idx="104" formatCode="0.00">
                        <c:v>6.06</c:v>
                      </c:pt>
                      <c:pt idx="105" formatCode="0.00">
                        <c:v>5.56</c:v>
                      </c:pt>
                      <c:pt idx="106" formatCode="0.00">
                        <c:v>5.07</c:v>
                      </c:pt>
                      <c:pt idx="107" formatCode="0.00">
                        <c:v>8.6999999999999993</c:v>
                      </c:pt>
                      <c:pt idx="108" formatCode="0.00">
                        <c:v>10.38</c:v>
                      </c:pt>
                      <c:pt idx="109" formatCode="0.00">
                        <c:v>10.61</c:v>
                      </c:pt>
                      <c:pt idx="110" formatCode="0.00">
                        <c:v>10.86</c:v>
                      </c:pt>
                      <c:pt idx="111" formatCode="0.00">
                        <c:v>11.16</c:v>
                      </c:pt>
                      <c:pt idx="112" formatCode="0.00">
                        <c:v>11.56</c:v>
                      </c:pt>
                      <c:pt idx="113" formatCode="0.00">
                        <c:v>12.15</c:v>
                      </c:pt>
                      <c:pt idx="114" formatCode="0.00">
                        <c:v>12.43</c:v>
                      </c:pt>
                      <c:pt idx="115" formatCode="0.00">
                        <c:v>12.53</c:v>
                      </c:pt>
                      <c:pt idx="116" formatCode="0.00">
                        <c:v>12.54</c:v>
                      </c:pt>
                      <c:pt idx="117" formatCode="0.00">
                        <c:v>12.56</c:v>
                      </c:pt>
                      <c:pt idx="118" formatCode="0.00">
                        <c:v>9.8699999999999992</c:v>
                      </c:pt>
                      <c:pt idx="119" formatCode="0.00">
                        <c:v>10.3</c:v>
                      </c:pt>
                      <c:pt idx="120" formatCode="0.00">
                        <c:v>10.97</c:v>
                      </c:pt>
                      <c:pt idx="121" formatCode="0.00">
                        <c:v>11.77</c:v>
                      </c:pt>
                      <c:pt idx="122" formatCode="0.00">
                        <c:v>11.98</c:v>
                      </c:pt>
                      <c:pt idx="123" formatCode="0.00">
                        <c:v>12.08</c:v>
                      </c:pt>
                      <c:pt idx="124" formatCode="0.00">
                        <c:v>12.28</c:v>
                      </c:pt>
                      <c:pt idx="125" formatCode="0.00">
                        <c:v>12.78</c:v>
                      </c:pt>
                      <c:pt idx="126" formatCode="0.00">
                        <c:v>12.7</c:v>
                      </c:pt>
                      <c:pt idx="127" formatCode="0.00">
                        <c:v>12.01</c:v>
                      </c:pt>
                      <c:pt idx="128" formatCode="0.00">
                        <c:v>11.93</c:v>
                      </c:pt>
                      <c:pt idx="129" formatCode="0.00">
                        <c:v>11.53</c:v>
                      </c:pt>
                      <c:pt idx="130" formatCode="0.00">
                        <c:v>11.47</c:v>
                      </c:pt>
                      <c:pt idx="131" formatCode="0.00">
                        <c:v>11.49</c:v>
                      </c:pt>
                      <c:pt idx="132" formatCode="0.00">
                        <c:v>11.52</c:v>
                      </c:pt>
                      <c:pt idx="133" formatCode="0.00">
                        <c:v>11.82</c:v>
                      </c:pt>
                      <c:pt idx="134" formatCode="0.00">
                        <c:v>12.1</c:v>
                      </c:pt>
                      <c:pt idx="135" formatCode="0.00">
                        <c:v>12.1</c:v>
                      </c:pt>
                      <c:pt idx="136" formatCode="0.00">
                        <c:v>12.11</c:v>
                      </c:pt>
                      <c:pt idx="137" formatCode="0.00">
                        <c:v>12.13</c:v>
                      </c:pt>
                      <c:pt idx="138" formatCode="0.00">
                        <c:v>11.96</c:v>
                      </c:pt>
                      <c:pt idx="139" formatCode="0.00">
                        <c:v>11.8</c:v>
                      </c:pt>
                      <c:pt idx="140" formatCode="0.00">
                        <c:v>11.71</c:v>
                      </c:pt>
                      <c:pt idx="141" formatCode="0.00">
                        <c:v>11.6</c:v>
                      </c:pt>
                      <c:pt idx="142" formatCode="0.00">
                        <c:v>11.47</c:v>
                      </c:pt>
                      <c:pt idx="143" formatCode="0.00">
                        <c:v>11.32</c:v>
                      </c:pt>
                      <c:pt idx="144" formatCode="0.00">
                        <c:v>11.11</c:v>
                      </c:pt>
                      <c:pt idx="145" formatCode="0.00">
                        <c:v>10.91</c:v>
                      </c:pt>
                      <c:pt idx="146" formatCode="0.00">
                        <c:v>10.74</c:v>
                      </c:pt>
                      <c:pt idx="147" formatCode="0.00">
                        <c:v>12.19</c:v>
                      </c:pt>
                      <c:pt idx="148" formatCode="0.00">
                        <c:v>11.51</c:v>
                      </c:pt>
                      <c:pt idx="149" formatCode="0.00">
                        <c:v>11.4</c:v>
                      </c:pt>
                      <c:pt idx="150" formatCode="0.00">
                        <c:v>11.29</c:v>
                      </c:pt>
                      <c:pt idx="151" formatCode="0.00">
                        <c:v>11.18</c:v>
                      </c:pt>
                      <c:pt idx="152" formatCode="0.00">
                        <c:v>10.87</c:v>
                      </c:pt>
                      <c:pt idx="153" formatCode="0.00">
                        <c:v>10.63</c:v>
                      </c:pt>
                      <c:pt idx="154" formatCode="0.00">
                        <c:v>10.4</c:v>
                      </c:pt>
                      <c:pt idx="155" formatCode="0.00">
                        <c:v>10.130000000000001</c:v>
                      </c:pt>
                      <c:pt idx="156" formatCode="0.00">
                        <c:v>9.85</c:v>
                      </c:pt>
                      <c:pt idx="157" formatCode="0.00">
                        <c:v>9.73</c:v>
                      </c:pt>
                      <c:pt idx="158" formatCode="0.00">
                        <c:v>9.3000000000000007</c:v>
                      </c:pt>
                      <c:pt idx="159" formatCode="0.00">
                        <c:v>9.1300000000000008</c:v>
                      </c:pt>
                      <c:pt idx="160" formatCode="0.00">
                        <c:v>8.84</c:v>
                      </c:pt>
                      <c:pt idx="161" formatCode="0.00">
                        <c:v>8.51</c:v>
                      </c:pt>
                      <c:pt idx="162" formatCode="0.00">
                        <c:v>8.01</c:v>
                      </c:pt>
                      <c:pt idx="163" formatCode="0.00">
                        <c:v>7.69</c:v>
                      </c:pt>
                      <c:pt idx="164" formatCode="0.00">
                        <c:v>7.52</c:v>
                      </c:pt>
                      <c:pt idx="165" formatCode="0.00">
                        <c:v>7.12</c:v>
                      </c:pt>
                      <c:pt idx="166" formatCode="0.00">
                        <c:v>6.63</c:v>
                      </c:pt>
                      <c:pt idx="167" formatCode="0.00">
                        <c:v>6.07</c:v>
                      </c:pt>
                      <c:pt idx="168" formatCode="0.00">
                        <c:v>6</c:v>
                      </c:pt>
                      <c:pt idx="169" formatCode="0.00">
                        <c:v>5.81</c:v>
                      </c:pt>
                      <c:pt idx="170" formatCode="0.00">
                        <c:v>5.98</c:v>
                      </c:pt>
                      <c:pt idx="171" formatCode="0.00">
                        <c:v>5.84</c:v>
                      </c:pt>
                      <c:pt idx="172" formatCode="0.00">
                        <c:v>5.84</c:v>
                      </c:pt>
                      <c:pt idx="173" formatCode="0.00">
                        <c:v>5.86</c:v>
                      </c:pt>
                      <c:pt idx="174" formatCode="0.00">
                        <c:v>5.8</c:v>
                      </c:pt>
                      <c:pt idx="175" formatCode="0.00">
                        <c:v>5.59</c:v>
                      </c:pt>
                      <c:pt idx="176" formatCode="0.00">
                        <c:v>5.49</c:v>
                      </c:pt>
                      <c:pt idx="177" formatCode="0.00">
                        <c:v>5.44</c:v>
                      </c:pt>
                      <c:pt idx="178" formatCode="0.00">
                        <c:v>5.39</c:v>
                      </c:pt>
                      <c:pt idx="179" formatCode="0.00">
                        <c:v>5.43</c:v>
                      </c:pt>
                      <c:pt idx="180" formatCode="0.00">
                        <c:v>5.19</c:v>
                      </c:pt>
                      <c:pt idx="181" formatCode="0.00">
                        <c:v>4.83</c:v>
                      </c:pt>
                      <c:pt idx="182" formatCode="0.00">
                        <c:v>4.58</c:v>
                      </c:pt>
                      <c:pt idx="183" formatCode="0.00">
                        <c:v>4.41</c:v>
                      </c:pt>
                      <c:pt idx="184" formatCode="0.00">
                        <c:v>4.43</c:v>
                      </c:pt>
                      <c:pt idx="185" formatCode="0.00">
                        <c:v>4.29</c:v>
                      </c:pt>
                      <c:pt idx="186" formatCode="0.00">
                        <c:v>4.53</c:v>
                      </c:pt>
                      <c:pt idx="187" formatCode="0.00">
                        <c:v>4.53</c:v>
                      </c:pt>
                      <c:pt idx="188" formatCode="0.00">
                        <c:v>4.43</c:v>
                      </c:pt>
                      <c:pt idx="189" formatCode="0.00">
                        <c:v>4.42</c:v>
                      </c:pt>
                      <c:pt idx="190" formatCode="0.00">
                        <c:v>4.38</c:v>
                      </c:pt>
                      <c:pt idx="191" formatCode="0.00">
                        <c:v>4.4400000000000004</c:v>
                      </c:pt>
                      <c:pt idx="192" formatCode="0.00">
                        <c:v>4.4400000000000004</c:v>
                      </c:pt>
                      <c:pt idx="193" formatCode="0.00">
                        <c:v>4.4800000000000004</c:v>
                      </c:pt>
                      <c:pt idx="194" formatCode="0.00">
                        <c:v>4.42</c:v>
                      </c:pt>
                      <c:pt idx="195" formatCode="0.00">
                        <c:v>4.37</c:v>
                      </c:pt>
                      <c:pt idx="196" formatCode="0.00">
                        <c:v>4.37</c:v>
                      </c:pt>
                      <c:pt idx="197" formatCode="0.00">
                        <c:v>4.1399999999999997</c:v>
                      </c:pt>
                      <c:pt idx="198" formatCode="0.00">
                        <c:v>4.13</c:v>
                      </c:pt>
                      <c:pt idx="199" formatCode="0.00">
                        <c:v>4.17</c:v>
                      </c:pt>
                      <c:pt idx="200" formatCode="0.00">
                        <c:v>4.08</c:v>
                      </c:pt>
                      <c:pt idx="201" formatCode="0.00">
                        <c:v>4.12</c:v>
                      </c:pt>
                      <c:pt idx="202" formatCode="0.00">
                        <c:v>4.09</c:v>
                      </c:pt>
                      <c:pt idx="203" formatCode="0.00">
                        <c:v>4.0999999999999996</c:v>
                      </c:pt>
                      <c:pt idx="204" formatCode="0.00">
                        <c:v>3.97</c:v>
                      </c:pt>
                      <c:pt idx="205" formatCode="0.00">
                        <c:v>3.95</c:v>
                      </c:pt>
                      <c:pt idx="206" formatCode="0.00">
                        <c:v>4</c:v>
                      </c:pt>
                      <c:pt idx="207" formatCode="0.00">
                        <c:v>3.77</c:v>
                      </c:pt>
                      <c:pt idx="208" formatCode="0.00">
                        <c:v>3.84</c:v>
                      </c:pt>
                      <c:pt idx="209" formatCode="0.00">
                        <c:v>4.01</c:v>
                      </c:pt>
                      <c:pt idx="210" formatCode="0.00">
                        <c:v>4.05</c:v>
                      </c:pt>
                      <c:pt idx="211" formatCode="0.00">
                        <c:v>4.01</c:v>
                      </c:pt>
                      <c:pt idx="212" formatCode="0.00">
                        <c:v>4.04</c:v>
                      </c:pt>
                      <c:pt idx="213" formatCode="0.00">
                        <c:v>3.97</c:v>
                      </c:pt>
                      <c:pt idx="214" formatCode="0.00">
                        <c:v>3.81</c:v>
                      </c:pt>
                      <c:pt idx="215" formatCode="0.00">
                        <c:v>3.79</c:v>
                      </c:pt>
                      <c:pt idx="216" formatCode="0.00">
                        <c:v>3.91</c:v>
                      </c:pt>
                      <c:pt idx="217" formatCode="0.00">
                        <c:v>3.96</c:v>
                      </c:pt>
                      <c:pt idx="218" formatCode="0.00">
                        <c:v>3.86</c:v>
                      </c:pt>
                      <c:pt idx="219" formatCode="0.00">
                        <c:v>3.87</c:v>
                      </c:pt>
                      <c:pt idx="220" formatCode="0.00">
                        <c:v>3.94</c:v>
                      </c:pt>
                      <c:pt idx="221" formatCode="0.00">
                        <c:v>3.91</c:v>
                      </c:pt>
                      <c:pt idx="222" formatCode="0.00">
                        <c:v>4.01</c:v>
                      </c:pt>
                      <c:pt idx="223" formatCode="0.00">
                        <c:v>4.01</c:v>
                      </c:pt>
                      <c:pt idx="224" formatCode="0.00">
                        <c:v>4.01</c:v>
                      </c:pt>
                      <c:pt idx="225" formatCode="0.00">
                        <c:v>3.98</c:v>
                      </c:pt>
                      <c:pt idx="226" formatCode="0.00">
                        <c:v>3.98</c:v>
                      </c:pt>
                      <c:pt idx="227" formatCode="0.00">
                        <c:v>3.94</c:v>
                      </c:pt>
                      <c:pt idx="228" formatCode="0.00">
                        <c:v>3.99</c:v>
                      </c:pt>
                      <c:pt idx="229" formatCode="0.00">
                        <c:v>4.01</c:v>
                      </c:pt>
                      <c:pt idx="230" formatCode="0.00">
                        <c:v>3.94</c:v>
                      </c:pt>
                      <c:pt idx="231" formatCode="0.00">
                        <c:v>3.97</c:v>
                      </c:pt>
                      <c:pt idx="232" formatCode="0.00">
                        <c:v>4</c:v>
                      </c:pt>
                      <c:pt idx="233" formatCode="0.00">
                        <c:v>3.89</c:v>
                      </c:pt>
                      <c:pt idx="234" formatCode="0.00">
                        <c:v>3.78</c:v>
                      </c:pt>
                      <c:pt idx="235" formatCode="0.00">
                        <c:v>3.7</c:v>
                      </c:pt>
                      <c:pt idx="236" formatCode="0.00">
                        <c:v>3.58</c:v>
                      </c:pt>
                      <c:pt idx="237" formatCode="0.00">
                        <c:v>3.59</c:v>
                      </c:pt>
                      <c:pt idx="238" formatCode="0.00">
                        <c:v>3.42</c:v>
                      </c:pt>
                      <c:pt idx="239" formatCode="0.00">
                        <c:v>3.17</c:v>
                      </c:pt>
                      <c:pt idx="240" formatCode="0.00">
                        <c:v>2.98</c:v>
                      </c:pt>
                      <c:pt idx="241" formatCode="0.00">
                        <c:v>2.85</c:v>
                      </c:pt>
                      <c:pt idx="242" formatCode="0.00">
                        <c:v>2.75</c:v>
                      </c:pt>
                      <c:pt idx="243" formatCode="0.00">
                        <c:v>2.5499999999999998</c:v>
                      </c:pt>
                      <c:pt idx="244" formatCode="0.00">
                        <c:v>2.68</c:v>
                      </c:pt>
                      <c:pt idx="245" formatCode="0.00">
                        <c:v>2.71</c:v>
                      </c:pt>
                      <c:pt idx="246" formatCode="0.00">
                        <c:v>2.68</c:v>
                      </c:pt>
                      <c:pt idx="247" formatCode="0.00">
                        <c:v>2.71</c:v>
                      </c:pt>
                      <c:pt idx="248" formatCode="0.00">
                        <c:v>2.71</c:v>
                      </c:pt>
                      <c:pt idx="249" formatCode="0.00">
                        <c:v>2.67</c:v>
                      </c:pt>
                      <c:pt idx="250" formatCode="0.00">
                        <c:v>2.68</c:v>
                      </c:pt>
                      <c:pt idx="251" formatCode="0.00">
                        <c:v>2.71</c:v>
                      </c:pt>
                      <c:pt idx="252" formatCode="0.00">
                        <c:v>2.71</c:v>
                      </c:pt>
                      <c:pt idx="253" formatCode="0.00">
                        <c:v>2.7</c:v>
                      </c:pt>
                      <c:pt idx="254" formatCode="0.00">
                        <c:v>2.7</c:v>
                      </c:pt>
                      <c:pt idx="255" formatCode="0.00">
                        <c:v>2.74</c:v>
                      </c:pt>
                      <c:pt idx="256" formatCode="0.00">
                        <c:v>2.76</c:v>
                      </c:pt>
                      <c:pt idx="257" formatCode="0.00">
                        <c:v>2.75</c:v>
                      </c:pt>
                      <c:pt idx="258" formatCode="0.00">
                        <c:v>2.64</c:v>
                      </c:pt>
                      <c:pt idx="259" formatCode="0.00">
                        <c:v>2.64</c:v>
                      </c:pt>
                      <c:pt idx="260" formatCode="0.00">
                        <c:v>2.71</c:v>
                      </c:pt>
                      <c:pt idx="261" formatCode="0.00">
                        <c:v>2.72</c:v>
                      </c:pt>
                      <c:pt idx="262" formatCode="0.00">
                        <c:v>2.71</c:v>
                      </c:pt>
                      <c:pt idx="263" formatCode="0.00">
                        <c:v>2.75</c:v>
                      </c:pt>
                    </c:numCache>
                  </c:numRef>
                </c:val>
              </c15:ser>
            </c15:filteredBarSeries>
            <c15:filteredBarSeries>
              <c15:ser>
                <c:idx val="3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'Данные А4'!$D$6</c15:sqref>
                        </c15:formulaRef>
                      </c:ext>
                    </c:extLst>
                    <c:strCache>
                      <c:ptCount val="1"/>
                      <c:pt idx="0">
                        <c:v>Дебит метана, м3/сут</c:v>
                      </c:pt>
                    </c:strCache>
                  </c:strRef>
                </c:tx>
                <c:spPr>
                  <a:solidFill>
                    <a:schemeClr val="accent4"/>
                  </a:solidFill>
                  <a:ln>
                    <a:solidFill>
                      <a:srgbClr val="FFC000"/>
                    </a:solidFill>
                  </a:ln>
                  <a:effectLst/>
                </c:spPr>
                <c:invertIfNegative val="0"/>
                <c:dPt>
                  <c:idx val="181"/>
                  <c:invertIfNegative val="0"/>
                  <c:bubble3D val="0"/>
                  <c:spPr>
                    <a:solidFill>
                      <a:schemeClr val="accent4"/>
                    </a:solidFill>
                    <a:ln w="28575" cap="rnd">
                      <a:solidFill>
                        <a:srgbClr val="FFC000"/>
                      </a:solidFill>
                      <a:round/>
                    </a:ln>
                    <a:effectLst/>
                  </c:spPr>
                </c:dPt>
                <c:dPt>
                  <c:idx val="252"/>
                  <c:invertIfNegative val="0"/>
                  <c:bubble3D val="0"/>
                </c:dPt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'Данные А4'!$A$7:$A$272</c15:sqref>
                        </c15:formulaRef>
                      </c:ext>
                    </c:extLst>
                    <c:numCache>
                      <c:formatCode>m/d/yyyy</c:formatCode>
                      <c:ptCount val="266"/>
                      <c:pt idx="0">
                        <c:v>42145</c:v>
                      </c:pt>
                      <c:pt idx="1">
                        <c:v>42146</c:v>
                      </c:pt>
                      <c:pt idx="2">
                        <c:v>42147</c:v>
                      </c:pt>
                      <c:pt idx="3">
                        <c:v>42148</c:v>
                      </c:pt>
                      <c:pt idx="4">
                        <c:v>42149</c:v>
                      </c:pt>
                      <c:pt idx="5">
                        <c:v>42150</c:v>
                      </c:pt>
                      <c:pt idx="6">
                        <c:v>42151</c:v>
                      </c:pt>
                      <c:pt idx="7">
                        <c:v>42152</c:v>
                      </c:pt>
                      <c:pt idx="8">
                        <c:v>42153</c:v>
                      </c:pt>
                      <c:pt idx="9">
                        <c:v>42154</c:v>
                      </c:pt>
                      <c:pt idx="10">
                        <c:v>42155</c:v>
                      </c:pt>
                      <c:pt idx="11">
                        <c:v>42156</c:v>
                      </c:pt>
                      <c:pt idx="12">
                        <c:v>42157</c:v>
                      </c:pt>
                      <c:pt idx="13">
                        <c:v>42158</c:v>
                      </c:pt>
                      <c:pt idx="14">
                        <c:v>42159</c:v>
                      </c:pt>
                      <c:pt idx="15">
                        <c:v>42160</c:v>
                      </c:pt>
                      <c:pt idx="16">
                        <c:v>42161</c:v>
                      </c:pt>
                      <c:pt idx="17">
                        <c:v>42162</c:v>
                      </c:pt>
                      <c:pt idx="18">
                        <c:v>42163</c:v>
                      </c:pt>
                      <c:pt idx="19">
                        <c:v>42164</c:v>
                      </c:pt>
                      <c:pt idx="20">
                        <c:v>42165</c:v>
                      </c:pt>
                      <c:pt idx="21">
                        <c:v>42166</c:v>
                      </c:pt>
                      <c:pt idx="22">
                        <c:v>42167</c:v>
                      </c:pt>
                      <c:pt idx="23">
                        <c:v>42168</c:v>
                      </c:pt>
                      <c:pt idx="24">
                        <c:v>42169</c:v>
                      </c:pt>
                      <c:pt idx="25">
                        <c:v>42170</c:v>
                      </c:pt>
                      <c:pt idx="26">
                        <c:v>42171</c:v>
                      </c:pt>
                      <c:pt idx="27">
                        <c:v>42172</c:v>
                      </c:pt>
                      <c:pt idx="28">
                        <c:v>42173</c:v>
                      </c:pt>
                      <c:pt idx="29">
                        <c:v>42174</c:v>
                      </c:pt>
                      <c:pt idx="30">
                        <c:v>42175</c:v>
                      </c:pt>
                      <c:pt idx="31">
                        <c:v>42176</c:v>
                      </c:pt>
                      <c:pt idx="32">
                        <c:v>42177</c:v>
                      </c:pt>
                      <c:pt idx="33">
                        <c:v>42178</c:v>
                      </c:pt>
                      <c:pt idx="34">
                        <c:v>42179</c:v>
                      </c:pt>
                      <c:pt idx="35">
                        <c:v>42180</c:v>
                      </c:pt>
                      <c:pt idx="36">
                        <c:v>42181</c:v>
                      </c:pt>
                      <c:pt idx="37">
                        <c:v>42182</c:v>
                      </c:pt>
                      <c:pt idx="38">
                        <c:v>42183</c:v>
                      </c:pt>
                      <c:pt idx="39">
                        <c:v>42184</c:v>
                      </c:pt>
                      <c:pt idx="40">
                        <c:v>42185</c:v>
                      </c:pt>
                      <c:pt idx="41">
                        <c:v>42186</c:v>
                      </c:pt>
                      <c:pt idx="42">
                        <c:v>42187</c:v>
                      </c:pt>
                      <c:pt idx="43">
                        <c:v>42188</c:v>
                      </c:pt>
                      <c:pt idx="44">
                        <c:v>42189</c:v>
                      </c:pt>
                      <c:pt idx="45">
                        <c:v>42190</c:v>
                      </c:pt>
                      <c:pt idx="46">
                        <c:v>42191</c:v>
                      </c:pt>
                      <c:pt idx="47">
                        <c:v>42192</c:v>
                      </c:pt>
                      <c:pt idx="48">
                        <c:v>42193</c:v>
                      </c:pt>
                      <c:pt idx="49">
                        <c:v>42194</c:v>
                      </c:pt>
                      <c:pt idx="50">
                        <c:v>42195</c:v>
                      </c:pt>
                      <c:pt idx="51">
                        <c:v>42196</c:v>
                      </c:pt>
                      <c:pt idx="52">
                        <c:v>42197</c:v>
                      </c:pt>
                      <c:pt idx="53">
                        <c:v>42198</c:v>
                      </c:pt>
                      <c:pt idx="54">
                        <c:v>42199</c:v>
                      </c:pt>
                      <c:pt idx="55">
                        <c:v>42200</c:v>
                      </c:pt>
                      <c:pt idx="56">
                        <c:v>42201</c:v>
                      </c:pt>
                      <c:pt idx="57">
                        <c:v>42202</c:v>
                      </c:pt>
                      <c:pt idx="58">
                        <c:v>42203</c:v>
                      </c:pt>
                      <c:pt idx="59">
                        <c:v>42204</c:v>
                      </c:pt>
                      <c:pt idx="60">
                        <c:v>42205</c:v>
                      </c:pt>
                      <c:pt idx="61">
                        <c:v>42206</c:v>
                      </c:pt>
                      <c:pt idx="62">
                        <c:v>42207</c:v>
                      </c:pt>
                      <c:pt idx="63">
                        <c:v>42208</c:v>
                      </c:pt>
                      <c:pt idx="64">
                        <c:v>42209</c:v>
                      </c:pt>
                      <c:pt idx="65">
                        <c:v>42210</c:v>
                      </c:pt>
                      <c:pt idx="66">
                        <c:v>42211</c:v>
                      </c:pt>
                      <c:pt idx="67">
                        <c:v>42212</c:v>
                      </c:pt>
                      <c:pt idx="68">
                        <c:v>42213</c:v>
                      </c:pt>
                      <c:pt idx="69">
                        <c:v>42214</c:v>
                      </c:pt>
                      <c:pt idx="70">
                        <c:v>42215</c:v>
                      </c:pt>
                      <c:pt idx="71">
                        <c:v>42216</c:v>
                      </c:pt>
                      <c:pt idx="72">
                        <c:v>42217</c:v>
                      </c:pt>
                      <c:pt idx="73">
                        <c:v>42218</c:v>
                      </c:pt>
                      <c:pt idx="74">
                        <c:v>42219</c:v>
                      </c:pt>
                      <c:pt idx="75">
                        <c:v>42220</c:v>
                      </c:pt>
                      <c:pt idx="76">
                        <c:v>42221</c:v>
                      </c:pt>
                      <c:pt idx="77">
                        <c:v>42222</c:v>
                      </c:pt>
                      <c:pt idx="78">
                        <c:v>42223</c:v>
                      </c:pt>
                      <c:pt idx="79">
                        <c:v>42224</c:v>
                      </c:pt>
                      <c:pt idx="80">
                        <c:v>42225</c:v>
                      </c:pt>
                      <c:pt idx="81">
                        <c:v>42226</c:v>
                      </c:pt>
                      <c:pt idx="82">
                        <c:v>42227</c:v>
                      </c:pt>
                      <c:pt idx="83">
                        <c:v>42228</c:v>
                      </c:pt>
                      <c:pt idx="84">
                        <c:v>42229</c:v>
                      </c:pt>
                      <c:pt idx="85">
                        <c:v>42230</c:v>
                      </c:pt>
                      <c:pt idx="86">
                        <c:v>42231</c:v>
                      </c:pt>
                      <c:pt idx="87">
                        <c:v>42232</c:v>
                      </c:pt>
                      <c:pt idx="88">
                        <c:v>42233</c:v>
                      </c:pt>
                      <c:pt idx="89">
                        <c:v>42234</c:v>
                      </c:pt>
                      <c:pt idx="90">
                        <c:v>42235</c:v>
                      </c:pt>
                      <c:pt idx="91">
                        <c:v>42236</c:v>
                      </c:pt>
                      <c:pt idx="92">
                        <c:v>42237</c:v>
                      </c:pt>
                      <c:pt idx="93">
                        <c:v>42238</c:v>
                      </c:pt>
                      <c:pt idx="94">
                        <c:v>42239</c:v>
                      </c:pt>
                      <c:pt idx="95">
                        <c:v>42240</c:v>
                      </c:pt>
                      <c:pt idx="96">
                        <c:v>42241</c:v>
                      </c:pt>
                      <c:pt idx="97">
                        <c:v>42242</c:v>
                      </c:pt>
                      <c:pt idx="98">
                        <c:v>42243</c:v>
                      </c:pt>
                      <c:pt idx="99">
                        <c:v>42244</c:v>
                      </c:pt>
                      <c:pt idx="100">
                        <c:v>42245</c:v>
                      </c:pt>
                      <c:pt idx="101">
                        <c:v>42246</c:v>
                      </c:pt>
                      <c:pt idx="102">
                        <c:v>42247</c:v>
                      </c:pt>
                      <c:pt idx="103">
                        <c:v>42248</c:v>
                      </c:pt>
                      <c:pt idx="104">
                        <c:v>42249</c:v>
                      </c:pt>
                      <c:pt idx="105">
                        <c:v>42250</c:v>
                      </c:pt>
                      <c:pt idx="106">
                        <c:v>42251</c:v>
                      </c:pt>
                      <c:pt idx="107">
                        <c:v>42252</c:v>
                      </c:pt>
                      <c:pt idx="108">
                        <c:v>42253</c:v>
                      </c:pt>
                      <c:pt idx="109">
                        <c:v>42254</c:v>
                      </c:pt>
                      <c:pt idx="110">
                        <c:v>42255</c:v>
                      </c:pt>
                      <c:pt idx="111">
                        <c:v>42256</c:v>
                      </c:pt>
                      <c:pt idx="112">
                        <c:v>42257</c:v>
                      </c:pt>
                      <c:pt idx="113">
                        <c:v>42258</c:v>
                      </c:pt>
                      <c:pt idx="114">
                        <c:v>42259</c:v>
                      </c:pt>
                      <c:pt idx="115">
                        <c:v>42260</c:v>
                      </c:pt>
                      <c:pt idx="116">
                        <c:v>42261</c:v>
                      </c:pt>
                      <c:pt idx="117">
                        <c:v>42262</c:v>
                      </c:pt>
                      <c:pt idx="118">
                        <c:v>42263</c:v>
                      </c:pt>
                      <c:pt idx="119">
                        <c:v>42264</c:v>
                      </c:pt>
                      <c:pt idx="120">
                        <c:v>42265</c:v>
                      </c:pt>
                      <c:pt idx="121">
                        <c:v>42266</c:v>
                      </c:pt>
                      <c:pt idx="122">
                        <c:v>42267</c:v>
                      </c:pt>
                      <c:pt idx="123">
                        <c:v>42268</c:v>
                      </c:pt>
                      <c:pt idx="124">
                        <c:v>42269</c:v>
                      </c:pt>
                      <c:pt idx="125">
                        <c:v>42270</c:v>
                      </c:pt>
                      <c:pt idx="126">
                        <c:v>42271</c:v>
                      </c:pt>
                      <c:pt idx="127">
                        <c:v>42272</c:v>
                      </c:pt>
                      <c:pt idx="128">
                        <c:v>42273</c:v>
                      </c:pt>
                      <c:pt idx="129">
                        <c:v>42274</c:v>
                      </c:pt>
                      <c:pt idx="130">
                        <c:v>42275</c:v>
                      </c:pt>
                      <c:pt idx="131">
                        <c:v>42276</c:v>
                      </c:pt>
                      <c:pt idx="132">
                        <c:v>42277</c:v>
                      </c:pt>
                      <c:pt idx="133">
                        <c:v>42278</c:v>
                      </c:pt>
                      <c:pt idx="134">
                        <c:v>42279</c:v>
                      </c:pt>
                      <c:pt idx="135">
                        <c:v>42280</c:v>
                      </c:pt>
                      <c:pt idx="136">
                        <c:v>42281</c:v>
                      </c:pt>
                      <c:pt idx="137">
                        <c:v>42282</c:v>
                      </c:pt>
                      <c:pt idx="138">
                        <c:v>42283</c:v>
                      </c:pt>
                      <c:pt idx="139">
                        <c:v>42284</c:v>
                      </c:pt>
                      <c:pt idx="140">
                        <c:v>42285</c:v>
                      </c:pt>
                      <c:pt idx="141">
                        <c:v>42286</c:v>
                      </c:pt>
                      <c:pt idx="142">
                        <c:v>42287</c:v>
                      </c:pt>
                      <c:pt idx="143">
                        <c:v>42288</c:v>
                      </c:pt>
                      <c:pt idx="144">
                        <c:v>42289</c:v>
                      </c:pt>
                      <c:pt idx="145">
                        <c:v>42290</c:v>
                      </c:pt>
                      <c:pt idx="146">
                        <c:v>42291</c:v>
                      </c:pt>
                      <c:pt idx="147">
                        <c:v>42292</c:v>
                      </c:pt>
                      <c:pt idx="148">
                        <c:v>42293</c:v>
                      </c:pt>
                      <c:pt idx="149">
                        <c:v>42294</c:v>
                      </c:pt>
                      <c:pt idx="150">
                        <c:v>42295</c:v>
                      </c:pt>
                      <c:pt idx="151">
                        <c:v>42296</c:v>
                      </c:pt>
                      <c:pt idx="152">
                        <c:v>42297</c:v>
                      </c:pt>
                      <c:pt idx="153">
                        <c:v>42298</c:v>
                      </c:pt>
                      <c:pt idx="154">
                        <c:v>42299</c:v>
                      </c:pt>
                      <c:pt idx="155">
                        <c:v>42300</c:v>
                      </c:pt>
                      <c:pt idx="156">
                        <c:v>42301</c:v>
                      </c:pt>
                      <c:pt idx="157">
                        <c:v>42302</c:v>
                      </c:pt>
                      <c:pt idx="158">
                        <c:v>42303</c:v>
                      </c:pt>
                      <c:pt idx="159">
                        <c:v>42304</c:v>
                      </c:pt>
                      <c:pt idx="160">
                        <c:v>42305</c:v>
                      </c:pt>
                      <c:pt idx="161">
                        <c:v>42306</c:v>
                      </c:pt>
                      <c:pt idx="162">
                        <c:v>42307</c:v>
                      </c:pt>
                      <c:pt idx="163">
                        <c:v>42308</c:v>
                      </c:pt>
                      <c:pt idx="164">
                        <c:v>42309</c:v>
                      </c:pt>
                      <c:pt idx="165">
                        <c:v>42310</c:v>
                      </c:pt>
                      <c:pt idx="166">
                        <c:v>42311</c:v>
                      </c:pt>
                      <c:pt idx="167">
                        <c:v>42312</c:v>
                      </c:pt>
                      <c:pt idx="168">
                        <c:v>42313</c:v>
                      </c:pt>
                      <c:pt idx="169">
                        <c:v>42314</c:v>
                      </c:pt>
                      <c:pt idx="170">
                        <c:v>42315</c:v>
                      </c:pt>
                      <c:pt idx="171">
                        <c:v>42316</c:v>
                      </c:pt>
                      <c:pt idx="172">
                        <c:v>42317</c:v>
                      </c:pt>
                      <c:pt idx="173">
                        <c:v>42318</c:v>
                      </c:pt>
                      <c:pt idx="174">
                        <c:v>42319</c:v>
                      </c:pt>
                      <c:pt idx="175">
                        <c:v>42320</c:v>
                      </c:pt>
                      <c:pt idx="176">
                        <c:v>42321</c:v>
                      </c:pt>
                      <c:pt idx="177">
                        <c:v>42322</c:v>
                      </c:pt>
                      <c:pt idx="178">
                        <c:v>42323</c:v>
                      </c:pt>
                      <c:pt idx="179">
                        <c:v>42324</c:v>
                      </c:pt>
                      <c:pt idx="180">
                        <c:v>42325</c:v>
                      </c:pt>
                      <c:pt idx="181">
                        <c:v>42326</c:v>
                      </c:pt>
                      <c:pt idx="182">
                        <c:v>42327</c:v>
                      </c:pt>
                      <c:pt idx="183">
                        <c:v>42328</c:v>
                      </c:pt>
                      <c:pt idx="184">
                        <c:v>42329</c:v>
                      </c:pt>
                      <c:pt idx="185">
                        <c:v>42330</c:v>
                      </c:pt>
                      <c:pt idx="186">
                        <c:v>42331</c:v>
                      </c:pt>
                      <c:pt idx="187">
                        <c:v>42332</c:v>
                      </c:pt>
                      <c:pt idx="188">
                        <c:v>42333</c:v>
                      </c:pt>
                      <c:pt idx="189">
                        <c:v>42334</c:v>
                      </c:pt>
                      <c:pt idx="190">
                        <c:v>42335</c:v>
                      </c:pt>
                      <c:pt idx="191">
                        <c:v>42336</c:v>
                      </c:pt>
                      <c:pt idx="192">
                        <c:v>42337</c:v>
                      </c:pt>
                      <c:pt idx="193">
                        <c:v>42338</c:v>
                      </c:pt>
                      <c:pt idx="194">
                        <c:v>42339</c:v>
                      </c:pt>
                      <c:pt idx="195">
                        <c:v>42340</c:v>
                      </c:pt>
                      <c:pt idx="196">
                        <c:v>42341</c:v>
                      </c:pt>
                      <c:pt idx="197">
                        <c:v>42342</c:v>
                      </c:pt>
                      <c:pt idx="198">
                        <c:v>42343</c:v>
                      </c:pt>
                      <c:pt idx="199">
                        <c:v>42344</c:v>
                      </c:pt>
                      <c:pt idx="200">
                        <c:v>42345</c:v>
                      </c:pt>
                      <c:pt idx="201">
                        <c:v>42346</c:v>
                      </c:pt>
                      <c:pt idx="202">
                        <c:v>42347</c:v>
                      </c:pt>
                      <c:pt idx="203">
                        <c:v>42348</c:v>
                      </c:pt>
                      <c:pt idx="204">
                        <c:v>42349</c:v>
                      </c:pt>
                      <c:pt idx="205">
                        <c:v>42350</c:v>
                      </c:pt>
                      <c:pt idx="206">
                        <c:v>42351</c:v>
                      </c:pt>
                      <c:pt idx="207">
                        <c:v>42352</c:v>
                      </c:pt>
                      <c:pt idx="208">
                        <c:v>42353</c:v>
                      </c:pt>
                      <c:pt idx="209">
                        <c:v>42354</c:v>
                      </c:pt>
                      <c:pt idx="210">
                        <c:v>42355</c:v>
                      </c:pt>
                      <c:pt idx="211">
                        <c:v>42356</c:v>
                      </c:pt>
                      <c:pt idx="212">
                        <c:v>42357</c:v>
                      </c:pt>
                      <c:pt idx="213">
                        <c:v>42358</c:v>
                      </c:pt>
                      <c:pt idx="214">
                        <c:v>42359</c:v>
                      </c:pt>
                      <c:pt idx="215">
                        <c:v>42360</c:v>
                      </c:pt>
                      <c:pt idx="216">
                        <c:v>42361</c:v>
                      </c:pt>
                      <c:pt idx="217">
                        <c:v>42362</c:v>
                      </c:pt>
                      <c:pt idx="218">
                        <c:v>42363</c:v>
                      </c:pt>
                      <c:pt idx="219">
                        <c:v>42364</c:v>
                      </c:pt>
                      <c:pt idx="220">
                        <c:v>42365</c:v>
                      </c:pt>
                      <c:pt idx="221">
                        <c:v>42366</c:v>
                      </c:pt>
                      <c:pt idx="222">
                        <c:v>42367</c:v>
                      </c:pt>
                      <c:pt idx="223">
                        <c:v>42368</c:v>
                      </c:pt>
                      <c:pt idx="224">
                        <c:v>42369</c:v>
                      </c:pt>
                      <c:pt idx="225">
                        <c:v>42370</c:v>
                      </c:pt>
                      <c:pt idx="226">
                        <c:v>42371</c:v>
                      </c:pt>
                      <c:pt idx="227">
                        <c:v>42372</c:v>
                      </c:pt>
                      <c:pt idx="228">
                        <c:v>42373</c:v>
                      </c:pt>
                      <c:pt idx="229">
                        <c:v>42374</c:v>
                      </c:pt>
                      <c:pt idx="230">
                        <c:v>42375</c:v>
                      </c:pt>
                      <c:pt idx="231">
                        <c:v>42376</c:v>
                      </c:pt>
                      <c:pt idx="232">
                        <c:v>42377</c:v>
                      </c:pt>
                      <c:pt idx="233">
                        <c:v>42378</c:v>
                      </c:pt>
                      <c:pt idx="234">
                        <c:v>42379</c:v>
                      </c:pt>
                      <c:pt idx="235">
                        <c:v>42380</c:v>
                      </c:pt>
                      <c:pt idx="236">
                        <c:v>42381</c:v>
                      </c:pt>
                      <c:pt idx="237">
                        <c:v>42382</c:v>
                      </c:pt>
                      <c:pt idx="238">
                        <c:v>42383</c:v>
                      </c:pt>
                      <c:pt idx="239">
                        <c:v>42384</c:v>
                      </c:pt>
                      <c:pt idx="240">
                        <c:v>42385</c:v>
                      </c:pt>
                      <c:pt idx="241">
                        <c:v>42386</c:v>
                      </c:pt>
                      <c:pt idx="242">
                        <c:v>42387</c:v>
                      </c:pt>
                      <c:pt idx="243">
                        <c:v>42388</c:v>
                      </c:pt>
                      <c:pt idx="244">
                        <c:v>42389</c:v>
                      </c:pt>
                      <c:pt idx="245">
                        <c:v>42390</c:v>
                      </c:pt>
                      <c:pt idx="246">
                        <c:v>42391</c:v>
                      </c:pt>
                      <c:pt idx="247">
                        <c:v>42392</c:v>
                      </c:pt>
                      <c:pt idx="248">
                        <c:v>42393</c:v>
                      </c:pt>
                      <c:pt idx="249">
                        <c:v>42394</c:v>
                      </c:pt>
                      <c:pt idx="250">
                        <c:v>42395</c:v>
                      </c:pt>
                      <c:pt idx="251">
                        <c:v>42396</c:v>
                      </c:pt>
                      <c:pt idx="252">
                        <c:v>42397</c:v>
                      </c:pt>
                      <c:pt idx="253">
                        <c:v>42398</c:v>
                      </c:pt>
                      <c:pt idx="254">
                        <c:v>42399</c:v>
                      </c:pt>
                      <c:pt idx="255">
                        <c:v>42400</c:v>
                      </c:pt>
                      <c:pt idx="256">
                        <c:v>42401</c:v>
                      </c:pt>
                      <c:pt idx="257">
                        <c:v>42402</c:v>
                      </c:pt>
                      <c:pt idx="258">
                        <c:v>42403</c:v>
                      </c:pt>
                      <c:pt idx="259">
                        <c:v>42404</c:v>
                      </c:pt>
                      <c:pt idx="260">
                        <c:v>42405</c:v>
                      </c:pt>
                      <c:pt idx="261">
                        <c:v>42406</c:v>
                      </c:pt>
                      <c:pt idx="262">
                        <c:v>42407</c:v>
                      </c:pt>
                      <c:pt idx="263">
                        <c:v>42408</c:v>
                      </c:pt>
                      <c:pt idx="264">
                        <c:v>42409</c:v>
                      </c:pt>
                      <c:pt idx="265">
                        <c:v>42410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'Данные А4'!$D$7:$D$272</c15:sqref>
                        </c15:formulaRef>
                      </c:ext>
                    </c:extLst>
                    <c:numCache>
                      <c:formatCode>General</c:formatCode>
                      <c:ptCount val="266"/>
                      <c:pt idx="165" formatCode="0.00">
                        <c:v>0</c:v>
                      </c:pt>
                      <c:pt idx="166" formatCode="0.00">
                        <c:v>246.41422</c:v>
                      </c:pt>
                      <c:pt idx="167" formatCode="0.00">
                        <c:v>367.10788000000002</c:v>
                      </c:pt>
                      <c:pt idx="168" formatCode="0.00">
                        <c:v>367.10789999999997</c:v>
                      </c:pt>
                      <c:pt idx="169" formatCode="0.00">
                        <c:v>372.18662</c:v>
                      </c:pt>
                      <c:pt idx="170" formatCode="0.00">
                        <c:v>366.58767</c:v>
                      </c:pt>
                      <c:pt idx="171" formatCode="0.00">
                        <c:v>375.92036999999999</c:v>
                      </c:pt>
                      <c:pt idx="172" formatCode="0.00">
                        <c:v>369.31261999999998</c:v>
                      </c:pt>
                      <c:pt idx="173" formatCode="0.00">
                        <c:v>364.71300000000002</c:v>
                      </c:pt>
                      <c:pt idx="174" formatCode="0.00">
                        <c:v>362.46102999999999</c:v>
                      </c:pt>
                      <c:pt idx="175" formatCode="0.00">
                        <c:v>370.42189999999999</c:v>
                      </c:pt>
                      <c:pt idx="176" formatCode="0.00">
                        <c:v>372.80470000000003</c:v>
                      </c:pt>
                      <c:pt idx="177" formatCode="0.00">
                        <c:v>368.37072000000001</c:v>
                      </c:pt>
                      <c:pt idx="178" formatCode="0.00">
                        <c:v>375.01155999999997</c:v>
                      </c:pt>
                      <c:pt idx="179" formatCode="0.00">
                        <c:v>374.33210000000003</c:v>
                      </c:pt>
                      <c:pt idx="180" formatCode="0.00">
                        <c:v>381.18040000000002</c:v>
                      </c:pt>
                      <c:pt idx="181" formatCode="0.00">
                        <c:v>386.8415</c:v>
                      </c:pt>
                      <c:pt idx="182" formatCode="0.00">
                        <c:v>391.16928000000001</c:v>
                      </c:pt>
                      <c:pt idx="183" formatCode="0.00">
                        <c:v>384.23361999999997</c:v>
                      </c:pt>
                      <c:pt idx="184" formatCode="0.00">
                        <c:v>387.30739</c:v>
                      </c:pt>
                      <c:pt idx="185" formatCode="0.00">
                        <c:v>382.62581999999998</c:v>
                      </c:pt>
                      <c:pt idx="186" formatCode="0.00">
                        <c:v>382.01254</c:v>
                      </c:pt>
                      <c:pt idx="187" formatCode="0.00">
                        <c:v>401.35708</c:v>
                      </c:pt>
                      <c:pt idx="188" formatCode="0.00">
                        <c:v>413.03271999999998</c:v>
                      </c:pt>
                      <c:pt idx="189" formatCode="0.00">
                        <c:v>410.37481000000002</c:v>
                      </c:pt>
                      <c:pt idx="190" formatCode="0.00">
                        <c:v>405.31223</c:v>
                      </c:pt>
                      <c:pt idx="191" formatCode="0.00">
                        <c:v>401.48178999999999</c:v>
                      </c:pt>
                      <c:pt idx="192" formatCode="0.00">
                        <c:v>403.51211999999998</c:v>
                      </c:pt>
                      <c:pt idx="193" formatCode="0.00">
                        <c:v>407.15750000000003</c:v>
                      </c:pt>
                      <c:pt idx="194" formatCode="0.00">
                        <c:v>399.57402000000002</c:v>
                      </c:pt>
                      <c:pt idx="195" formatCode="0.00">
                        <c:v>391.69758999999999</c:v>
                      </c:pt>
                      <c:pt idx="196" formatCode="0.00">
                        <c:v>392.45569999999998</c:v>
                      </c:pt>
                      <c:pt idx="197" formatCode="0.00">
                        <c:v>406.82607999999999</c:v>
                      </c:pt>
                      <c:pt idx="198" formatCode="0.00">
                        <c:v>409.96141999999998</c:v>
                      </c:pt>
                      <c:pt idx="199" formatCode="0.00">
                        <c:v>407.48901000000001</c:v>
                      </c:pt>
                      <c:pt idx="200" formatCode="0.00">
                        <c:v>410.22913</c:v>
                      </c:pt>
                      <c:pt idx="201" formatCode="0.00">
                        <c:v>404.45542999999998</c:v>
                      </c:pt>
                      <c:pt idx="202" formatCode="0.00">
                        <c:v>408.21866999999997</c:v>
                      </c:pt>
                      <c:pt idx="203" formatCode="0.00">
                        <c:v>405.09978999999998</c:v>
                      </c:pt>
                      <c:pt idx="204" formatCode="0.00">
                        <c:v>402.54181</c:v>
                      </c:pt>
                      <c:pt idx="205" formatCode="0.00">
                        <c:v>404.88317000000001</c:v>
                      </c:pt>
                      <c:pt idx="206" formatCode="0.00">
                        <c:v>405.34660000000002</c:v>
                      </c:pt>
                      <c:pt idx="207" formatCode="0.00">
                        <c:v>407.38285999999999</c:v>
                      </c:pt>
                      <c:pt idx="208" formatCode="0.00">
                        <c:v>402.69583</c:v>
                      </c:pt>
                      <c:pt idx="209" formatCode="0.00">
                        <c:v>398.78964000000002</c:v>
                      </c:pt>
                      <c:pt idx="210" formatCode="0.00">
                        <c:v>398.23232000000002</c:v>
                      </c:pt>
                      <c:pt idx="211" formatCode="0.00">
                        <c:v>396.34802999999999</c:v>
                      </c:pt>
                      <c:pt idx="212" formatCode="0.00">
                        <c:v>395.90204</c:v>
                      </c:pt>
                      <c:pt idx="213" formatCode="0.00">
                        <c:v>397.43416000000002</c:v>
                      </c:pt>
                      <c:pt idx="214" formatCode="0.00">
                        <c:v>398.96796000000001</c:v>
                      </c:pt>
                      <c:pt idx="215" formatCode="0.00">
                        <c:v>398.25196</c:v>
                      </c:pt>
                      <c:pt idx="216" formatCode="0.00">
                        <c:v>393.25547</c:v>
                      </c:pt>
                      <c:pt idx="217" formatCode="0.00">
                        <c:v>395.54338999999999</c:v>
                      </c:pt>
                      <c:pt idx="218" formatCode="0.00">
                        <c:v>396.90877</c:v>
                      </c:pt>
                      <c:pt idx="219" formatCode="0.00">
                        <c:v>386.83452</c:v>
                      </c:pt>
                      <c:pt idx="220" formatCode="0.00">
                        <c:v>386.12335999999999</c:v>
                      </c:pt>
                      <c:pt idx="221" formatCode="0.00">
                        <c:v>385.44627000000003</c:v>
                      </c:pt>
                      <c:pt idx="222" formatCode="0.00">
                        <c:v>381.11306000000002</c:v>
                      </c:pt>
                      <c:pt idx="223" formatCode="0.00">
                        <c:v>384.22115000000002</c:v>
                      </c:pt>
                      <c:pt idx="224" formatCode="0.00">
                        <c:v>378.27778999999998</c:v>
                      </c:pt>
                      <c:pt idx="225" formatCode="0.00">
                        <c:v>375.78169000000003</c:v>
                      </c:pt>
                      <c:pt idx="226" formatCode="0.00">
                        <c:v>378.11076000000003</c:v>
                      </c:pt>
                      <c:pt idx="227" formatCode="0.00">
                        <c:v>378.66651999999999</c:v>
                      </c:pt>
                      <c:pt idx="228" formatCode="0.00">
                        <c:v>377.60449999999997</c:v>
                      </c:pt>
                      <c:pt idx="229" formatCode="0.00">
                        <c:v>377.87914000000001</c:v>
                      </c:pt>
                      <c:pt idx="230" formatCode="0.00">
                        <c:v>374.13932</c:v>
                      </c:pt>
                      <c:pt idx="231" formatCode="0.00">
                        <c:v>369.94542999999999</c:v>
                      </c:pt>
                      <c:pt idx="232" formatCode="0.00">
                        <c:v>372.71071999999998</c:v>
                      </c:pt>
                      <c:pt idx="233" formatCode="0.00">
                        <c:v>375.91329999999999</c:v>
                      </c:pt>
                      <c:pt idx="234" formatCode="0.00">
                        <c:v>376.06164000000001</c:v>
                      </c:pt>
                      <c:pt idx="235" formatCode="0.00">
                        <c:v>380.70785000000001</c:v>
                      </c:pt>
                      <c:pt idx="236" formatCode="0.00">
                        <c:v>388.26409999999998</c:v>
                      </c:pt>
                      <c:pt idx="237" formatCode="0.00">
                        <c:v>388.76350000000002</c:v>
                      </c:pt>
                      <c:pt idx="238" formatCode="0.00">
                        <c:v>402.45933000000002</c:v>
                      </c:pt>
                      <c:pt idx="239" formatCode="0.00">
                        <c:v>414.81655999999998</c:v>
                      </c:pt>
                      <c:pt idx="240" formatCode="0.00">
                        <c:v>427.66244</c:v>
                      </c:pt>
                      <c:pt idx="241" formatCode="0.00">
                        <c:v>440.83805000000001</c:v>
                      </c:pt>
                      <c:pt idx="242" formatCode="0.00">
                        <c:v>448.22419000000002</c:v>
                      </c:pt>
                      <c:pt idx="243" formatCode="0.00">
                        <c:v>455.79293999999999</c:v>
                      </c:pt>
                      <c:pt idx="244" formatCode="0.00">
                        <c:v>459.26096999999999</c:v>
                      </c:pt>
                      <c:pt idx="245" formatCode="0.00">
                        <c:v>468.78856999999999</c:v>
                      </c:pt>
                      <c:pt idx="246" formatCode="0.00">
                        <c:v>468.07924000000003</c:v>
                      </c:pt>
                      <c:pt idx="247" formatCode="0.00">
                        <c:v>468.59627999999998</c:v>
                      </c:pt>
                      <c:pt idx="248" formatCode="0.00">
                        <c:v>484.91174999999998</c:v>
                      </c:pt>
                      <c:pt idx="249" formatCode="0.00">
                        <c:v>489.68284</c:v>
                      </c:pt>
                      <c:pt idx="250" formatCode="0.00">
                        <c:v>488.12896000000001</c:v>
                      </c:pt>
                      <c:pt idx="251" formatCode="0.00">
                        <c:v>493.94202000000001</c:v>
                      </c:pt>
                      <c:pt idx="252" formatCode="0.00">
                        <c:v>494.83803999999998</c:v>
                      </c:pt>
                      <c:pt idx="253" formatCode="0.00">
                        <c:v>494.75353000000001</c:v>
                      </c:pt>
                      <c:pt idx="254" formatCode="0.00">
                        <c:v>492.82891999999998</c:v>
                      </c:pt>
                      <c:pt idx="255" formatCode="0.00">
                        <c:v>492.36365999999998</c:v>
                      </c:pt>
                      <c:pt idx="256" formatCode="0.00">
                        <c:v>492.57098999999999</c:v>
                      </c:pt>
                      <c:pt idx="257" formatCode="0.00">
                        <c:v>495.7321</c:v>
                      </c:pt>
                      <c:pt idx="258" formatCode="0.00">
                        <c:v>497.89271000000002</c:v>
                      </c:pt>
                      <c:pt idx="259" formatCode="0.00">
                        <c:v>489.61523</c:v>
                      </c:pt>
                      <c:pt idx="260" formatCode="0.00">
                        <c:v>491.88285000000002</c:v>
                      </c:pt>
                      <c:pt idx="261" formatCode="0.00">
                        <c:v>494.40132999999997</c:v>
                      </c:pt>
                      <c:pt idx="262" formatCode="0.00">
                        <c:v>497.06178</c:v>
                      </c:pt>
                      <c:pt idx="263" formatCode="0.00">
                        <c:v>494.51485000000002</c:v>
                      </c:pt>
                    </c:numCache>
                  </c:numRef>
                </c:val>
              </c15:ser>
            </c15:filteredBarSeries>
          </c:ext>
        </c:extLst>
      </c:barChart>
      <c:dateAx>
        <c:axId val="100741120"/>
        <c:scaling>
          <c:orientation val="minMax"/>
          <c:max val="42409"/>
          <c:min val="42310"/>
        </c:scaling>
        <c:delete val="0"/>
        <c:axPos val="b"/>
        <c:numFmt formatCode="dd/mm/yy;@" sourceLinked="0"/>
        <c:majorTickMark val="out"/>
        <c:minorTickMark val="in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3360000" spcFirstLastPara="1" vertOverflow="ellipsis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100667328"/>
        <c:crosses val="autoZero"/>
        <c:auto val="1"/>
        <c:lblOffset val="100"/>
        <c:baseTimeUnit val="days"/>
        <c:majorUnit val="7"/>
        <c:majorTimeUnit val="days"/>
      </c:dateAx>
      <c:valAx>
        <c:axId val="1006673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/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ru-RU"/>
                  <a:t>Накопленная добыча, тыс. м</a:t>
                </a:r>
                <a:r>
                  <a:rPr lang="ru-RU" baseline="30000"/>
                  <a:t>3</a:t>
                </a:r>
              </a:p>
              <a:p>
                <a:pPr>
                  <a:defRPr sz="1200" b="0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rich>
          </c:tx>
          <c:layout>
            <c:manualLayout>
              <c:xMode val="edge"/>
              <c:yMode val="edge"/>
              <c:x val="0"/>
              <c:y val="2.4095494361171172E-3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0" sourceLinked="0"/>
        <c:majorTickMark val="none"/>
        <c:minorTickMark val="out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100741120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showDLblsOverMax val="0"/>
  </c:chart>
  <c:spPr>
    <a:noFill/>
    <a:ln>
      <a:solidFill>
        <a:schemeClr val="tx1"/>
      </a:solidFill>
    </a:ln>
    <a:effectLst/>
  </c:spPr>
  <c:txPr>
    <a:bodyPr/>
    <a:lstStyle/>
    <a:p>
      <a:pPr>
        <a:defRPr sz="1200">
          <a:solidFill>
            <a:sysClr val="windowText" lastClr="000000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spc="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ru-RU" sz="2400"/>
              <a:t>Скважина А4</a:t>
            </a:r>
          </a:p>
        </c:rich>
      </c:tx>
      <c:layout>
        <c:manualLayout>
          <c:xMode val="edge"/>
          <c:yMode val="edge"/>
          <c:x val="0.44191483812820098"/>
          <c:y val="2.0875419768529444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6.0271532611324605E-2"/>
          <c:y val="2.2960383215805596E-2"/>
          <c:w val="0.92118846577624802"/>
          <c:h val="0.85782430459900161"/>
        </c:manualLayout>
      </c:layout>
      <c:barChart>
        <c:barDir val="col"/>
        <c:grouping val="clustered"/>
        <c:varyColors val="0"/>
        <c:ser>
          <c:idx val="3"/>
          <c:order val="0"/>
          <c:tx>
            <c:strRef>
              <c:f>'Данные А4'!$D$6</c:f>
              <c:strCache>
                <c:ptCount val="1"/>
                <c:pt idx="0">
                  <c:v>Дебит метана, м3/сут</c:v>
                </c:pt>
              </c:strCache>
            </c:strRef>
          </c:tx>
          <c:spPr>
            <a:solidFill>
              <a:srgbClr val="FFC000"/>
            </a:solidFill>
            <a:ln>
              <a:solidFill>
                <a:srgbClr val="FFC000"/>
              </a:solidFill>
            </a:ln>
            <a:effectLst/>
          </c:spPr>
          <c:invertIfNegative val="0"/>
          <c:dPt>
            <c:idx val="181"/>
            <c:invertIfNegative val="0"/>
            <c:bubble3D val="0"/>
            <c:spPr>
              <a:solidFill>
                <a:srgbClr val="FFC000"/>
              </a:solidFill>
              <a:ln w="28575" cap="rnd">
                <a:solidFill>
                  <a:srgbClr val="FFC000"/>
                </a:solidFill>
                <a:round/>
              </a:ln>
              <a:effectLst/>
            </c:spPr>
          </c:dPt>
          <c:dLbls>
            <c:dLbl>
              <c:idx val="263"/>
              <c:layout/>
              <c:tx>
                <c:rich>
                  <a:bodyPr/>
                  <a:lstStyle/>
                  <a:p>
                    <a:fld id="{5062B711-DD3B-4430-99C8-A385B1ACE973}" type="VALUE">
                      <a:rPr lang="en-US" b="1">
                        <a:solidFill>
                          <a:srgbClr val="FF0000"/>
                        </a:solidFill>
                      </a:rPr>
                      <a:pPr/>
                      <a:t>[ЗНАЧЕНИЕ]</a:t>
                    </a:fld>
                    <a:endParaRPr lang="ru-RU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'Данные А4'!$A$7:$A$272</c:f>
              <c:numCache>
                <c:formatCode>m/d/yyyy</c:formatCode>
                <c:ptCount val="266"/>
                <c:pt idx="0">
                  <c:v>42145</c:v>
                </c:pt>
                <c:pt idx="1">
                  <c:v>42146</c:v>
                </c:pt>
                <c:pt idx="2">
                  <c:v>42147</c:v>
                </c:pt>
                <c:pt idx="3">
                  <c:v>42148</c:v>
                </c:pt>
                <c:pt idx="4">
                  <c:v>42149</c:v>
                </c:pt>
                <c:pt idx="5">
                  <c:v>42150</c:v>
                </c:pt>
                <c:pt idx="6">
                  <c:v>42151</c:v>
                </c:pt>
                <c:pt idx="7">
                  <c:v>42152</c:v>
                </c:pt>
                <c:pt idx="8">
                  <c:v>42153</c:v>
                </c:pt>
                <c:pt idx="9">
                  <c:v>42154</c:v>
                </c:pt>
                <c:pt idx="10">
                  <c:v>42155</c:v>
                </c:pt>
                <c:pt idx="11">
                  <c:v>42156</c:v>
                </c:pt>
                <c:pt idx="12">
                  <c:v>42157</c:v>
                </c:pt>
                <c:pt idx="13">
                  <c:v>42158</c:v>
                </c:pt>
                <c:pt idx="14">
                  <c:v>42159</c:v>
                </c:pt>
                <c:pt idx="15">
                  <c:v>42160</c:v>
                </c:pt>
                <c:pt idx="16">
                  <c:v>42161</c:v>
                </c:pt>
                <c:pt idx="17">
                  <c:v>42162</c:v>
                </c:pt>
                <c:pt idx="18">
                  <c:v>42163</c:v>
                </c:pt>
                <c:pt idx="19">
                  <c:v>42164</c:v>
                </c:pt>
                <c:pt idx="20">
                  <c:v>42165</c:v>
                </c:pt>
                <c:pt idx="21">
                  <c:v>42166</c:v>
                </c:pt>
                <c:pt idx="22">
                  <c:v>42167</c:v>
                </c:pt>
                <c:pt idx="23">
                  <c:v>42168</c:v>
                </c:pt>
                <c:pt idx="24">
                  <c:v>42169</c:v>
                </c:pt>
                <c:pt idx="25">
                  <c:v>42170</c:v>
                </c:pt>
                <c:pt idx="26">
                  <c:v>42171</c:v>
                </c:pt>
                <c:pt idx="27">
                  <c:v>42172</c:v>
                </c:pt>
                <c:pt idx="28">
                  <c:v>42173</c:v>
                </c:pt>
                <c:pt idx="29">
                  <c:v>42174</c:v>
                </c:pt>
                <c:pt idx="30">
                  <c:v>42175</c:v>
                </c:pt>
                <c:pt idx="31">
                  <c:v>42176</c:v>
                </c:pt>
                <c:pt idx="32">
                  <c:v>42177</c:v>
                </c:pt>
                <c:pt idx="33">
                  <c:v>42178</c:v>
                </c:pt>
                <c:pt idx="34">
                  <c:v>42179</c:v>
                </c:pt>
                <c:pt idx="35">
                  <c:v>42180</c:v>
                </c:pt>
                <c:pt idx="36">
                  <c:v>42181</c:v>
                </c:pt>
                <c:pt idx="37">
                  <c:v>42182</c:v>
                </c:pt>
                <c:pt idx="38">
                  <c:v>42183</c:v>
                </c:pt>
                <c:pt idx="39">
                  <c:v>42184</c:v>
                </c:pt>
                <c:pt idx="40">
                  <c:v>42185</c:v>
                </c:pt>
                <c:pt idx="41">
                  <c:v>42186</c:v>
                </c:pt>
                <c:pt idx="42">
                  <c:v>42187</c:v>
                </c:pt>
                <c:pt idx="43">
                  <c:v>42188</c:v>
                </c:pt>
                <c:pt idx="44">
                  <c:v>42189</c:v>
                </c:pt>
                <c:pt idx="45">
                  <c:v>42190</c:v>
                </c:pt>
                <c:pt idx="46">
                  <c:v>42191</c:v>
                </c:pt>
                <c:pt idx="47">
                  <c:v>42192</c:v>
                </c:pt>
                <c:pt idx="48">
                  <c:v>42193</c:v>
                </c:pt>
                <c:pt idx="49">
                  <c:v>42194</c:v>
                </c:pt>
                <c:pt idx="50">
                  <c:v>42195</c:v>
                </c:pt>
                <c:pt idx="51">
                  <c:v>42196</c:v>
                </c:pt>
                <c:pt idx="52">
                  <c:v>42197</c:v>
                </c:pt>
                <c:pt idx="53">
                  <c:v>42198</c:v>
                </c:pt>
                <c:pt idx="54">
                  <c:v>42199</c:v>
                </c:pt>
                <c:pt idx="55">
                  <c:v>42200</c:v>
                </c:pt>
                <c:pt idx="56">
                  <c:v>42201</c:v>
                </c:pt>
                <c:pt idx="57">
                  <c:v>42202</c:v>
                </c:pt>
                <c:pt idx="58">
                  <c:v>42203</c:v>
                </c:pt>
                <c:pt idx="59">
                  <c:v>42204</c:v>
                </c:pt>
                <c:pt idx="60">
                  <c:v>42205</c:v>
                </c:pt>
                <c:pt idx="61">
                  <c:v>42206</c:v>
                </c:pt>
                <c:pt idx="62">
                  <c:v>42207</c:v>
                </c:pt>
                <c:pt idx="63">
                  <c:v>42208</c:v>
                </c:pt>
                <c:pt idx="64">
                  <c:v>42209</c:v>
                </c:pt>
                <c:pt idx="65">
                  <c:v>42210</c:v>
                </c:pt>
                <c:pt idx="66">
                  <c:v>42211</c:v>
                </c:pt>
                <c:pt idx="67">
                  <c:v>42212</c:v>
                </c:pt>
                <c:pt idx="68">
                  <c:v>42213</c:v>
                </c:pt>
                <c:pt idx="69">
                  <c:v>42214</c:v>
                </c:pt>
                <c:pt idx="70">
                  <c:v>42215</c:v>
                </c:pt>
                <c:pt idx="71">
                  <c:v>42216</c:v>
                </c:pt>
                <c:pt idx="72">
                  <c:v>42217</c:v>
                </c:pt>
                <c:pt idx="73">
                  <c:v>42218</c:v>
                </c:pt>
                <c:pt idx="74">
                  <c:v>42219</c:v>
                </c:pt>
                <c:pt idx="75">
                  <c:v>42220</c:v>
                </c:pt>
                <c:pt idx="76">
                  <c:v>42221</c:v>
                </c:pt>
                <c:pt idx="77">
                  <c:v>42222</c:v>
                </c:pt>
                <c:pt idx="78">
                  <c:v>42223</c:v>
                </c:pt>
                <c:pt idx="79">
                  <c:v>42224</c:v>
                </c:pt>
                <c:pt idx="80">
                  <c:v>42225</c:v>
                </c:pt>
                <c:pt idx="81">
                  <c:v>42226</c:v>
                </c:pt>
                <c:pt idx="82">
                  <c:v>42227</c:v>
                </c:pt>
                <c:pt idx="83">
                  <c:v>42228</c:v>
                </c:pt>
                <c:pt idx="84">
                  <c:v>42229</c:v>
                </c:pt>
                <c:pt idx="85">
                  <c:v>42230</c:v>
                </c:pt>
                <c:pt idx="86">
                  <c:v>42231</c:v>
                </c:pt>
                <c:pt idx="87">
                  <c:v>42232</c:v>
                </c:pt>
                <c:pt idx="88">
                  <c:v>42233</c:v>
                </c:pt>
                <c:pt idx="89">
                  <c:v>42234</c:v>
                </c:pt>
                <c:pt idx="90">
                  <c:v>42235</c:v>
                </c:pt>
                <c:pt idx="91">
                  <c:v>42236</c:v>
                </c:pt>
                <c:pt idx="92">
                  <c:v>42237</c:v>
                </c:pt>
                <c:pt idx="93">
                  <c:v>42238</c:v>
                </c:pt>
                <c:pt idx="94">
                  <c:v>42239</c:v>
                </c:pt>
                <c:pt idx="95">
                  <c:v>42240</c:v>
                </c:pt>
                <c:pt idx="96">
                  <c:v>42241</c:v>
                </c:pt>
                <c:pt idx="97">
                  <c:v>42242</c:v>
                </c:pt>
                <c:pt idx="98">
                  <c:v>42243</c:v>
                </c:pt>
                <c:pt idx="99">
                  <c:v>42244</c:v>
                </c:pt>
                <c:pt idx="100">
                  <c:v>42245</c:v>
                </c:pt>
                <c:pt idx="101">
                  <c:v>42246</c:v>
                </c:pt>
                <c:pt idx="102">
                  <c:v>42247</c:v>
                </c:pt>
                <c:pt idx="103">
                  <c:v>42248</c:v>
                </c:pt>
                <c:pt idx="104">
                  <c:v>42249</c:v>
                </c:pt>
                <c:pt idx="105">
                  <c:v>42250</c:v>
                </c:pt>
                <c:pt idx="106">
                  <c:v>42251</c:v>
                </c:pt>
                <c:pt idx="107">
                  <c:v>42252</c:v>
                </c:pt>
                <c:pt idx="108">
                  <c:v>42253</c:v>
                </c:pt>
                <c:pt idx="109">
                  <c:v>42254</c:v>
                </c:pt>
                <c:pt idx="110">
                  <c:v>42255</c:v>
                </c:pt>
                <c:pt idx="111">
                  <c:v>42256</c:v>
                </c:pt>
                <c:pt idx="112">
                  <c:v>42257</c:v>
                </c:pt>
                <c:pt idx="113">
                  <c:v>42258</c:v>
                </c:pt>
                <c:pt idx="114">
                  <c:v>42259</c:v>
                </c:pt>
                <c:pt idx="115">
                  <c:v>42260</c:v>
                </c:pt>
                <c:pt idx="116">
                  <c:v>42261</c:v>
                </c:pt>
                <c:pt idx="117">
                  <c:v>42262</c:v>
                </c:pt>
                <c:pt idx="118">
                  <c:v>42263</c:v>
                </c:pt>
                <c:pt idx="119">
                  <c:v>42264</c:v>
                </c:pt>
                <c:pt idx="120">
                  <c:v>42265</c:v>
                </c:pt>
                <c:pt idx="121">
                  <c:v>42266</c:v>
                </c:pt>
                <c:pt idx="122">
                  <c:v>42267</c:v>
                </c:pt>
                <c:pt idx="123">
                  <c:v>42268</c:v>
                </c:pt>
                <c:pt idx="124">
                  <c:v>42269</c:v>
                </c:pt>
                <c:pt idx="125">
                  <c:v>42270</c:v>
                </c:pt>
                <c:pt idx="126">
                  <c:v>42271</c:v>
                </c:pt>
                <c:pt idx="127">
                  <c:v>42272</c:v>
                </c:pt>
                <c:pt idx="128">
                  <c:v>42273</c:v>
                </c:pt>
                <c:pt idx="129">
                  <c:v>42274</c:v>
                </c:pt>
                <c:pt idx="130">
                  <c:v>42275</c:v>
                </c:pt>
                <c:pt idx="131">
                  <c:v>42276</c:v>
                </c:pt>
                <c:pt idx="132">
                  <c:v>42277</c:v>
                </c:pt>
                <c:pt idx="133">
                  <c:v>42278</c:v>
                </c:pt>
                <c:pt idx="134">
                  <c:v>42279</c:v>
                </c:pt>
                <c:pt idx="135">
                  <c:v>42280</c:v>
                </c:pt>
                <c:pt idx="136">
                  <c:v>42281</c:v>
                </c:pt>
                <c:pt idx="137">
                  <c:v>42282</c:v>
                </c:pt>
                <c:pt idx="138">
                  <c:v>42283</c:v>
                </c:pt>
                <c:pt idx="139">
                  <c:v>42284</c:v>
                </c:pt>
                <c:pt idx="140">
                  <c:v>42285</c:v>
                </c:pt>
                <c:pt idx="141">
                  <c:v>42286</c:v>
                </c:pt>
                <c:pt idx="142">
                  <c:v>42287</c:v>
                </c:pt>
                <c:pt idx="143">
                  <c:v>42288</c:v>
                </c:pt>
                <c:pt idx="144">
                  <c:v>42289</c:v>
                </c:pt>
                <c:pt idx="145">
                  <c:v>42290</c:v>
                </c:pt>
                <c:pt idx="146">
                  <c:v>42291</c:v>
                </c:pt>
                <c:pt idx="147">
                  <c:v>42292</c:v>
                </c:pt>
                <c:pt idx="148">
                  <c:v>42293</c:v>
                </c:pt>
                <c:pt idx="149">
                  <c:v>42294</c:v>
                </c:pt>
                <c:pt idx="150">
                  <c:v>42295</c:v>
                </c:pt>
                <c:pt idx="151">
                  <c:v>42296</c:v>
                </c:pt>
                <c:pt idx="152">
                  <c:v>42297</c:v>
                </c:pt>
                <c:pt idx="153">
                  <c:v>42298</c:v>
                </c:pt>
                <c:pt idx="154">
                  <c:v>42299</c:v>
                </c:pt>
                <c:pt idx="155">
                  <c:v>42300</c:v>
                </c:pt>
                <c:pt idx="156">
                  <c:v>42301</c:v>
                </c:pt>
                <c:pt idx="157">
                  <c:v>42302</c:v>
                </c:pt>
                <c:pt idx="158">
                  <c:v>42303</c:v>
                </c:pt>
                <c:pt idx="159">
                  <c:v>42304</c:v>
                </c:pt>
                <c:pt idx="160">
                  <c:v>42305</c:v>
                </c:pt>
                <c:pt idx="161">
                  <c:v>42306</c:v>
                </c:pt>
                <c:pt idx="162">
                  <c:v>42307</c:v>
                </c:pt>
                <c:pt idx="163">
                  <c:v>42308</c:v>
                </c:pt>
                <c:pt idx="164">
                  <c:v>42309</c:v>
                </c:pt>
                <c:pt idx="165">
                  <c:v>42310</c:v>
                </c:pt>
                <c:pt idx="166">
                  <c:v>42311</c:v>
                </c:pt>
                <c:pt idx="167">
                  <c:v>42312</c:v>
                </c:pt>
                <c:pt idx="168">
                  <c:v>42313</c:v>
                </c:pt>
                <c:pt idx="169">
                  <c:v>42314</c:v>
                </c:pt>
                <c:pt idx="170">
                  <c:v>42315</c:v>
                </c:pt>
                <c:pt idx="171">
                  <c:v>42316</c:v>
                </c:pt>
                <c:pt idx="172">
                  <c:v>42317</c:v>
                </c:pt>
                <c:pt idx="173">
                  <c:v>42318</c:v>
                </c:pt>
                <c:pt idx="174">
                  <c:v>42319</c:v>
                </c:pt>
                <c:pt idx="175">
                  <c:v>42320</c:v>
                </c:pt>
                <c:pt idx="176">
                  <c:v>42321</c:v>
                </c:pt>
                <c:pt idx="177">
                  <c:v>42322</c:v>
                </c:pt>
                <c:pt idx="178">
                  <c:v>42323</c:v>
                </c:pt>
                <c:pt idx="179">
                  <c:v>42324</c:v>
                </c:pt>
                <c:pt idx="180">
                  <c:v>42325</c:v>
                </c:pt>
                <c:pt idx="181">
                  <c:v>42326</c:v>
                </c:pt>
                <c:pt idx="182">
                  <c:v>42327</c:v>
                </c:pt>
                <c:pt idx="183">
                  <c:v>42328</c:v>
                </c:pt>
                <c:pt idx="184">
                  <c:v>42329</c:v>
                </c:pt>
                <c:pt idx="185">
                  <c:v>42330</c:v>
                </c:pt>
                <c:pt idx="186">
                  <c:v>42331</c:v>
                </c:pt>
                <c:pt idx="187">
                  <c:v>42332</c:v>
                </c:pt>
                <c:pt idx="188">
                  <c:v>42333</c:v>
                </c:pt>
                <c:pt idx="189">
                  <c:v>42334</c:v>
                </c:pt>
                <c:pt idx="190">
                  <c:v>42335</c:v>
                </c:pt>
                <c:pt idx="191">
                  <c:v>42336</c:v>
                </c:pt>
                <c:pt idx="192">
                  <c:v>42337</c:v>
                </c:pt>
                <c:pt idx="193">
                  <c:v>42338</c:v>
                </c:pt>
                <c:pt idx="194">
                  <c:v>42339</c:v>
                </c:pt>
                <c:pt idx="195">
                  <c:v>42340</c:v>
                </c:pt>
                <c:pt idx="196">
                  <c:v>42341</c:v>
                </c:pt>
                <c:pt idx="197">
                  <c:v>42342</c:v>
                </c:pt>
                <c:pt idx="198">
                  <c:v>42343</c:v>
                </c:pt>
                <c:pt idx="199">
                  <c:v>42344</c:v>
                </c:pt>
                <c:pt idx="200">
                  <c:v>42345</c:v>
                </c:pt>
                <c:pt idx="201">
                  <c:v>42346</c:v>
                </c:pt>
                <c:pt idx="202">
                  <c:v>42347</c:v>
                </c:pt>
                <c:pt idx="203">
                  <c:v>42348</c:v>
                </c:pt>
                <c:pt idx="204">
                  <c:v>42349</c:v>
                </c:pt>
                <c:pt idx="205">
                  <c:v>42350</c:v>
                </c:pt>
                <c:pt idx="206">
                  <c:v>42351</c:v>
                </c:pt>
                <c:pt idx="207">
                  <c:v>42352</c:v>
                </c:pt>
                <c:pt idx="208">
                  <c:v>42353</c:v>
                </c:pt>
                <c:pt idx="209">
                  <c:v>42354</c:v>
                </c:pt>
                <c:pt idx="210">
                  <c:v>42355</c:v>
                </c:pt>
                <c:pt idx="211">
                  <c:v>42356</c:v>
                </c:pt>
                <c:pt idx="212">
                  <c:v>42357</c:v>
                </c:pt>
                <c:pt idx="213">
                  <c:v>42358</c:v>
                </c:pt>
                <c:pt idx="214">
                  <c:v>42359</c:v>
                </c:pt>
                <c:pt idx="215">
                  <c:v>42360</c:v>
                </c:pt>
                <c:pt idx="216">
                  <c:v>42361</c:v>
                </c:pt>
                <c:pt idx="217">
                  <c:v>42362</c:v>
                </c:pt>
                <c:pt idx="218">
                  <c:v>42363</c:v>
                </c:pt>
                <c:pt idx="219">
                  <c:v>42364</c:v>
                </c:pt>
                <c:pt idx="220">
                  <c:v>42365</c:v>
                </c:pt>
                <c:pt idx="221">
                  <c:v>42366</c:v>
                </c:pt>
                <c:pt idx="222">
                  <c:v>42367</c:v>
                </c:pt>
                <c:pt idx="223">
                  <c:v>42368</c:v>
                </c:pt>
                <c:pt idx="224">
                  <c:v>42369</c:v>
                </c:pt>
                <c:pt idx="225">
                  <c:v>42370</c:v>
                </c:pt>
                <c:pt idx="226">
                  <c:v>42371</c:v>
                </c:pt>
                <c:pt idx="227">
                  <c:v>42372</c:v>
                </c:pt>
                <c:pt idx="228">
                  <c:v>42373</c:v>
                </c:pt>
                <c:pt idx="229">
                  <c:v>42374</c:v>
                </c:pt>
                <c:pt idx="230">
                  <c:v>42375</c:v>
                </c:pt>
                <c:pt idx="231">
                  <c:v>42376</c:v>
                </c:pt>
                <c:pt idx="232">
                  <c:v>42377</c:v>
                </c:pt>
                <c:pt idx="233">
                  <c:v>42378</c:v>
                </c:pt>
                <c:pt idx="234">
                  <c:v>42379</c:v>
                </c:pt>
                <c:pt idx="235">
                  <c:v>42380</c:v>
                </c:pt>
                <c:pt idx="236">
                  <c:v>42381</c:v>
                </c:pt>
                <c:pt idx="237">
                  <c:v>42382</c:v>
                </c:pt>
                <c:pt idx="238">
                  <c:v>42383</c:v>
                </c:pt>
                <c:pt idx="239">
                  <c:v>42384</c:v>
                </c:pt>
                <c:pt idx="240">
                  <c:v>42385</c:v>
                </c:pt>
                <c:pt idx="241">
                  <c:v>42386</c:v>
                </c:pt>
                <c:pt idx="242">
                  <c:v>42387</c:v>
                </c:pt>
                <c:pt idx="243">
                  <c:v>42388</c:v>
                </c:pt>
                <c:pt idx="244">
                  <c:v>42389</c:v>
                </c:pt>
                <c:pt idx="245">
                  <c:v>42390</c:v>
                </c:pt>
                <c:pt idx="246">
                  <c:v>42391</c:v>
                </c:pt>
                <c:pt idx="247">
                  <c:v>42392</c:v>
                </c:pt>
                <c:pt idx="248">
                  <c:v>42393</c:v>
                </c:pt>
                <c:pt idx="249">
                  <c:v>42394</c:v>
                </c:pt>
                <c:pt idx="250">
                  <c:v>42395</c:v>
                </c:pt>
                <c:pt idx="251">
                  <c:v>42396</c:v>
                </c:pt>
                <c:pt idx="252">
                  <c:v>42397</c:v>
                </c:pt>
                <c:pt idx="253">
                  <c:v>42398</c:v>
                </c:pt>
                <c:pt idx="254">
                  <c:v>42399</c:v>
                </c:pt>
                <c:pt idx="255">
                  <c:v>42400</c:v>
                </c:pt>
                <c:pt idx="256">
                  <c:v>42401</c:v>
                </c:pt>
                <c:pt idx="257">
                  <c:v>42402</c:v>
                </c:pt>
                <c:pt idx="258">
                  <c:v>42403</c:v>
                </c:pt>
                <c:pt idx="259">
                  <c:v>42404</c:v>
                </c:pt>
                <c:pt idx="260">
                  <c:v>42405</c:v>
                </c:pt>
                <c:pt idx="261">
                  <c:v>42406</c:v>
                </c:pt>
                <c:pt idx="262">
                  <c:v>42407</c:v>
                </c:pt>
                <c:pt idx="263">
                  <c:v>42408</c:v>
                </c:pt>
                <c:pt idx="264">
                  <c:v>42409</c:v>
                </c:pt>
                <c:pt idx="265">
                  <c:v>42410</c:v>
                </c:pt>
              </c:numCache>
            </c:numRef>
          </c:cat>
          <c:val>
            <c:numRef>
              <c:f>'Данные А4'!$D$7:$D$272</c:f>
              <c:numCache>
                <c:formatCode>General</c:formatCode>
                <c:ptCount val="266"/>
                <c:pt idx="165" formatCode="0.00">
                  <c:v>0</c:v>
                </c:pt>
                <c:pt idx="166" formatCode="0.00">
                  <c:v>246.41422</c:v>
                </c:pt>
                <c:pt idx="167" formatCode="0.00">
                  <c:v>367.10788000000042</c:v>
                </c:pt>
                <c:pt idx="168" formatCode="0.00">
                  <c:v>367.10789999999997</c:v>
                </c:pt>
                <c:pt idx="169" formatCode="0.00">
                  <c:v>372.18662</c:v>
                </c:pt>
                <c:pt idx="170" formatCode="0.00">
                  <c:v>366.58767</c:v>
                </c:pt>
                <c:pt idx="171" formatCode="0.00">
                  <c:v>375.92036999999959</c:v>
                </c:pt>
                <c:pt idx="172" formatCode="0.00">
                  <c:v>369.3126199999997</c:v>
                </c:pt>
                <c:pt idx="173" formatCode="0.00">
                  <c:v>364.71299999999974</c:v>
                </c:pt>
                <c:pt idx="174" formatCode="0.00">
                  <c:v>362.4610299999996</c:v>
                </c:pt>
                <c:pt idx="175" formatCode="0.00">
                  <c:v>370.4218999999996</c:v>
                </c:pt>
                <c:pt idx="176" formatCode="0.00">
                  <c:v>372.80470000000008</c:v>
                </c:pt>
                <c:pt idx="177" formatCode="0.00">
                  <c:v>368.37072000000001</c:v>
                </c:pt>
                <c:pt idx="178" formatCode="0.00">
                  <c:v>375.01155999999946</c:v>
                </c:pt>
                <c:pt idx="179" formatCode="0.00">
                  <c:v>374.33210000000003</c:v>
                </c:pt>
                <c:pt idx="180" formatCode="0.00">
                  <c:v>381.18040000000002</c:v>
                </c:pt>
                <c:pt idx="181" formatCode="0.00">
                  <c:v>386.8415</c:v>
                </c:pt>
                <c:pt idx="182" formatCode="0.00">
                  <c:v>391.16928000000041</c:v>
                </c:pt>
                <c:pt idx="183" formatCode="0.00">
                  <c:v>384.23361999999946</c:v>
                </c:pt>
                <c:pt idx="184" formatCode="0.00">
                  <c:v>387.30739</c:v>
                </c:pt>
                <c:pt idx="185" formatCode="0.00">
                  <c:v>382.62581999999969</c:v>
                </c:pt>
                <c:pt idx="186" formatCode="0.00">
                  <c:v>382.01254</c:v>
                </c:pt>
                <c:pt idx="187" formatCode="0.00">
                  <c:v>401.35708000000028</c:v>
                </c:pt>
                <c:pt idx="188" formatCode="0.00">
                  <c:v>413.03271999999953</c:v>
                </c:pt>
                <c:pt idx="189" formatCode="0.00">
                  <c:v>410.37481000000002</c:v>
                </c:pt>
                <c:pt idx="190" formatCode="0.00">
                  <c:v>405.31223</c:v>
                </c:pt>
                <c:pt idx="191" formatCode="0.00">
                  <c:v>401.48178999999959</c:v>
                </c:pt>
                <c:pt idx="192" formatCode="0.00">
                  <c:v>403.51211999999947</c:v>
                </c:pt>
                <c:pt idx="193" formatCode="0.00">
                  <c:v>407.15750000000008</c:v>
                </c:pt>
                <c:pt idx="194" formatCode="0.00">
                  <c:v>399.57402000000002</c:v>
                </c:pt>
                <c:pt idx="195" formatCode="0.00">
                  <c:v>391.69758999999999</c:v>
                </c:pt>
                <c:pt idx="196" formatCode="0.00">
                  <c:v>392.45569999999969</c:v>
                </c:pt>
                <c:pt idx="197" formatCode="0.00">
                  <c:v>406.82607999999959</c:v>
                </c:pt>
                <c:pt idx="198" formatCode="0.00">
                  <c:v>409.96141999999946</c:v>
                </c:pt>
                <c:pt idx="199" formatCode="0.00">
                  <c:v>407.48900999999967</c:v>
                </c:pt>
                <c:pt idx="200" formatCode="0.00">
                  <c:v>410.2291299999996</c:v>
                </c:pt>
                <c:pt idx="201" formatCode="0.00">
                  <c:v>404.45542999999969</c:v>
                </c:pt>
                <c:pt idx="202" formatCode="0.00">
                  <c:v>408.21866999999969</c:v>
                </c:pt>
                <c:pt idx="203" formatCode="0.00">
                  <c:v>405.09978999999993</c:v>
                </c:pt>
                <c:pt idx="204" formatCode="0.00">
                  <c:v>402.54181</c:v>
                </c:pt>
                <c:pt idx="205" formatCode="0.00">
                  <c:v>404.88316999999967</c:v>
                </c:pt>
                <c:pt idx="206" formatCode="0.00">
                  <c:v>405.34660000000002</c:v>
                </c:pt>
                <c:pt idx="207" formatCode="0.00">
                  <c:v>407.38285999999999</c:v>
                </c:pt>
                <c:pt idx="208" formatCode="0.00">
                  <c:v>402.69583</c:v>
                </c:pt>
                <c:pt idx="209" formatCode="0.00">
                  <c:v>398.78964000000002</c:v>
                </c:pt>
                <c:pt idx="210" formatCode="0.00">
                  <c:v>398.2323199999995</c:v>
                </c:pt>
                <c:pt idx="211" formatCode="0.00">
                  <c:v>396.34802999999999</c:v>
                </c:pt>
                <c:pt idx="212" formatCode="0.00">
                  <c:v>395.90204</c:v>
                </c:pt>
                <c:pt idx="213" formatCode="0.00">
                  <c:v>397.43415999999951</c:v>
                </c:pt>
                <c:pt idx="214" formatCode="0.00">
                  <c:v>398.96796000000001</c:v>
                </c:pt>
                <c:pt idx="215" formatCode="0.00">
                  <c:v>398.25196</c:v>
                </c:pt>
                <c:pt idx="216" formatCode="0.00">
                  <c:v>393.25547</c:v>
                </c:pt>
                <c:pt idx="217" formatCode="0.00">
                  <c:v>395.54338999999999</c:v>
                </c:pt>
                <c:pt idx="218" formatCode="0.00">
                  <c:v>396.90876999999966</c:v>
                </c:pt>
                <c:pt idx="219" formatCode="0.00">
                  <c:v>386.83452</c:v>
                </c:pt>
                <c:pt idx="220" formatCode="0.00">
                  <c:v>386.12335999999959</c:v>
                </c:pt>
                <c:pt idx="221" formatCode="0.00">
                  <c:v>385.44627000000003</c:v>
                </c:pt>
                <c:pt idx="222" formatCode="0.00">
                  <c:v>381.11306000000002</c:v>
                </c:pt>
                <c:pt idx="223" formatCode="0.00">
                  <c:v>384.22114999999945</c:v>
                </c:pt>
                <c:pt idx="224" formatCode="0.00">
                  <c:v>378.2777899999997</c:v>
                </c:pt>
                <c:pt idx="225" formatCode="0.00">
                  <c:v>375.78169000000003</c:v>
                </c:pt>
                <c:pt idx="226" formatCode="0.00">
                  <c:v>378.11076000000008</c:v>
                </c:pt>
                <c:pt idx="227" formatCode="0.00">
                  <c:v>378.66651999999959</c:v>
                </c:pt>
                <c:pt idx="228" formatCode="0.00">
                  <c:v>377.60449999999997</c:v>
                </c:pt>
                <c:pt idx="229" formatCode="0.00">
                  <c:v>377.87914000000001</c:v>
                </c:pt>
                <c:pt idx="230" formatCode="0.00">
                  <c:v>374.13932</c:v>
                </c:pt>
                <c:pt idx="231" formatCode="0.00">
                  <c:v>369.94542999999999</c:v>
                </c:pt>
                <c:pt idx="232" formatCode="0.00">
                  <c:v>372.71071999999947</c:v>
                </c:pt>
                <c:pt idx="233" formatCode="0.00">
                  <c:v>375.91329999999959</c:v>
                </c:pt>
                <c:pt idx="234" formatCode="0.00">
                  <c:v>376.06164000000001</c:v>
                </c:pt>
                <c:pt idx="235" formatCode="0.00">
                  <c:v>380.70785000000001</c:v>
                </c:pt>
                <c:pt idx="236" formatCode="0.00">
                  <c:v>388.26409999999993</c:v>
                </c:pt>
                <c:pt idx="237" formatCode="0.00">
                  <c:v>388.76349999999974</c:v>
                </c:pt>
                <c:pt idx="238" formatCode="0.00">
                  <c:v>402.45932999999974</c:v>
                </c:pt>
                <c:pt idx="239" formatCode="0.00">
                  <c:v>414.81655999999947</c:v>
                </c:pt>
                <c:pt idx="240" formatCode="0.00">
                  <c:v>427.66244000000034</c:v>
                </c:pt>
                <c:pt idx="241" formatCode="0.00">
                  <c:v>440.83804999999967</c:v>
                </c:pt>
                <c:pt idx="242" formatCode="0.00">
                  <c:v>448.22418999999974</c:v>
                </c:pt>
                <c:pt idx="243" formatCode="0.00">
                  <c:v>455.79293999999959</c:v>
                </c:pt>
                <c:pt idx="244" formatCode="0.00">
                  <c:v>459.26096999999999</c:v>
                </c:pt>
                <c:pt idx="245" formatCode="0.00">
                  <c:v>468.78856999999959</c:v>
                </c:pt>
                <c:pt idx="246" formatCode="0.00">
                  <c:v>468.07924000000008</c:v>
                </c:pt>
                <c:pt idx="247" formatCode="0.00">
                  <c:v>468.59627999999947</c:v>
                </c:pt>
                <c:pt idx="248" formatCode="0.00">
                  <c:v>484.91174999999953</c:v>
                </c:pt>
                <c:pt idx="249" formatCode="0.00">
                  <c:v>489.68284000000034</c:v>
                </c:pt>
                <c:pt idx="250" formatCode="0.00">
                  <c:v>488.12896000000001</c:v>
                </c:pt>
                <c:pt idx="251" formatCode="0.00">
                  <c:v>493.94202000000001</c:v>
                </c:pt>
                <c:pt idx="252" formatCode="0.00">
                  <c:v>494.83803999999947</c:v>
                </c:pt>
                <c:pt idx="253" formatCode="0.00">
                  <c:v>494.75352999999967</c:v>
                </c:pt>
                <c:pt idx="254" formatCode="0.00">
                  <c:v>492.82891999999947</c:v>
                </c:pt>
                <c:pt idx="255" formatCode="0.00">
                  <c:v>492.3636599999997</c:v>
                </c:pt>
                <c:pt idx="256" formatCode="0.00">
                  <c:v>492.57098999999999</c:v>
                </c:pt>
                <c:pt idx="257" formatCode="0.00">
                  <c:v>495.73209999999966</c:v>
                </c:pt>
                <c:pt idx="258" formatCode="0.00">
                  <c:v>497.89270999999974</c:v>
                </c:pt>
                <c:pt idx="259" formatCode="0.00">
                  <c:v>489.61523</c:v>
                </c:pt>
                <c:pt idx="260" formatCode="0.00">
                  <c:v>491.88285000000002</c:v>
                </c:pt>
                <c:pt idx="261" formatCode="0.00">
                  <c:v>494.40132999999946</c:v>
                </c:pt>
                <c:pt idx="262" formatCode="0.00">
                  <c:v>497.06178</c:v>
                </c:pt>
                <c:pt idx="263" formatCode="0.00">
                  <c:v>494.51485000000002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4"/>
        <c:axId val="100741632"/>
        <c:axId val="100668480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'Данные А4'!$B$6</c15:sqref>
                        </c15:formulaRef>
                      </c:ext>
                    </c:extLst>
                    <c:strCache>
                      <c:ptCount val="1"/>
                      <c:pt idx="0">
                        <c:v>Р забой, ат</c:v>
                      </c:pt>
                    </c:strCache>
                  </c:strRef>
                </c:tx>
                <c:spPr>
                  <a:solidFill>
                    <a:schemeClr val="accent1"/>
                  </a:solidFill>
                  <a:ln>
                    <a:noFill/>
                  </a:ln>
                  <a:effectLst/>
                </c:spPr>
                <c:invertIfNegative val="0"/>
                <c:cat>
                  <c:numRef>
                    <c:extLst>
                      <c:ext uri="{02D57815-91ED-43cb-92C2-25804820EDAC}">
                        <c15:formulaRef>
                          <c15:sqref>'Данные А4'!$A$7:$A$272</c15:sqref>
                        </c15:formulaRef>
                      </c:ext>
                    </c:extLst>
                    <c:numCache>
                      <c:formatCode>m/d/yyyy</c:formatCode>
                      <c:ptCount val="266"/>
                      <c:pt idx="0">
                        <c:v>42145</c:v>
                      </c:pt>
                      <c:pt idx="1">
                        <c:v>42146</c:v>
                      </c:pt>
                      <c:pt idx="2">
                        <c:v>42147</c:v>
                      </c:pt>
                      <c:pt idx="3">
                        <c:v>42148</c:v>
                      </c:pt>
                      <c:pt idx="4">
                        <c:v>42149</c:v>
                      </c:pt>
                      <c:pt idx="5">
                        <c:v>42150</c:v>
                      </c:pt>
                      <c:pt idx="6">
                        <c:v>42151</c:v>
                      </c:pt>
                      <c:pt idx="7">
                        <c:v>42152</c:v>
                      </c:pt>
                      <c:pt idx="8">
                        <c:v>42153</c:v>
                      </c:pt>
                      <c:pt idx="9">
                        <c:v>42154</c:v>
                      </c:pt>
                      <c:pt idx="10">
                        <c:v>42155</c:v>
                      </c:pt>
                      <c:pt idx="11">
                        <c:v>42156</c:v>
                      </c:pt>
                      <c:pt idx="12">
                        <c:v>42157</c:v>
                      </c:pt>
                      <c:pt idx="13">
                        <c:v>42158</c:v>
                      </c:pt>
                      <c:pt idx="14">
                        <c:v>42159</c:v>
                      </c:pt>
                      <c:pt idx="15">
                        <c:v>42160</c:v>
                      </c:pt>
                      <c:pt idx="16">
                        <c:v>42161</c:v>
                      </c:pt>
                      <c:pt idx="17">
                        <c:v>42162</c:v>
                      </c:pt>
                      <c:pt idx="18">
                        <c:v>42163</c:v>
                      </c:pt>
                      <c:pt idx="19">
                        <c:v>42164</c:v>
                      </c:pt>
                      <c:pt idx="20">
                        <c:v>42165</c:v>
                      </c:pt>
                      <c:pt idx="21">
                        <c:v>42166</c:v>
                      </c:pt>
                      <c:pt idx="22">
                        <c:v>42167</c:v>
                      </c:pt>
                      <c:pt idx="23">
                        <c:v>42168</c:v>
                      </c:pt>
                      <c:pt idx="24">
                        <c:v>42169</c:v>
                      </c:pt>
                      <c:pt idx="25">
                        <c:v>42170</c:v>
                      </c:pt>
                      <c:pt idx="26">
                        <c:v>42171</c:v>
                      </c:pt>
                      <c:pt idx="27">
                        <c:v>42172</c:v>
                      </c:pt>
                      <c:pt idx="28">
                        <c:v>42173</c:v>
                      </c:pt>
                      <c:pt idx="29">
                        <c:v>42174</c:v>
                      </c:pt>
                      <c:pt idx="30">
                        <c:v>42175</c:v>
                      </c:pt>
                      <c:pt idx="31">
                        <c:v>42176</c:v>
                      </c:pt>
                      <c:pt idx="32">
                        <c:v>42177</c:v>
                      </c:pt>
                      <c:pt idx="33">
                        <c:v>42178</c:v>
                      </c:pt>
                      <c:pt idx="34">
                        <c:v>42179</c:v>
                      </c:pt>
                      <c:pt idx="35">
                        <c:v>42180</c:v>
                      </c:pt>
                      <c:pt idx="36">
                        <c:v>42181</c:v>
                      </c:pt>
                      <c:pt idx="37">
                        <c:v>42182</c:v>
                      </c:pt>
                      <c:pt idx="38">
                        <c:v>42183</c:v>
                      </c:pt>
                      <c:pt idx="39">
                        <c:v>42184</c:v>
                      </c:pt>
                      <c:pt idx="40">
                        <c:v>42185</c:v>
                      </c:pt>
                      <c:pt idx="41">
                        <c:v>42186</c:v>
                      </c:pt>
                      <c:pt idx="42">
                        <c:v>42187</c:v>
                      </c:pt>
                      <c:pt idx="43">
                        <c:v>42188</c:v>
                      </c:pt>
                      <c:pt idx="44">
                        <c:v>42189</c:v>
                      </c:pt>
                      <c:pt idx="45">
                        <c:v>42190</c:v>
                      </c:pt>
                      <c:pt idx="46">
                        <c:v>42191</c:v>
                      </c:pt>
                      <c:pt idx="47">
                        <c:v>42192</c:v>
                      </c:pt>
                      <c:pt idx="48">
                        <c:v>42193</c:v>
                      </c:pt>
                      <c:pt idx="49">
                        <c:v>42194</c:v>
                      </c:pt>
                      <c:pt idx="50">
                        <c:v>42195</c:v>
                      </c:pt>
                      <c:pt idx="51">
                        <c:v>42196</c:v>
                      </c:pt>
                      <c:pt idx="52">
                        <c:v>42197</c:v>
                      </c:pt>
                      <c:pt idx="53">
                        <c:v>42198</c:v>
                      </c:pt>
                      <c:pt idx="54">
                        <c:v>42199</c:v>
                      </c:pt>
                      <c:pt idx="55">
                        <c:v>42200</c:v>
                      </c:pt>
                      <c:pt idx="56">
                        <c:v>42201</c:v>
                      </c:pt>
                      <c:pt idx="57">
                        <c:v>42202</c:v>
                      </c:pt>
                      <c:pt idx="58">
                        <c:v>42203</c:v>
                      </c:pt>
                      <c:pt idx="59">
                        <c:v>42204</c:v>
                      </c:pt>
                      <c:pt idx="60">
                        <c:v>42205</c:v>
                      </c:pt>
                      <c:pt idx="61">
                        <c:v>42206</c:v>
                      </c:pt>
                      <c:pt idx="62">
                        <c:v>42207</c:v>
                      </c:pt>
                      <c:pt idx="63">
                        <c:v>42208</c:v>
                      </c:pt>
                      <c:pt idx="64">
                        <c:v>42209</c:v>
                      </c:pt>
                      <c:pt idx="65">
                        <c:v>42210</c:v>
                      </c:pt>
                      <c:pt idx="66">
                        <c:v>42211</c:v>
                      </c:pt>
                      <c:pt idx="67">
                        <c:v>42212</c:v>
                      </c:pt>
                      <c:pt idx="68">
                        <c:v>42213</c:v>
                      </c:pt>
                      <c:pt idx="69">
                        <c:v>42214</c:v>
                      </c:pt>
                      <c:pt idx="70">
                        <c:v>42215</c:v>
                      </c:pt>
                      <c:pt idx="71">
                        <c:v>42216</c:v>
                      </c:pt>
                      <c:pt idx="72">
                        <c:v>42217</c:v>
                      </c:pt>
                      <c:pt idx="73">
                        <c:v>42218</c:v>
                      </c:pt>
                      <c:pt idx="74">
                        <c:v>42219</c:v>
                      </c:pt>
                      <c:pt idx="75">
                        <c:v>42220</c:v>
                      </c:pt>
                      <c:pt idx="76">
                        <c:v>42221</c:v>
                      </c:pt>
                      <c:pt idx="77">
                        <c:v>42222</c:v>
                      </c:pt>
                      <c:pt idx="78">
                        <c:v>42223</c:v>
                      </c:pt>
                      <c:pt idx="79">
                        <c:v>42224</c:v>
                      </c:pt>
                      <c:pt idx="80">
                        <c:v>42225</c:v>
                      </c:pt>
                      <c:pt idx="81">
                        <c:v>42226</c:v>
                      </c:pt>
                      <c:pt idx="82">
                        <c:v>42227</c:v>
                      </c:pt>
                      <c:pt idx="83">
                        <c:v>42228</c:v>
                      </c:pt>
                      <c:pt idx="84">
                        <c:v>42229</c:v>
                      </c:pt>
                      <c:pt idx="85">
                        <c:v>42230</c:v>
                      </c:pt>
                      <c:pt idx="86">
                        <c:v>42231</c:v>
                      </c:pt>
                      <c:pt idx="87">
                        <c:v>42232</c:v>
                      </c:pt>
                      <c:pt idx="88">
                        <c:v>42233</c:v>
                      </c:pt>
                      <c:pt idx="89">
                        <c:v>42234</c:v>
                      </c:pt>
                      <c:pt idx="90">
                        <c:v>42235</c:v>
                      </c:pt>
                      <c:pt idx="91">
                        <c:v>42236</c:v>
                      </c:pt>
                      <c:pt idx="92">
                        <c:v>42237</c:v>
                      </c:pt>
                      <c:pt idx="93">
                        <c:v>42238</c:v>
                      </c:pt>
                      <c:pt idx="94">
                        <c:v>42239</c:v>
                      </c:pt>
                      <c:pt idx="95">
                        <c:v>42240</c:v>
                      </c:pt>
                      <c:pt idx="96">
                        <c:v>42241</c:v>
                      </c:pt>
                      <c:pt idx="97">
                        <c:v>42242</c:v>
                      </c:pt>
                      <c:pt idx="98">
                        <c:v>42243</c:v>
                      </c:pt>
                      <c:pt idx="99">
                        <c:v>42244</c:v>
                      </c:pt>
                      <c:pt idx="100">
                        <c:v>42245</c:v>
                      </c:pt>
                      <c:pt idx="101">
                        <c:v>42246</c:v>
                      </c:pt>
                      <c:pt idx="102">
                        <c:v>42247</c:v>
                      </c:pt>
                      <c:pt idx="103">
                        <c:v>42248</c:v>
                      </c:pt>
                      <c:pt idx="104">
                        <c:v>42249</c:v>
                      </c:pt>
                      <c:pt idx="105">
                        <c:v>42250</c:v>
                      </c:pt>
                      <c:pt idx="106">
                        <c:v>42251</c:v>
                      </c:pt>
                      <c:pt idx="107">
                        <c:v>42252</c:v>
                      </c:pt>
                      <c:pt idx="108">
                        <c:v>42253</c:v>
                      </c:pt>
                      <c:pt idx="109">
                        <c:v>42254</c:v>
                      </c:pt>
                      <c:pt idx="110">
                        <c:v>42255</c:v>
                      </c:pt>
                      <c:pt idx="111">
                        <c:v>42256</c:v>
                      </c:pt>
                      <c:pt idx="112">
                        <c:v>42257</c:v>
                      </c:pt>
                      <c:pt idx="113">
                        <c:v>42258</c:v>
                      </c:pt>
                      <c:pt idx="114">
                        <c:v>42259</c:v>
                      </c:pt>
                      <c:pt idx="115">
                        <c:v>42260</c:v>
                      </c:pt>
                      <c:pt idx="116">
                        <c:v>42261</c:v>
                      </c:pt>
                      <c:pt idx="117">
                        <c:v>42262</c:v>
                      </c:pt>
                      <c:pt idx="118">
                        <c:v>42263</c:v>
                      </c:pt>
                      <c:pt idx="119">
                        <c:v>42264</c:v>
                      </c:pt>
                      <c:pt idx="120">
                        <c:v>42265</c:v>
                      </c:pt>
                      <c:pt idx="121">
                        <c:v>42266</c:v>
                      </c:pt>
                      <c:pt idx="122">
                        <c:v>42267</c:v>
                      </c:pt>
                      <c:pt idx="123">
                        <c:v>42268</c:v>
                      </c:pt>
                      <c:pt idx="124">
                        <c:v>42269</c:v>
                      </c:pt>
                      <c:pt idx="125">
                        <c:v>42270</c:v>
                      </c:pt>
                      <c:pt idx="126">
                        <c:v>42271</c:v>
                      </c:pt>
                      <c:pt idx="127">
                        <c:v>42272</c:v>
                      </c:pt>
                      <c:pt idx="128">
                        <c:v>42273</c:v>
                      </c:pt>
                      <c:pt idx="129">
                        <c:v>42274</c:v>
                      </c:pt>
                      <c:pt idx="130">
                        <c:v>42275</c:v>
                      </c:pt>
                      <c:pt idx="131">
                        <c:v>42276</c:v>
                      </c:pt>
                      <c:pt idx="132">
                        <c:v>42277</c:v>
                      </c:pt>
                      <c:pt idx="133">
                        <c:v>42278</c:v>
                      </c:pt>
                      <c:pt idx="134">
                        <c:v>42279</c:v>
                      </c:pt>
                      <c:pt idx="135">
                        <c:v>42280</c:v>
                      </c:pt>
                      <c:pt idx="136">
                        <c:v>42281</c:v>
                      </c:pt>
                      <c:pt idx="137">
                        <c:v>42282</c:v>
                      </c:pt>
                      <c:pt idx="138">
                        <c:v>42283</c:v>
                      </c:pt>
                      <c:pt idx="139">
                        <c:v>42284</c:v>
                      </c:pt>
                      <c:pt idx="140">
                        <c:v>42285</c:v>
                      </c:pt>
                      <c:pt idx="141">
                        <c:v>42286</c:v>
                      </c:pt>
                      <c:pt idx="142">
                        <c:v>42287</c:v>
                      </c:pt>
                      <c:pt idx="143">
                        <c:v>42288</c:v>
                      </c:pt>
                      <c:pt idx="144">
                        <c:v>42289</c:v>
                      </c:pt>
                      <c:pt idx="145">
                        <c:v>42290</c:v>
                      </c:pt>
                      <c:pt idx="146">
                        <c:v>42291</c:v>
                      </c:pt>
                      <c:pt idx="147">
                        <c:v>42292</c:v>
                      </c:pt>
                      <c:pt idx="148">
                        <c:v>42293</c:v>
                      </c:pt>
                      <c:pt idx="149">
                        <c:v>42294</c:v>
                      </c:pt>
                      <c:pt idx="150">
                        <c:v>42295</c:v>
                      </c:pt>
                      <c:pt idx="151">
                        <c:v>42296</c:v>
                      </c:pt>
                      <c:pt idx="152">
                        <c:v>42297</c:v>
                      </c:pt>
                      <c:pt idx="153">
                        <c:v>42298</c:v>
                      </c:pt>
                      <c:pt idx="154">
                        <c:v>42299</c:v>
                      </c:pt>
                      <c:pt idx="155">
                        <c:v>42300</c:v>
                      </c:pt>
                      <c:pt idx="156">
                        <c:v>42301</c:v>
                      </c:pt>
                      <c:pt idx="157">
                        <c:v>42302</c:v>
                      </c:pt>
                      <c:pt idx="158">
                        <c:v>42303</c:v>
                      </c:pt>
                      <c:pt idx="159">
                        <c:v>42304</c:v>
                      </c:pt>
                      <c:pt idx="160">
                        <c:v>42305</c:v>
                      </c:pt>
                      <c:pt idx="161">
                        <c:v>42306</c:v>
                      </c:pt>
                      <c:pt idx="162">
                        <c:v>42307</c:v>
                      </c:pt>
                      <c:pt idx="163">
                        <c:v>42308</c:v>
                      </c:pt>
                      <c:pt idx="164">
                        <c:v>42309</c:v>
                      </c:pt>
                      <c:pt idx="165">
                        <c:v>42310</c:v>
                      </c:pt>
                      <c:pt idx="166">
                        <c:v>42311</c:v>
                      </c:pt>
                      <c:pt idx="167">
                        <c:v>42312</c:v>
                      </c:pt>
                      <c:pt idx="168">
                        <c:v>42313</c:v>
                      </c:pt>
                      <c:pt idx="169">
                        <c:v>42314</c:v>
                      </c:pt>
                      <c:pt idx="170">
                        <c:v>42315</c:v>
                      </c:pt>
                      <c:pt idx="171">
                        <c:v>42316</c:v>
                      </c:pt>
                      <c:pt idx="172">
                        <c:v>42317</c:v>
                      </c:pt>
                      <c:pt idx="173">
                        <c:v>42318</c:v>
                      </c:pt>
                      <c:pt idx="174">
                        <c:v>42319</c:v>
                      </c:pt>
                      <c:pt idx="175">
                        <c:v>42320</c:v>
                      </c:pt>
                      <c:pt idx="176">
                        <c:v>42321</c:v>
                      </c:pt>
                      <c:pt idx="177">
                        <c:v>42322</c:v>
                      </c:pt>
                      <c:pt idx="178">
                        <c:v>42323</c:v>
                      </c:pt>
                      <c:pt idx="179">
                        <c:v>42324</c:v>
                      </c:pt>
                      <c:pt idx="180">
                        <c:v>42325</c:v>
                      </c:pt>
                      <c:pt idx="181">
                        <c:v>42326</c:v>
                      </c:pt>
                      <c:pt idx="182">
                        <c:v>42327</c:v>
                      </c:pt>
                      <c:pt idx="183">
                        <c:v>42328</c:v>
                      </c:pt>
                      <c:pt idx="184">
                        <c:v>42329</c:v>
                      </c:pt>
                      <c:pt idx="185">
                        <c:v>42330</c:v>
                      </c:pt>
                      <c:pt idx="186">
                        <c:v>42331</c:v>
                      </c:pt>
                      <c:pt idx="187">
                        <c:v>42332</c:v>
                      </c:pt>
                      <c:pt idx="188">
                        <c:v>42333</c:v>
                      </c:pt>
                      <c:pt idx="189">
                        <c:v>42334</c:v>
                      </c:pt>
                      <c:pt idx="190">
                        <c:v>42335</c:v>
                      </c:pt>
                      <c:pt idx="191">
                        <c:v>42336</c:v>
                      </c:pt>
                      <c:pt idx="192">
                        <c:v>42337</c:v>
                      </c:pt>
                      <c:pt idx="193">
                        <c:v>42338</c:v>
                      </c:pt>
                      <c:pt idx="194">
                        <c:v>42339</c:v>
                      </c:pt>
                      <c:pt idx="195">
                        <c:v>42340</c:v>
                      </c:pt>
                      <c:pt idx="196">
                        <c:v>42341</c:v>
                      </c:pt>
                      <c:pt idx="197">
                        <c:v>42342</c:v>
                      </c:pt>
                      <c:pt idx="198">
                        <c:v>42343</c:v>
                      </c:pt>
                      <c:pt idx="199">
                        <c:v>42344</c:v>
                      </c:pt>
                      <c:pt idx="200">
                        <c:v>42345</c:v>
                      </c:pt>
                      <c:pt idx="201">
                        <c:v>42346</c:v>
                      </c:pt>
                      <c:pt idx="202">
                        <c:v>42347</c:v>
                      </c:pt>
                      <c:pt idx="203">
                        <c:v>42348</c:v>
                      </c:pt>
                      <c:pt idx="204">
                        <c:v>42349</c:v>
                      </c:pt>
                      <c:pt idx="205">
                        <c:v>42350</c:v>
                      </c:pt>
                      <c:pt idx="206">
                        <c:v>42351</c:v>
                      </c:pt>
                      <c:pt idx="207">
                        <c:v>42352</c:v>
                      </c:pt>
                      <c:pt idx="208">
                        <c:v>42353</c:v>
                      </c:pt>
                      <c:pt idx="209">
                        <c:v>42354</c:v>
                      </c:pt>
                      <c:pt idx="210">
                        <c:v>42355</c:v>
                      </c:pt>
                      <c:pt idx="211">
                        <c:v>42356</c:v>
                      </c:pt>
                      <c:pt idx="212">
                        <c:v>42357</c:v>
                      </c:pt>
                      <c:pt idx="213">
                        <c:v>42358</c:v>
                      </c:pt>
                      <c:pt idx="214">
                        <c:v>42359</c:v>
                      </c:pt>
                      <c:pt idx="215">
                        <c:v>42360</c:v>
                      </c:pt>
                      <c:pt idx="216">
                        <c:v>42361</c:v>
                      </c:pt>
                      <c:pt idx="217">
                        <c:v>42362</c:v>
                      </c:pt>
                      <c:pt idx="218">
                        <c:v>42363</c:v>
                      </c:pt>
                      <c:pt idx="219">
                        <c:v>42364</c:v>
                      </c:pt>
                      <c:pt idx="220">
                        <c:v>42365</c:v>
                      </c:pt>
                      <c:pt idx="221">
                        <c:v>42366</c:v>
                      </c:pt>
                      <c:pt idx="222">
                        <c:v>42367</c:v>
                      </c:pt>
                      <c:pt idx="223">
                        <c:v>42368</c:v>
                      </c:pt>
                      <c:pt idx="224">
                        <c:v>42369</c:v>
                      </c:pt>
                      <c:pt idx="225">
                        <c:v>42370</c:v>
                      </c:pt>
                      <c:pt idx="226">
                        <c:v>42371</c:v>
                      </c:pt>
                      <c:pt idx="227">
                        <c:v>42372</c:v>
                      </c:pt>
                      <c:pt idx="228">
                        <c:v>42373</c:v>
                      </c:pt>
                      <c:pt idx="229">
                        <c:v>42374</c:v>
                      </c:pt>
                      <c:pt idx="230">
                        <c:v>42375</c:v>
                      </c:pt>
                      <c:pt idx="231">
                        <c:v>42376</c:v>
                      </c:pt>
                      <c:pt idx="232">
                        <c:v>42377</c:v>
                      </c:pt>
                      <c:pt idx="233">
                        <c:v>42378</c:v>
                      </c:pt>
                      <c:pt idx="234">
                        <c:v>42379</c:v>
                      </c:pt>
                      <c:pt idx="235">
                        <c:v>42380</c:v>
                      </c:pt>
                      <c:pt idx="236">
                        <c:v>42381</c:v>
                      </c:pt>
                      <c:pt idx="237">
                        <c:v>42382</c:v>
                      </c:pt>
                      <c:pt idx="238">
                        <c:v>42383</c:v>
                      </c:pt>
                      <c:pt idx="239">
                        <c:v>42384</c:v>
                      </c:pt>
                      <c:pt idx="240">
                        <c:v>42385</c:v>
                      </c:pt>
                      <c:pt idx="241">
                        <c:v>42386</c:v>
                      </c:pt>
                      <c:pt idx="242">
                        <c:v>42387</c:v>
                      </c:pt>
                      <c:pt idx="243">
                        <c:v>42388</c:v>
                      </c:pt>
                      <c:pt idx="244">
                        <c:v>42389</c:v>
                      </c:pt>
                      <c:pt idx="245">
                        <c:v>42390</c:v>
                      </c:pt>
                      <c:pt idx="246">
                        <c:v>42391</c:v>
                      </c:pt>
                      <c:pt idx="247">
                        <c:v>42392</c:v>
                      </c:pt>
                      <c:pt idx="248">
                        <c:v>42393</c:v>
                      </c:pt>
                      <c:pt idx="249">
                        <c:v>42394</c:v>
                      </c:pt>
                      <c:pt idx="250">
                        <c:v>42395</c:v>
                      </c:pt>
                      <c:pt idx="251">
                        <c:v>42396</c:v>
                      </c:pt>
                      <c:pt idx="252">
                        <c:v>42397</c:v>
                      </c:pt>
                      <c:pt idx="253">
                        <c:v>42398</c:v>
                      </c:pt>
                      <c:pt idx="254">
                        <c:v>42399</c:v>
                      </c:pt>
                      <c:pt idx="255">
                        <c:v>42400</c:v>
                      </c:pt>
                      <c:pt idx="256">
                        <c:v>42401</c:v>
                      </c:pt>
                      <c:pt idx="257">
                        <c:v>42402</c:v>
                      </c:pt>
                      <c:pt idx="258">
                        <c:v>42403</c:v>
                      </c:pt>
                      <c:pt idx="259">
                        <c:v>42404</c:v>
                      </c:pt>
                      <c:pt idx="260">
                        <c:v>42405</c:v>
                      </c:pt>
                      <c:pt idx="261">
                        <c:v>42406</c:v>
                      </c:pt>
                      <c:pt idx="262">
                        <c:v>42407</c:v>
                      </c:pt>
                      <c:pt idx="263">
                        <c:v>42408</c:v>
                      </c:pt>
                      <c:pt idx="264">
                        <c:v>42409</c:v>
                      </c:pt>
                      <c:pt idx="265">
                        <c:v>42410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'Данные А4'!$B$7:$B$272</c15:sqref>
                        </c15:formulaRef>
                      </c:ext>
                    </c:extLst>
                    <c:numCache>
                      <c:formatCode>0.00</c:formatCode>
                      <c:ptCount val="266"/>
                      <c:pt idx="0">
                        <c:v>50.79</c:v>
                      </c:pt>
                      <c:pt idx="1">
                        <c:v>50.19</c:v>
                      </c:pt>
                      <c:pt idx="2">
                        <c:v>49.98</c:v>
                      </c:pt>
                      <c:pt idx="3">
                        <c:v>50.22</c:v>
                      </c:pt>
                      <c:pt idx="4">
                        <c:v>49.84</c:v>
                      </c:pt>
                      <c:pt idx="5">
                        <c:v>49.39</c:v>
                      </c:pt>
                      <c:pt idx="6">
                        <c:v>48.13</c:v>
                      </c:pt>
                      <c:pt idx="7">
                        <c:v>47.27</c:v>
                      </c:pt>
                      <c:pt idx="8">
                        <c:v>46.91</c:v>
                      </c:pt>
                      <c:pt idx="9">
                        <c:v>46.73</c:v>
                      </c:pt>
                      <c:pt idx="10">
                        <c:v>46.43</c:v>
                      </c:pt>
                      <c:pt idx="11">
                        <c:v>46.13</c:v>
                      </c:pt>
                      <c:pt idx="12">
                        <c:v>45.42</c:v>
                      </c:pt>
                      <c:pt idx="13">
                        <c:v>45.1</c:v>
                      </c:pt>
                      <c:pt idx="14">
                        <c:v>44.74</c:v>
                      </c:pt>
                      <c:pt idx="15">
                        <c:v>44.44</c:v>
                      </c:pt>
                      <c:pt idx="16">
                        <c:v>44.05</c:v>
                      </c:pt>
                      <c:pt idx="17">
                        <c:v>43.6</c:v>
                      </c:pt>
                      <c:pt idx="18">
                        <c:v>43.26</c:v>
                      </c:pt>
                      <c:pt idx="19">
                        <c:v>43.01</c:v>
                      </c:pt>
                      <c:pt idx="20">
                        <c:v>42.74</c:v>
                      </c:pt>
                      <c:pt idx="21">
                        <c:v>42.51</c:v>
                      </c:pt>
                      <c:pt idx="22">
                        <c:v>41.97</c:v>
                      </c:pt>
                      <c:pt idx="23">
                        <c:v>41.82</c:v>
                      </c:pt>
                      <c:pt idx="24">
                        <c:v>41.71</c:v>
                      </c:pt>
                      <c:pt idx="25">
                        <c:v>41.53</c:v>
                      </c:pt>
                      <c:pt idx="26">
                        <c:v>41.39</c:v>
                      </c:pt>
                      <c:pt idx="27">
                        <c:v>41.22</c:v>
                      </c:pt>
                      <c:pt idx="28">
                        <c:v>40.950000000000003</c:v>
                      </c:pt>
                      <c:pt idx="29">
                        <c:v>40.65</c:v>
                      </c:pt>
                      <c:pt idx="30">
                        <c:v>40.61</c:v>
                      </c:pt>
                      <c:pt idx="31">
                        <c:v>45.05</c:v>
                      </c:pt>
                      <c:pt idx="32">
                        <c:v>40.619999999999997</c:v>
                      </c:pt>
                      <c:pt idx="33">
                        <c:v>40.340000000000003</c:v>
                      </c:pt>
                      <c:pt idx="34">
                        <c:v>40.25</c:v>
                      </c:pt>
                      <c:pt idx="35">
                        <c:v>40.090000000000003</c:v>
                      </c:pt>
                      <c:pt idx="36">
                        <c:v>39.869999999999997</c:v>
                      </c:pt>
                      <c:pt idx="37">
                        <c:v>39.58</c:v>
                      </c:pt>
                      <c:pt idx="38">
                        <c:v>39.51</c:v>
                      </c:pt>
                      <c:pt idx="39">
                        <c:v>39.18</c:v>
                      </c:pt>
                      <c:pt idx="40">
                        <c:v>39.090000000000003</c:v>
                      </c:pt>
                      <c:pt idx="41">
                        <c:v>38.950000000000003</c:v>
                      </c:pt>
                      <c:pt idx="42">
                        <c:v>38.659999999999997</c:v>
                      </c:pt>
                      <c:pt idx="43">
                        <c:v>38.57</c:v>
                      </c:pt>
                      <c:pt idx="44">
                        <c:v>38.299999999999997</c:v>
                      </c:pt>
                      <c:pt idx="45">
                        <c:v>38.08</c:v>
                      </c:pt>
                      <c:pt idx="46">
                        <c:v>38.159999999999997</c:v>
                      </c:pt>
                      <c:pt idx="47">
                        <c:v>38.270000000000003</c:v>
                      </c:pt>
                      <c:pt idx="48">
                        <c:v>38.43</c:v>
                      </c:pt>
                      <c:pt idx="49">
                        <c:v>38.229999999999997</c:v>
                      </c:pt>
                      <c:pt idx="50">
                        <c:v>38.19</c:v>
                      </c:pt>
                      <c:pt idx="51">
                        <c:v>38.1</c:v>
                      </c:pt>
                      <c:pt idx="52">
                        <c:v>37.75</c:v>
                      </c:pt>
                      <c:pt idx="53">
                        <c:v>37.31</c:v>
                      </c:pt>
                      <c:pt idx="54">
                        <c:v>37.46</c:v>
                      </c:pt>
                      <c:pt idx="55">
                        <c:v>46.74</c:v>
                      </c:pt>
                      <c:pt idx="56">
                        <c:v>40.700000000000003</c:v>
                      </c:pt>
                      <c:pt idx="57">
                        <c:v>39.92</c:v>
                      </c:pt>
                      <c:pt idx="58">
                        <c:v>39.56</c:v>
                      </c:pt>
                      <c:pt idx="59">
                        <c:v>39.28</c:v>
                      </c:pt>
                      <c:pt idx="60">
                        <c:v>38.950000000000003</c:v>
                      </c:pt>
                      <c:pt idx="61">
                        <c:v>38.67</c:v>
                      </c:pt>
                      <c:pt idx="62">
                        <c:v>38.32</c:v>
                      </c:pt>
                      <c:pt idx="63">
                        <c:v>37.99</c:v>
                      </c:pt>
                      <c:pt idx="64">
                        <c:v>37.74</c:v>
                      </c:pt>
                      <c:pt idx="65">
                        <c:v>37.56</c:v>
                      </c:pt>
                      <c:pt idx="66">
                        <c:v>37.33</c:v>
                      </c:pt>
                      <c:pt idx="67">
                        <c:v>37.14</c:v>
                      </c:pt>
                      <c:pt idx="68">
                        <c:v>36.94</c:v>
                      </c:pt>
                      <c:pt idx="69">
                        <c:v>36.729999999999997</c:v>
                      </c:pt>
                      <c:pt idx="70">
                        <c:v>36.590000000000003</c:v>
                      </c:pt>
                      <c:pt idx="71">
                        <c:v>36.36</c:v>
                      </c:pt>
                      <c:pt idx="72">
                        <c:v>36.24</c:v>
                      </c:pt>
                      <c:pt idx="73">
                        <c:v>36.14</c:v>
                      </c:pt>
                      <c:pt idx="74">
                        <c:v>35.979999999999997</c:v>
                      </c:pt>
                      <c:pt idx="75">
                        <c:v>35.770000000000003</c:v>
                      </c:pt>
                      <c:pt idx="76">
                        <c:v>35.56</c:v>
                      </c:pt>
                      <c:pt idx="77">
                        <c:v>35.409999999999997</c:v>
                      </c:pt>
                      <c:pt idx="78">
                        <c:v>35.26</c:v>
                      </c:pt>
                      <c:pt idx="79">
                        <c:v>35.08</c:v>
                      </c:pt>
                      <c:pt idx="80">
                        <c:v>34.78</c:v>
                      </c:pt>
                      <c:pt idx="81">
                        <c:v>34.26</c:v>
                      </c:pt>
                      <c:pt idx="82">
                        <c:v>33.82</c:v>
                      </c:pt>
                      <c:pt idx="83">
                        <c:v>33.39</c:v>
                      </c:pt>
                      <c:pt idx="84">
                        <c:v>33.08</c:v>
                      </c:pt>
                      <c:pt idx="85">
                        <c:v>32.64</c:v>
                      </c:pt>
                      <c:pt idx="86">
                        <c:v>32.25</c:v>
                      </c:pt>
                      <c:pt idx="87">
                        <c:v>31.93</c:v>
                      </c:pt>
                      <c:pt idx="88">
                        <c:v>31.44</c:v>
                      </c:pt>
                      <c:pt idx="89">
                        <c:v>30.99</c:v>
                      </c:pt>
                      <c:pt idx="90">
                        <c:v>30.54</c:v>
                      </c:pt>
                      <c:pt idx="91">
                        <c:v>30.09</c:v>
                      </c:pt>
                      <c:pt idx="92">
                        <c:v>29.66</c:v>
                      </c:pt>
                      <c:pt idx="93">
                        <c:v>29.31</c:v>
                      </c:pt>
                      <c:pt idx="94">
                        <c:v>28.77</c:v>
                      </c:pt>
                      <c:pt idx="95">
                        <c:v>28.26</c:v>
                      </c:pt>
                      <c:pt idx="96">
                        <c:v>27.72</c:v>
                      </c:pt>
                      <c:pt idx="97">
                        <c:v>27.23</c:v>
                      </c:pt>
                      <c:pt idx="98">
                        <c:v>26.77</c:v>
                      </c:pt>
                      <c:pt idx="99">
                        <c:v>26.28</c:v>
                      </c:pt>
                      <c:pt idx="100">
                        <c:v>26.38</c:v>
                      </c:pt>
                      <c:pt idx="101">
                        <c:v>25.87</c:v>
                      </c:pt>
                      <c:pt idx="102">
                        <c:v>25.52</c:v>
                      </c:pt>
                      <c:pt idx="103">
                        <c:v>23.74</c:v>
                      </c:pt>
                      <c:pt idx="104">
                        <c:v>23.14</c:v>
                      </c:pt>
                      <c:pt idx="105">
                        <c:v>22.87</c:v>
                      </c:pt>
                      <c:pt idx="106">
                        <c:v>23.26</c:v>
                      </c:pt>
                      <c:pt idx="107">
                        <c:v>26.38</c:v>
                      </c:pt>
                      <c:pt idx="108">
                        <c:v>27.61</c:v>
                      </c:pt>
                      <c:pt idx="109">
                        <c:v>27.3</c:v>
                      </c:pt>
                      <c:pt idx="110">
                        <c:v>26.47</c:v>
                      </c:pt>
                      <c:pt idx="111">
                        <c:v>25.73</c:v>
                      </c:pt>
                      <c:pt idx="112">
                        <c:v>24.98</c:v>
                      </c:pt>
                      <c:pt idx="113">
                        <c:v>23.85</c:v>
                      </c:pt>
                      <c:pt idx="114">
                        <c:v>23.26</c:v>
                      </c:pt>
                      <c:pt idx="115">
                        <c:v>22.13</c:v>
                      </c:pt>
                      <c:pt idx="116">
                        <c:v>21.11</c:v>
                      </c:pt>
                      <c:pt idx="117">
                        <c:v>20.059999999999999</c:v>
                      </c:pt>
                      <c:pt idx="118">
                        <c:v>31.95</c:v>
                      </c:pt>
                      <c:pt idx="119">
                        <c:v>26.44</c:v>
                      </c:pt>
                      <c:pt idx="120">
                        <c:v>25.41</c:v>
                      </c:pt>
                      <c:pt idx="121">
                        <c:v>23.78</c:v>
                      </c:pt>
                      <c:pt idx="122">
                        <c:v>23.32</c:v>
                      </c:pt>
                      <c:pt idx="123">
                        <c:v>22.41</c:v>
                      </c:pt>
                      <c:pt idx="124">
                        <c:v>21.34</c:v>
                      </c:pt>
                      <c:pt idx="125">
                        <c:v>18.940000000000001</c:v>
                      </c:pt>
                      <c:pt idx="126">
                        <c:v>17.600000000000001</c:v>
                      </c:pt>
                      <c:pt idx="127">
                        <c:v>19.04</c:v>
                      </c:pt>
                      <c:pt idx="128">
                        <c:v>17.87</c:v>
                      </c:pt>
                      <c:pt idx="129">
                        <c:v>17.14</c:v>
                      </c:pt>
                      <c:pt idx="130">
                        <c:v>16.239999999999998</c:v>
                      </c:pt>
                      <c:pt idx="131">
                        <c:v>16.11</c:v>
                      </c:pt>
                      <c:pt idx="132">
                        <c:v>16.11</c:v>
                      </c:pt>
                      <c:pt idx="133">
                        <c:v>15.38</c:v>
                      </c:pt>
                      <c:pt idx="134">
                        <c:v>14.96</c:v>
                      </c:pt>
                      <c:pt idx="135">
                        <c:v>14.42</c:v>
                      </c:pt>
                      <c:pt idx="136">
                        <c:v>14.32</c:v>
                      </c:pt>
                      <c:pt idx="137">
                        <c:v>14.18</c:v>
                      </c:pt>
                      <c:pt idx="138">
                        <c:v>13.78</c:v>
                      </c:pt>
                      <c:pt idx="139">
                        <c:v>13.68</c:v>
                      </c:pt>
                      <c:pt idx="140">
                        <c:v>13.47</c:v>
                      </c:pt>
                      <c:pt idx="141">
                        <c:v>13.41</c:v>
                      </c:pt>
                      <c:pt idx="142">
                        <c:v>13.39</c:v>
                      </c:pt>
                      <c:pt idx="143">
                        <c:v>13.57</c:v>
                      </c:pt>
                      <c:pt idx="144">
                        <c:v>13.66</c:v>
                      </c:pt>
                      <c:pt idx="145">
                        <c:v>13.57</c:v>
                      </c:pt>
                      <c:pt idx="146">
                        <c:v>13.58</c:v>
                      </c:pt>
                      <c:pt idx="147">
                        <c:v>17.61</c:v>
                      </c:pt>
                      <c:pt idx="148">
                        <c:v>16.649999999999999</c:v>
                      </c:pt>
                      <c:pt idx="149">
                        <c:v>16.309999999999999</c:v>
                      </c:pt>
                      <c:pt idx="150">
                        <c:v>15.88</c:v>
                      </c:pt>
                      <c:pt idx="151">
                        <c:v>15.32</c:v>
                      </c:pt>
                      <c:pt idx="152">
                        <c:v>14.96</c:v>
                      </c:pt>
                      <c:pt idx="153">
                        <c:v>14.42</c:v>
                      </c:pt>
                      <c:pt idx="154">
                        <c:v>14.17</c:v>
                      </c:pt>
                      <c:pt idx="155">
                        <c:v>13.92</c:v>
                      </c:pt>
                      <c:pt idx="156">
                        <c:v>13.63</c:v>
                      </c:pt>
                      <c:pt idx="157">
                        <c:v>13.48</c:v>
                      </c:pt>
                      <c:pt idx="158">
                        <c:v>13.14</c:v>
                      </c:pt>
                      <c:pt idx="159">
                        <c:v>12.86</c:v>
                      </c:pt>
                      <c:pt idx="160">
                        <c:v>12.69</c:v>
                      </c:pt>
                      <c:pt idx="161">
                        <c:v>12.45</c:v>
                      </c:pt>
                      <c:pt idx="162">
                        <c:v>11.8</c:v>
                      </c:pt>
                      <c:pt idx="163">
                        <c:v>11.55</c:v>
                      </c:pt>
                      <c:pt idx="164">
                        <c:v>11.48</c:v>
                      </c:pt>
                      <c:pt idx="165">
                        <c:v>11.29</c:v>
                      </c:pt>
                      <c:pt idx="166">
                        <c:v>10.6</c:v>
                      </c:pt>
                      <c:pt idx="167">
                        <c:v>9.93</c:v>
                      </c:pt>
                      <c:pt idx="168">
                        <c:v>9.92</c:v>
                      </c:pt>
                      <c:pt idx="169">
                        <c:v>9.74</c:v>
                      </c:pt>
                      <c:pt idx="170">
                        <c:v>9.64</c:v>
                      </c:pt>
                      <c:pt idx="171">
                        <c:v>9.43</c:v>
                      </c:pt>
                      <c:pt idx="172">
                        <c:v>9.41</c:v>
                      </c:pt>
                      <c:pt idx="173">
                        <c:v>9.43</c:v>
                      </c:pt>
                      <c:pt idx="174">
                        <c:v>9.41</c:v>
                      </c:pt>
                      <c:pt idx="175">
                        <c:v>9.16</c:v>
                      </c:pt>
                      <c:pt idx="176">
                        <c:v>9.08</c:v>
                      </c:pt>
                      <c:pt idx="177">
                        <c:v>9.0399999999999991</c:v>
                      </c:pt>
                      <c:pt idx="178">
                        <c:v>8.9600000000000009</c:v>
                      </c:pt>
                      <c:pt idx="179">
                        <c:v>8.92</c:v>
                      </c:pt>
                      <c:pt idx="180">
                        <c:v>8.73</c:v>
                      </c:pt>
                      <c:pt idx="181">
                        <c:v>8.51</c:v>
                      </c:pt>
                      <c:pt idx="182">
                        <c:v>8.56</c:v>
                      </c:pt>
                      <c:pt idx="183">
                        <c:v>8.1300000000000008</c:v>
                      </c:pt>
                      <c:pt idx="184">
                        <c:v>8.01</c:v>
                      </c:pt>
                      <c:pt idx="185">
                        <c:v>8</c:v>
                      </c:pt>
                      <c:pt idx="186">
                        <c:v>7.46</c:v>
                      </c:pt>
                      <c:pt idx="187">
                        <c:v>7.52</c:v>
                      </c:pt>
                      <c:pt idx="188">
                        <c:v>7.29</c:v>
                      </c:pt>
                      <c:pt idx="189">
                        <c:v>7.31</c:v>
                      </c:pt>
                      <c:pt idx="190">
                        <c:v>7.4</c:v>
                      </c:pt>
                      <c:pt idx="191">
                        <c:v>7.32</c:v>
                      </c:pt>
                      <c:pt idx="192">
                        <c:v>7.37</c:v>
                      </c:pt>
                      <c:pt idx="193">
                        <c:v>7.41</c:v>
                      </c:pt>
                      <c:pt idx="194">
                        <c:v>7.42</c:v>
                      </c:pt>
                      <c:pt idx="195">
                        <c:v>7.3</c:v>
                      </c:pt>
                      <c:pt idx="196">
                        <c:v>7.27</c:v>
                      </c:pt>
                      <c:pt idx="197">
                        <c:v>7.01</c:v>
                      </c:pt>
                      <c:pt idx="198">
                        <c:v>7.17</c:v>
                      </c:pt>
                      <c:pt idx="199">
                        <c:v>6.97</c:v>
                      </c:pt>
                      <c:pt idx="200">
                        <c:v>7.01</c:v>
                      </c:pt>
                      <c:pt idx="201">
                        <c:v>7</c:v>
                      </c:pt>
                      <c:pt idx="202">
                        <c:v>7.08</c:v>
                      </c:pt>
                      <c:pt idx="203">
                        <c:v>7.07</c:v>
                      </c:pt>
                      <c:pt idx="204">
                        <c:v>6.95</c:v>
                      </c:pt>
                      <c:pt idx="205">
                        <c:v>6.85</c:v>
                      </c:pt>
                      <c:pt idx="206">
                        <c:v>6.86</c:v>
                      </c:pt>
                      <c:pt idx="207">
                        <c:v>6.75</c:v>
                      </c:pt>
                      <c:pt idx="208">
                        <c:v>6.77</c:v>
                      </c:pt>
                      <c:pt idx="209">
                        <c:v>6.93</c:v>
                      </c:pt>
                      <c:pt idx="210">
                        <c:v>6.96</c:v>
                      </c:pt>
                      <c:pt idx="211">
                        <c:v>6.91</c:v>
                      </c:pt>
                      <c:pt idx="212">
                        <c:v>7.04</c:v>
                      </c:pt>
                      <c:pt idx="213">
                        <c:v>6.91</c:v>
                      </c:pt>
                      <c:pt idx="214">
                        <c:v>6.69</c:v>
                      </c:pt>
                      <c:pt idx="215">
                        <c:v>6.75</c:v>
                      </c:pt>
                      <c:pt idx="216">
                        <c:v>6.74</c:v>
                      </c:pt>
                      <c:pt idx="217">
                        <c:v>6.77</c:v>
                      </c:pt>
                      <c:pt idx="218">
                        <c:v>6.74</c:v>
                      </c:pt>
                      <c:pt idx="219">
                        <c:v>6.75</c:v>
                      </c:pt>
                      <c:pt idx="220">
                        <c:v>6.79</c:v>
                      </c:pt>
                      <c:pt idx="221">
                        <c:v>6.8</c:v>
                      </c:pt>
                      <c:pt idx="222">
                        <c:v>6.83</c:v>
                      </c:pt>
                      <c:pt idx="223">
                        <c:v>6.83</c:v>
                      </c:pt>
                      <c:pt idx="224">
                        <c:v>6.85</c:v>
                      </c:pt>
                      <c:pt idx="225">
                        <c:v>6.81</c:v>
                      </c:pt>
                      <c:pt idx="226">
                        <c:v>6.77</c:v>
                      </c:pt>
                      <c:pt idx="227">
                        <c:v>6.86</c:v>
                      </c:pt>
                      <c:pt idx="228">
                        <c:v>6.9</c:v>
                      </c:pt>
                      <c:pt idx="229">
                        <c:v>6.91</c:v>
                      </c:pt>
                      <c:pt idx="230">
                        <c:v>6.82</c:v>
                      </c:pt>
                      <c:pt idx="231">
                        <c:v>6.83</c:v>
                      </c:pt>
                      <c:pt idx="232">
                        <c:v>6.84</c:v>
                      </c:pt>
                      <c:pt idx="233">
                        <c:v>6.72</c:v>
                      </c:pt>
                      <c:pt idx="234">
                        <c:v>6.62</c:v>
                      </c:pt>
                      <c:pt idx="235">
                        <c:v>6.53</c:v>
                      </c:pt>
                      <c:pt idx="236">
                        <c:v>6.44</c:v>
                      </c:pt>
                      <c:pt idx="237">
                        <c:v>6.43</c:v>
                      </c:pt>
                      <c:pt idx="238">
                        <c:v>6.26</c:v>
                      </c:pt>
                      <c:pt idx="239">
                        <c:v>6.03</c:v>
                      </c:pt>
                      <c:pt idx="240">
                        <c:v>5.82</c:v>
                      </c:pt>
                      <c:pt idx="241">
                        <c:v>5.7</c:v>
                      </c:pt>
                      <c:pt idx="242">
                        <c:v>5.63</c:v>
                      </c:pt>
                      <c:pt idx="243">
                        <c:v>5.63</c:v>
                      </c:pt>
                      <c:pt idx="244">
                        <c:v>5.51</c:v>
                      </c:pt>
                      <c:pt idx="245">
                        <c:v>5.49</c:v>
                      </c:pt>
                      <c:pt idx="246">
                        <c:v>5.58</c:v>
                      </c:pt>
                      <c:pt idx="247">
                        <c:v>5.52</c:v>
                      </c:pt>
                      <c:pt idx="248">
                        <c:v>5.53</c:v>
                      </c:pt>
                      <c:pt idx="249">
                        <c:v>5.53</c:v>
                      </c:pt>
                      <c:pt idx="250">
                        <c:v>5.41</c:v>
                      </c:pt>
                      <c:pt idx="251">
                        <c:v>5.38</c:v>
                      </c:pt>
                      <c:pt idx="252">
                        <c:v>5.36</c:v>
                      </c:pt>
                      <c:pt idx="253">
                        <c:v>5.27</c:v>
                      </c:pt>
                      <c:pt idx="254">
                        <c:v>5.23</c:v>
                      </c:pt>
                      <c:pt idx="255">
                        <c:v>5.23</c:v>
                      </c:pt>
                      <c:pt idx="256">
                        <c:v>5.2</c:v>
                      </c:pt>
                      <c:pt idx="257">
                        <c:v>5.16</c:v>
                      </c:pt>
                      <c:pt idx="258">
                        <c:v>5.39</c:v>
                      </c:pt>
                      <c:pt idx="259">
                        <c:v>5.14</c:v>
                      </c:pt>
                      <c:pt idx="260">
                        <c:v>5.14</c:v>
                      </c:pt>
                      <c:pt idx="261">
                        <c:v>5.15</c:v>
                      </c:pt>
                      <c:pt idx="262">
                        <c:v>5.17</c:v>
                      </c:pt>
                      <c:pt idx="263">
                        <c:v>5.18</c:v>
                      </c:pt>
                    </c:numCache>
                  </c:numRef>
                </c:val>
              </c15:ser>
            </c15:filteredBarSeries>
            <c15:filteredBarSeries>
              <c15:ser>
                <c:idx val="1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'Данные А4'!$J$6</c15:sqref>
                        </c15:formulaRef>
                      </c:ext>
                    </c:extLst>
                    <c:strCache>
                      <c:ptCount val="1"/>
                      <c:pt idx="0">
                        <c:v>Дебит воды, м3/сут</c:v>
                      </c:pt>
                    </c:strCache>
                  </c:strRef>
                </c:tx>
                <c:spPr>
                  <a:solidFill>
                    <a:schemeClr val="accent2"/>
                  </a:solidFill>
                  <a:ln>
                    <a:solidFill>
                      <a:schemeClr val="accent3"/>
                    </a:solidFill>
                  </a:ln>
                  <a:effectLst/>
                </c:spPr>
                <c:invertIfNegative val="0"/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'Данные А4'!$A$7:$A$272</c15:sqref>
                        </c15:formulaRef>
                      </c:ext>
                    </c:extLst>
                    <c:numCache>
                      <c:formatCode>m/d/yyyy</c:formatCode>
                      <c:ptCount val="266"/>
                      <c:pt idx="0">
                        <c:v>42145</c:v>
                      </c:pt>
                      <c:pt idx="1">
                        <c:v>42146</c:v>
                      </c:pt>
                      <c:pt idx="2">
                        <c:v>42147</c:v>
                      </c:pt>
                      <c:pt idx="3">
                        <c:v>42148</c:v>
                      </c:pt>
                      <c:pt idx="4">
                        <c:v>42149</c:v>
                      </c:pt>
                      <c:pt idx="5">
                        <c:v>42150</c:v>
                      </c:pt>
                      <c:pt idx="6">
                        <c:v>42151</c:v>
                      </c:pt>
                      <c:pt idx="7">
                        <c:v>42152</c:v>
                      </c:pt>
                      <c:pt idx="8">
                        <c:v>42153</c:v>
                      </c:pt>
                      <c:pt idx="9">
                        <c:v>42154</c:v>
                      </c:pt>
                      <c:pt idx="10">
                        <c:v>42155</c:v>
                      </c:pt>
                      <c:pt idx="11">
                        <c:v>42156</c:v>
                      </c:pt>
                      <c:pt idx="12">
                        <c:v>42157</c:v>
                      </c:pt>
                      <c:pt idx="13">
                        <c:v>42158</c:v>
                      </c:pt>
                      <c:pt idx="14">
                        <c:v>42159</c:v>
                      </c:pt>
                      <c:pt idx="15">
                        <c:v>42160</c:v>
                      </c:pt>
                      <c:pt idx="16">
                        <c:v>42161</c:v>
                      </c:pt>
                      <c:pt idx="17">
                        <c:v>42162</c:v>
                      </c:pt>
                      <c:pt idx="18">
                        <c:v>42163</c:v>
                      </c:pt>
                      <c:pt idx="19">
                        <c:v>42164</c:v>
                      </c:pt>
                      <c:pt idx="20">
                        <c:v>42165</c:v>
                      </c:pt>
                      <c:pt idx="21">
                        <c:v>42166</c:v>
                      </c:pt>
                      <c:pt idx="22">
                        <c:v>42167</c:v>
                      </c:pt>
                      <c:pt idx="23">
                        <c:v>42168</c:v>
                      </c:pt>
                      <c:pt idx="24">
                        <c:v>42169</c:v>
                      </c:pt>
                      <c:pt idx="25">
                        <c:v>42170</c:v>
                      </c:pt>
                      <c:pt idx="26">
                        <c:v>42171</c:v>
                      </c:pt>
                      <c:pt idx="27">
                        <c:v>42172</c:v>
                      </c:pt>
                      <c:pt idx="28">
                        <c:v>42173</c:v>
                      </c:pt>
                      <c:pt idx="29">
                        <c:v>42174</c:v>
                      </c:pt>
                      <c:pt idx="30">
                        <c:v>42175</c:v>
                      </c:pt>
                      <c:pt idx="31">
                        <c:v>42176</c:v>
                      </c:pt>
                      <c:pt idx="32">
                        <c:v>42177</c:v>
                      </c:pt>
                      <c:pt idx="33">
                        <c:v>42178</c:v>
                      </c:pt>
                      <c:pt idx="34">
                        <c:v>42179</c:v>
                      </c:pt>
                      <c:pt idx="35">
                        <c:v>42180</c:v>
                      </c:pt>
                      <c:pt idx="36">
                        <c:v>42181</c:v>
                      </c:pt>
                      <c:pt idx="37">
                        <c:v>42182</c:v>
                      </c:pt>
                      <c:pt idx="38">
                        <c:v>42183</c:v>
                      </c:pt>
                      <c:pt idx="39">
                        <c:v>42184</c:v>
                      </c:pt>
                      <c:pt idx="40">
                        <c:v>42185</c:v>
                      </c:pt>
                      <c:pt idx="41">
                        <c:v>42186</c:v>
                      </c:pt>
                      <c:pt idx="42">
                        <c:v>42187</c:v>
                      </c:pt>
                      <c:pt idx="43">
                        <c:v>42188</c:v>
                      </c:pt>
                      <c:pt idx="44">
                        <c:v>42189</c:v>
                      </c:pt>
                      <c:pt idx="45">
                        <c:v>42190</c:v>
                      </c:pt>
                      <c:pt idx="46">
                        <c:v>42191</c:v>
                      </c:pt>
                      <c:pt idx="47">
                        <c:v>42192</c:v>
                      </c:pt>
                      <c:pt idx="48">
                        <c:v>42193</c:v>
                      </c:pt>
                      <c:pt idx="49">
                        <c:v>42194</c:v>
                      </c:pt>
                      <c:pt idx="50">
                        <c:v>42195</c:v>
                      </c:pt>
                      <c:pt idx="51">
                        <c:v>42196</c:v>
                      </c:pt>
                      <c:pt idx="52">
                        <c:v>42197</c:v>
                      </c:pt>
                      <c:pt idx="53">
                        <c:v>42198</c:v>
                      </c:pt>
                      <c:pt idx="54">
                        <c:v>42199</c:v>
                      </c:pt>
                      <c:pt idx="55">
                        <c:v>42200</c:v>
                      </c:pt>
                      <c:pt idx="56">
                        <c:v>42201</c:v>
                      </c:pt>
                      <c:pt idx="57">
                        <c:v>42202</c:v>
                      </c:pt>
                      <c:pt idx="58">
                        <c:v>42203</c:v>
                      </c:pt>
                      <c:pt idx="59">
                        <c:v>42204</c:v>
                      </c:pt>
                      <c:pt idx="60">
                        <c:v>42205</c:v>
                      </c:pt>
                      <c:pt idx="61">
                        <c:v>42206</c:v>
                      </c:pt>
                      <c:pt idx="62">
                        <c:v>42207</c:v>
                      </c:pt>
                      <c:pt idx="63">
                        <c:v>42208</c:v>
                      </c:pt>
                      <c:pt idx="64">
                        <c:v>42209</c:v>
                      </c:pt>
                      <c:pt idx="65">
                        <c:v>42210</c:v>
                      </c:pt>
                      <c:pt idx="66">
                        <c:v>42211</c:v>
                      </c:pt>
                      <c:pt idx="67">
                        <c:v>42212</c:v>
                      </c:pt>
                      <c:pt idx="68">
                        <c:v>42213</c:v>
                      </c:pt>
                      <c:pt idx="69">
                        <c:v>42214</c:v>
                      </c:pt>
                      <c:pt idx="70">
                        <c:v>42215</c:v>
                      </c:pt>
                      <c:pt idx="71">
                        <c:v>42216</c:v>
                      </c:pt>
                      <c:pt idx="72">
                        <c:v>42217</c:v>
                      </c:pt>
                      <c:pt idx="73">
                        <c:v>42218</c:v>
                      </c:pt>
                      <c:pt idx="74">
                        <c:v>42219</c:v>
                      </c:pt>
                      <c:pt idx="75">
                        <c:v>42220</c:v>
                      </c:pt>
                      <c:pt idx="76">
                        <c:v>42221</c:v>
                      </c:pt>
                      <c:pt idx="77">
                        <c:v>42222</c:v>
                      </c:pt>
                      <c:pt idx="78">
                        <c:v>42223</c:v>
                      </c:pt>
                      <c:pt idx="79">
                        <c:v>42224</c:v>
                      </c:pt>
                      <c:pt idx="80">
                        <c:v>42225</c:v>
                      </c:pt>
                      <c:pt idx="81">
                        <c:v>42226</c:v>
                      </c:pt>
                      <c:pt idx="82">
                        <c:v>42227</c:v>
                      </c:pt>
                      <c:pt idx="83">
                        <c:v>42228</c:v>
                      </c:pt>
                      <c:pt idx="84">
                        <c:v>42229</c:v>
                      </c:pt>
                      <c:pt idx="85">
                        <c:v>42230</c:v>
                      </c:pt>
                      <c:pt idx="86">
                        <c:v>42231</c:v>
                      </c:pt>
                      <c:pt idx="87">
                        <c:v>42232</c:v>
                      </c:pt>
                      <c:pt idx="88">
                        <c:v>42233</c:v>
                      </c:pt>
                      <c:pt idx="89">
                        <c:v>42234</c:v>
                      </c:pt>
                      <c:pt idx="90">
                        <c:v>42235</c:v>
                      </c:pt>
                      <c:pt idx="91">
                        <c:v>42236</c:v>
                      </c:pt>
                      <c:pt idx="92">
                        <c:v>42237</c:v>
                      </c:pt>
                      <c:pt idx="93">
                        <c:v>42238</c:v>
                      </c:pt>
                      <c:pt idx="94">
                        <c:v>42239</c:v>
                      </c:pt>
                      <c:pt idx="95">
                        <c:v>42240</c:v>
                      </c:pt>
                      <c:pt idx="96">
                        <c:v>42241</c:v>
                      </c:pt>
                      <c:pt idx="97">
                        <c:v>42242</c:v>
                      </c:pt>
                      <c:pt idx="98">
                        <c:v>42243</c:v>
                      </c:pt>
                      <c:pt idx="99">
                        <c:v>42244</c:v>
                      </c:pt>
                      <c:pt idx="100">
                        <c:v>42245</c:v>
                      </c:pt>
                      <c:pt idx="101">
                        <c:v>42246</c:v>
                      </c:pt>
                      <c:pt idx="102">
                        <c:v>42247</c:v>
                      </c:pt>
                      <c:pt idx="103">
                        <c:v>42248</c:v>
                      </c:pt>
                      <c:pt idx="104">
                        <c:v>42249</c:v>
                      </c:pt>
                      <c:pt idx="105">
                        <c:v>42250</c:v>
                      </c:pt>
                      <c:pt idx="106">
                        <c:v>42251</c:v>
                      </c:pt>
                      <c:pt idx="107">
                        <c:v>42252</c:v>
                      </c:pt>
                      <c:pt idx="108">
                        <c:v>42253</c:v>
                      </c:pt>
                      <c:pt idx="109">
                        <c:v>42254</c:v>
                      </c:pt>
                      <c:pt idx="110">
                        <c:v>42255</c:v>
                      </c:pt>
                      <c:pt idx="111">
                        <c:v>42256</c:v>
                      </c:pt>
                      <c:pt idx="112">
                        <c:v>42257</c:v>
                      </c:pt>
                      <c:pt idx="113">
                        <c:v>42258</c:v>
                      </c:pt>
                      <c:pt idx="114">
                        <c:v>42259</c:v>
                      </c:pt>
                      <c:pt idx="115">
                        <c:v>42260</c:v>
                      </c:pt>
                      <c:pt idx="116">
                        <c:v>42261</c:v>
                      </c:pt>
                      <c:pt idx="117">
                        <c:v>42262</c:v>
                      </c:pt>
                      <c:pt idx="118">
                        <c:v>42263</c:v>
                      </c:pt>
                      <c:pt idx="119">
                        <c:v>42264</c:v>
                      </c:pt>
                      <c:pt idx="120">
                        <c:v>42265</c:v>
                      </c:pt>
                      <c:pt idx="121">
                        <c:v>42266</c:v>
                      </c:pt>
                      <c:pt idx="122">
                        <c:v>42267</c:v>
                      </c:pt>
                      <c:pt idx="123">
                        <c:v>42268</c:v>
                      </c:pt>
                      <c:pt idx="124">
                        <c:v>42269</c:v>
                      </c:pt>
                      <c:pt idx="125">
                        <c:v>42270</c:v>
                      </c:pt>
                      <c:pt idx="126">
                        <c:v>42271</c:v>
                      </c:pt>
                      <c:pt idx="127">
                        <c:v>42272</c:v>
                      </c:pt>
                      <c:pt idx="128">
                        <c:v>42273</c:v>
                      </c:pt>
                      <c:pt idx="129">
                        <c:v>42274</c:v>
                      </c:pt>
                      <c:pt idx="130">
                        <c:v>42275</c:v>
                      </c:pt>
                      <c:pt idx="131">
                        <c:v>42276</c:v>
                      </c:pt>
                      <c:pt idx="132">
                        <c:v>42277</c:v>
                      </c:pt>
                      <c:pt idx="133">
                        <c:v>42278</c:v>
                      </c:pt>
                      <c:pt idx="134">
                        <c:v>42279</c:v>
                      </c:pt>
                      <c:pt idx="135">
                        <c:v>42280</c:v>
                      </c:pt>
                      <c:pt idx="136">
                        <c:v>42281</c:v>
                      </c:pt>
                      <c:pt idx="137">
                        <c:v>42282</c:v>
                      </c:pt>
                      <c:pt idx="138">
                        <c:v>42283</c:v>
                      </c:pt>
                      <c:pt idx="139">
                        <c:v>42284</c:v>
                      </c:pt>
                      <c:pt idx="140">
                        <c:v>42285</c:v>
                      </c:pt>
                      <c:pt idx="141">
                        <c:v>42286</c:v>
                      </c:pt>
                      <c:pt idx="142">
                        <c:v>42287</c:v>
                      </c:pt>
                      <c:pt idx="143">
                        <c:v>42288</c:v>
                      </c:pt>
                      <c:pt idx="144">
                        <c:v>42289</c:v>
                      </c:pt>
                      <c:pt idx="145">
                        <c:v>42290</c:v>
                      </c:pt>
                      <c:pt idx="146">
                        <c:v>42291</c:v>
                      </c:pt>
                      <c:pt idx="147">
                        <c:v>42292</c:v>
                      </c:pt>
                      <c:pt idx="148">
                        <c:v>42293</c:v>
                      </c:pt>
                      <c:pt idx="149">
                        <c:v>42294</c:v>
                      </c:pt>
                      <c:pt idx="150">
                        <c:v>42295</c:v>
                      </c:pt>
                      <c:pt idx="151">
                        <c:v>42296</c:v>
                      </c:pt>
                      <c:pt idx="152">
                        <c:v>42297</c:v>
                      </c:pt>
                      <c:pt idx="153">
                        <c:v>42298</c:v>
                      </c:pt>
                      <c:pt idx="154">
                        <c:v>42299</c:v>
                      </c:pt>
                      <c:pt idx="155">
                        <c:v>42300</c:v>
                      </c:pt>
                      <c:pt idx="156">
                        <c:v>42301</c:v>
                      </c:pt>
                      <c:pt idx="157">
                        <c:v>42302</c:v>
                      </c:pt>
                      <c:pt idx="158">
                        <c:v>42303</c:v>
                      </c:pt>
                      <c:pt idx="159">
                        <c:v>42304</c:v>
                      </c:pt>
                      <c:pt idx="160">
                        <c:v>42305</c:v>
                      </c:pt>
                      <c:pt idx="161">
                        <c:v>42306</c:v>
                      </c:pt>
                      <c:pt idx="162">
                        <c:v>42307</c:v>
                      </c:pt>
                      <c:pt idx="163">
                        <c:v>42308</c:v>
                      </c:pt>
                      <c:pt idx="164">
                        <c:v>42309</c:v>
                      </c:pt>
                      <c:pt idx="165">
                        <c:v>42310</c:v>
                      </c:pt>
                      <c:pt idx="166">
                        <c:v>42311</c:v>
                      </c:pt>
                      <c:pt idx="167">
                        <c:v>42312</c:v>
                      </c:pt>
                      <c:pt idx="168">
                        <c:v>42313</c:v>
                      </c:pt>
                      <c:pt idx="169">
                        <c:v>42314</c:v>
                      </c:pt>
                      <c:pt idx="170">
                        <c:v>42315</c:v>
                      </c:pt>
                      <c:pt idx="171">
                        <c:v>42316</c:v>
                      </c:pt>
                      <c:pt idx="172">
                        <c:v>42317</c:v>
                      </c:pt>
                      <c:pt idx="173">
                        <c:v>42318</c:v>
                      </c:pt>
                      <c:pt idx="174">
                        <c:v>42319</c:v>
                      </c:pt>
                      <c:pt idx="175">
                        <c:v>42320</c:v>
                      </c:pt>
                      <c:pt idx="176">
                        <c:v>42321</c:v>
                      </c:pt>
                      <c:pt idx="177">
                        <c:v>42322</c:v>
                      </c:pt>
                      <c:pt idx="178">
                        <c:v>42323</c:v>
                      </c:pt>
                      <c:pt idx="179">
                        <c:v>42324</c:v>
                      </c:pt>
                      <c:pt idx="180">
                        <c:v>42325</c:v>
                      </c:pt>
                      <c:pt idx="181">
                        <c:v>42326</c:v>
                      </c:pt>
                      <c:pt idx="182">
                        <c:v>42327</c:v>
                      </c:pt>
                      <c:pt idx="183">
                        <c:v>42328</c:v>
                      </c:pt>
                      <c:pt idx="184">
                        <c:v>42329</c:v>
                      </c:pt>
                      <c:pt idx="185">
                        <c:v>42330</c:v>
                      </c:pt>
                      <c:pt idx="186">
                        <c:v>42331</c:v>
                      </c:pt>
                      <c:pt idx="187">
                        <c:v>42332</c:v>
                      </c:pt>
                      <c:pt idx="188">
                        <c:v>42333</c:v>
                      </c:pt>
                      <c:pt idx="189">
                        <c:v>42334</c:v>
                      </c:pt>
                      <c:pt idx="190">
                        <c:v>42335</c:v>
                      </c:pt>
                      <c:pt idx="191">
                        <c:v>42336</c:v>
                      </c:pt>
                      <c:pt idx="192">
                        <c:v>42337</c:v>
                      </c:pt>
                      <c:pt idx="193">
                        <c:v>42338</c:v>
                      </c:pt>
                      <c:pt idx="194">
                        <c:v>42339</c:v>
                      </c:pt>
                      <c:pt idx="195">
                        <c:v>42340</c:v>
                      </c:pt>
                      <c:pt idx="196">
                        <c:v>42341</c:v>
                      </c:pt>
                      <c:pt idx="197">
                        <c:v>42342</c:v>
                      </c:pt>
                      <c:pt idx="198">
                        <c:v>42343</c:v>
                      </c:pt>
                      <c:pt idx="199">
                        <c:v>42344</c:v>
                      </c:pt>
                      <c:pt idx="200">
                        <c:v>42345</c:v>
                      </c:pt>
                      <c:pt idx="201">
                        <c:v>42346</c:v>
                      </c:pt>
                      <c:pt idx="202">
                        <c:v>42347</c:v>
                      </c:pt>
                      <c:pt idx="203">
                        <c:v>42348</c:v>
                      </c:pt>
                      <c:pt idx="204">
                        <c:v>42349</c:v>
                      </c:pt>
                      <c:pt idx="205">
                        <c:v>42350</c:v>
                      </c:pt>
                      <c:pt idx="206">
                        <c:v>42351</c:v>
                      </c:pt>
                      <c:pt idx="207">
                        <c:v>42352</c:v>
                      </c:pt>
                      <c:pt idx="208">
                        <c:v>42353</c:v>
                      </c:pt>
                      <c:pt idx="209">
                        <c:v>42354</c:v>
                      </c:pt>
                      <c:pt idx="210">
                        <c:v>42355</c:v>
                      </c:pt>
                      <c:pt idx="211">
                        <c:v>42356</c:v>
                      </c:pt>
                      <c:pt idx="212">
                        <c:v>42357</c:v>
                      </c:pt>
                      <c:pt idx="213">
                        <c:v>42358</c:v>
                      </c:pt>
                      <c:pt idx="214">
                        <c:v>42359</c:v>
                      </c:pt>
                      <c:pt idx="215">
                        <c:v>42360</c:v>
                      </c:pt>
                      <c:pt idx="216">
                        <c:v>42361</c:v>
                      </c:pt>
                      <c:pt idx="217">
                        <c:v>42362</c:v>
                      </c:pt>
                      <c:pt idx="218">
                        <c:v>42363</c:v>
                      </c:pt>
                      <c:pt idx="219">
                        <c:v>42364</c:v>
                      </c:pt>
                      <c:pt idx="220">
                        <c:v>42365</c:v>
                      </c:pt>
                      <c:pt idx="221">
                        <c:v>42366</c:v>
                      </c:pt>
                      <c:pt idx="222">
                        <c:v>42367</c:v>
                      </c:pt>
                      <c:pt idx="223">
                        <c:v>42368</c:v>
                      </c:pt>
                      <c:pt idx="224">
                        <c:v>42369</c:v>
                      </c:pt>
                      <c:pt idx="225">
                        <c:v>42370</c:v>
                      </c:pt>
                      <c:pt idx="226">
                        <c:v>42371</c:v>
                      </c:pt>
                      <c:pt idx="227">
                        <c:v>42372</c:v>
                      </c:pt>
                      <c:pt idx="228">
                        <c:v>42373</c:v>
                      </c:pt>
                      <c:pt idx="229">
                        <c:v>42374</c:v>
                      </c:pt>
                      <c:pt idx="230">
                        <c:v>42375</c:v>
                      </c:pt>
                      <c:pt idx="231">
                        <c:v>42376</c:v>
                      </c:pt>
                      <c:pt idx="232">
                        <c:v>42377</c:v>
                      </c:pt>
                      <c:pt idx="233">
                        <c:v>42378</c:v>
                      </c:pt>
                      <c:pt idx="234">
                        <c:v>42379</c:v>
                      </c:pt>
                      <c:pt idx="235">
                        <c:v>42380</c:v>
                      </c:pt>
                      <c:pt idx="236">
                        <c:v>42381</c:v>
                      </c:pt>
                      <c:pt idx="237">
                        <c:v>42382</c:v>
                      </c:pt>
                      <c:pt idx="238">
                        <c:v>42383</c:v>
                      </c:pt>
                      <c:pt idx="239">
                        <c:v>42384</c:v>
                      </c:pt>
                      <c:pt idx="240">
                        <c:v>42385</c:v>
                      </c:pt>
                      <c:pt idx="241">
                        <c:v>42386</c:v>
                      </c:pt>
                      <c:pt idx="242">
                        <c:v>42387</c:v>
                      </c:pt>
                      <c:pt idx="243">
                        <c:v>42388</c:v>
                      </c:pt>
                      <c:pt idx="244">
                        <c:v>42389</c:v>
                      </c:pt>
                      <c:pt idx="245">
                        <c:v>42390</c:v>
                      </c:pt>
                      <c:pt idx="246">
                        <c:v>42391</c:v>
                      </c:pt>
                      <c:pt idx="247">
                        <c:v>42392</c:v>
                      </c:pt>
                      <c:pt idx="248">
                        <c:v>42393</c:v>
                      </c:pt>
                      <c:pt idx="249">
                        <c:v>42394</c:v>
                      </c:pt>
                      <c:pt idx="250">
                        <c:v>42395</c:v>
                      </c:pt>
                      <c:pt idx="251">
                        <c:v>42396</c:v>
                      </c:pt>
                      <c:pt idx="252">
                        <c:v>42397</c:v>
                      </c:pt>
                      <c:pt idx="253">
                        <c:v>42398</c:v>
                      </c:pt>
                      <c:pt idx="254">
                        <c:v>42399</c:v>
                      </c:pt>
                      <c:pt idx="255">
                        <c:v>42400</c:v>
                      </c:pt>
                      <c:pt idx="256">
                        <c:v>42401</c:v>
                      </c:pt>
                      <c:pt idx="257">
                        <c:v>42402</c:v>
                      </c:pt>
                      <c:pt idx="258">
                        <c:v>42403</c:v>
                      </c:pt>
                      <c:pt idx="259">
                        <c:v>42404</c:v>
                      </c:pt>
                      <c:pt idx="260">
                        <c:v>42405</c:v>
                      </c:pt>
                      <c:pt idx="261">
                        <c:v>42406</c:v>
                      </c:pt>
                      <c:pt idx="262">
                        <c:v>42407</c:v>
                      </c:pt>
                      <c:pt idx="263">
                        <c:v>42408</c:v>
                      </c:pt>
                      <c:pt idx="264">
                        <c:v>42409</c:v>
                      </c:pt>
                      <c:pt idx="265">
                        <c:v>42410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'Данные А4'!$J$7:$J$272</c15:sqref>
                        </c15:formulaRef>
                      </c:ext>
                    </c:extLst>
                    <c:numCache>
                      <c:formatCode>0.00</c:formatCode>
                      <c:ptCount val="266"/>
                      <c:pt idx="0">
                        <c:v>1.2</c:v>
                      </c:pt>
                      <c:pt idx="1">
                        <c:v>1.2</c:v>
                      </c:pt>
                      <c:pt idx="2">
                        <c:v>2.6399999999999997</c:v>
                      </c:pt>
                      <c:pt idx="3">
                        <c:v>2.6399999999999997</c:v>
                      </c:pt>
                      <c:pt idx="4">
                        <c:v>6.6</c:v>
                      </c:pt>
                      <c:pt idx="5">
                        <c:v>13.2</c:v>
                      </c:pt>
                      <c:pt idx="6">
                        <c:v>13.2</c:v>
                      </c:pt>
                      <c:pt idx="7">
                        <c:v>13.2</c:v>
                      </c:pt>
                      <c:pt idx="8">
                        <c:v>15</c:v>
                      </c:pt>
                      <c:pt idx="9">
                        <c:v>16.2</c:v>
                      </c:pt>
                      <c:pt idx="10">
                        <c:v>18</c:v>
                      </c:pt>
                      <c:pt idx="11">
                        <c:v>19.2</c:v>
                      </c:pt>
                      <c:pt idx="12">
                        <c:v>20.399999999999999</c:v>
                      </c:pt>
                      <c:pt idx="13">
                        <c:v>21</c:v>
                      </c:pt>
                      <c:pt idx="14">
                        <c:v>22.2</c:v>
                      </c:pt>
                      <c:pt idx="15">
                        <c:v>22.8</c:v>
                      </c:pt>
                      <c:pt idx="16">
                        <c:v>24</c:v>
                      </c:pt>
                      <c:pt idx="17">
                        <c:v>24.599999999999998</c:v>
                      </c:pt>
                      <c:pt idx="18">
                        <c:v>24.9</c:v>
                      </c:pt>
                      <c:pt idx="19">
                        <c:v>25.2</c:v>
                      </c:pt>
                      <c:pt idx="20">
                        <c:v>25.8</c:v>
                      </c:pt>
                      <c:pt idx="21">
                        <c:v>27</c:v>
                      </c:pt>
                      <c:pt idx="22">
                        <c:v>27</c:v>
                      </c:pt>
                      <c:pt idx="23">
                        <c:v>27</c:v>
                      </c:pt>
                      <c:pt idx="24">
                        <c:v>27</c:v>
                      </c:pt>
                      <c:pt idx="25">
                        <c:v>27.3</c:v>
                      </c:pt>
                      <c:pt idx="26">
                        <c:v>27.9</c:v>
                      </c:pt>
                      <c:pt idx="27">
                        <c:v>28.5</c:v>
                      </c:pt>
                      <c:pt idx="28">
                        <c:v>28.5</c:v>
                      </c:pt>
                      <c:pt idx="29">
                        <c:v>28.799999999999997</c:v>
                      </c:pt>
                      <c:pt idx="30">
                        <c:v>29.099999999999998</c:v>
                      </c:pt>
                      <c:pt idx="31">
                        <c:v>29.4</c:v>
                      </c:pt>
                      <c:pt idx="32">
                        <c:v>29.4</c:v>
                      </c:pt>
                      <c:pt idx="33">
                        <c:v>29.7</c:v>
                      </c:pt>
                      <c:pt idx="34">
                        <c:v>29.7</c:v>
                      </c:pt>
                      <c:pt idx="35">
                        <c:v>30</c:v>
                      </c:pt>
                      <c:pt idx="36">
                        <c:v>30.599999999999998</c:v>
                      </c:pt>
                      <c:pt idx="37">
                        <c:v>31.2</c:v>
                      </c:pt>
                      <c:pt idx="38">
                        <c:v>31.2</c:v>
                      </c:pt>
                      <c:pt idx="39">
                        <c:v>32.1</c:v>
                      </c:pt>
                      <c:pt idx="40">
                        <c:v>32.1</c:v>
                      </c:pt>
                      <c:pt idx="41">
                        <c:v>32.4</c:v>
                      </c:pt>
                      <c:pt idx="42">
                        <c:v>33</c:v>
                      </c:pt>
                      <c:pt idx="43">
                        <c:v>33</c:v>
                      </c:pt>
                      <c:pt idx="44">
                        <c:v>33.6</c:v>
                      </c:pt>
                      <c:pt idx="45">
                        <c:v>34.199999999999996</c:v>
                      </c:pt>
                      <c:pt idx="46">
                        <c:v>33.299999999999997</c:v>
                      </c:pt>
                      <c:pt idx="47">
                        <c:v>33</c:v>
                      </c:pt>
                      <c:pt idx="48">
                        <c:v>33</c:v>
                      </c:pt>
                      <c:pt idx="49">
                        <c:v>33</c:v>
                      </c:pt>
                      <c:pt idx="50">
                        <c:v>33</c:v>
                      </c:pt>
                      <c:pt idx="51">
                        <c:v>33</c:v>
                      </c:pt>
                      <c:pt idx="52">
                        <c:v>33.6</c:v>
                      </c:pt>
                      <c:pt idx="53">
                        <c:v>33.6</c:v>
                      </c:pt>
                      <c:pt idx="54">
                        <c:v>33.6</c:v>
                      </c:pt>
                      <c:pt idx="55">
                        <c:v>15</c:v>
                      </c:pt>
                      <c:pt idx="56">
                        <c:v>28.2</c:v>
                      </c:pt>
                      <c:pt idx="57">
                        <c:v>29.4</c:v>
                      </c:pt>
                      <c:pt idx="58">
                        <c:v>30</c:v>
                      </c:pt>
                      <c:pt idx="59">
                        <c:v>30.599999999999998</c:v>
                      </c:pt>
                      <c:pt idx="60">
                        <c:v>30.599999999999998</c:v>
                      </c:pt>
                      <c:pt idx="61">
                        <c:v>30.9</c:v>
                      </c:pt>
                      <c:pt idx="62">
                        <c:v>31.2</c:v>
                      </c:pt>
                      <c:pt idx="63">
                        <c:v>30.9</c:v>
                      </c:pt>
                      <c:pt idx="64">
                        <c:v>30.599999999999998</c:v>
                      </c:pt>
                      <c:pt idx="65">
                        <c:v>30.299999999999997</c:v>
                      </c:pt>
                      <c:pt idx="66">
                        <c:v>30.299999999999997</c:v>
                      </c:pt>
                      <c:pt idx="67">
                        <c:v>30.48</c:v>
                      </c:pt>
                      <c:pt idx="68">
                        <c:v>30.48</c:v>
                      </c:pt>
                      <c:pt idx="69">
                        <c:v>30.48</c:v>
                      </c:pt>
                      <c:pt idx="70">
                        <c:v>30.48</c:v>
                      </c:pt>
                      <c:pt idx="71">
                        <c:v>30.599999999999998</c:v>
                      </c:pt>
                      <c:pt idx="72">
                        <c:v>30.48</c:v>
                      </c:pt>
                      <c:pt idx="73">
                        <c:v>30.419999999999998</c:v>
                      </c:pt>
                      <c:pt idx="74">
                        <c:v>30.599999999999998</c:v>
                      </c:pt>
                      <c:pt idx="75">
                        <c:v>30.779999999999998</c:v>
                      </c:pt>
                      <c:pt idx="76">
                        <c:v>31.14</c:v>
                      </c:pt>
                      <c:pt idx="77">
                        <c:v>31.02</c:v>
                      </c:pt>
                      <c:pt idx="78">
                        <c:v>31.08</c:v>
                      </c:pt>
                      <c:pt idx="79">
                        <c:v>31.08</c:v>
                      </c:pt>
                      <c:pt idx="80">
                        <c:v>31.5</c:v>
                      </c:pt>
                      <c:pt idx="81">
                        <c:v>32.159999999999997</c:v>
                      </c:pt>
                      <c:pt idx="82">
                        <c:v>32.699999999999996</c:v>
                      </c:pt>
                      <c:pt idx="83">
                        <c:v>32.699999999999996</c:v>
                      </c:pt>
                      <c:pt idx="84">
                        <c:v>33.299999999999997</c:v>
                      </c:pt>
                      <c:pt idx="85">
                        <c:v>33.78</c:v>
                      </c:pt>
                      <c:pt idx="86">
                        <c:v>34.14</c:v>
                      </c:pt>
                      <c:pt idx="87">
                        <c:v>34.5</c:v>
                      </c:pt>
                      <c:pt idx="88">
                        <c:v>34.979999999999997</c:v>
                      </c:pt>
                      <c:pt idx="89">
                        <c:v>35.28</c:v>
                      </c:pt>
                      <c:pt idx="90">
                        <c:v>35.58</c:v>
                      </c:pt>
                      <c:pt idx="91">
                        <c:v>36</c:v>
                      </c:pt>
                      <c:pt idx="92">
                        <c:v>36.42</c:v>
                      </c:pt>
                      <c:pt idx="93">
                        <c:v>36.9</c:v>
                      </c:pt>
                      <c:pt idx="94">
                        <c:v>37.019999999999996</c:v>
                      </c:pt>
                      <c:pt idx="95">
                        <c:v>36.96</c:v>
                      </c:pt>
                      <c:pt idx="96">
                        <c:v>37.08</c:v>
                      </c:pt>
                      <c:pt idx="97">
                        <c:v>37.86</c:v>
                      </c:pt>
                      <c:pt idx="98">
                        <c:v>38.879999999999995</c:v>
                      </c:pt>
                      <c:pt idx="99">
                        <c:v>40.019999999999996</c:v>
                      </c:pt>
                      <c:pt idx="100">
                        <c:v>39.96</c:v>
                      </c:pt>
                      <c:pt idx="101">
                        <c:v>41.1</c:v>
                      </c:pt>
                      <c:pt idx="102">
                        <c:v>42.48</c:v>
                      </c:pt>
                      <c:pt idx="103">
                        <c:v>45.9</c:v>
                      </c:pt>
                      <c:pt idx="104">
                        <c:v>47.4</c:v>
                      </c:pt>
                      <c:pt idx="105">
                        <c:v>48</c:v>
                      </c:pt>
                      <c:pt idx="106">
                        <c:v>48</c:v>
                      </c:pt>
                      <c:pt idx="107">
                        <c:v>39.42</c:v>
                      </c:pt>
                      <c:pt idx="108">
                        <c:v>36.479999999999997</c:v>
                      </c:pt>
                      <c:pt idx="109">
                        <c:v>36</c:v>
                      </c:pt>
                      <c:pt idx="110">
                        <c:v>36.6</c:v>
                      </c:pt>
                      <c:pt idx="111">
                        <c:v>37.08</c:v>
                      </c:pt>
                      <c:pt idx="112">
                        <c:v>36.72</c:v>
                      </c:pt>
                      <c:pt idx="113">
                        <c:v>35.1</c:v>
                      </c:pt>
                      <c:pt idx="114">
                        <c:v>34.379999999999995</c:v>
                      </c:pt>
                      <c:pt idx="115">
                        <c:v>34.199999999999996</c:v>
                      </c:pt>
                      <c:pt idx="116">
                        <c:v>34.379999999999995</c:v>
                      </c:pt>
                      <c:pt idx="117">
                        <c:v>33.72</c:v>
                      </c:pt>
                      <c:pt idx="118">
                        <c:v>45</c:v>
                      </c:pt>
                      <c:pt idx="119">
                        <c:v>41.22</c:v>
                      </c:pt>
                      <c:pt idx="120">
                        <c:v>39.6</c:v>
                      </c:pt>
                      <c:pt idx="121">
                        <c:v>37.379999999999995</c:v>
                      </c:pt>
                      <c:pt idx="122">
                        <c:v>36.72</c:v>
                      </c:pt>
                      <c:pt idx="123">
                        <c:v>36.6</c:v>
                      </c:pt>
                      <c:pt idx="124">
                        <c:v>36.18</c:v>
                      </c:pt>
                      <c:pt idx="125">
                        <c:v>36</c:v>
                      </c:pt>
                      <c:pt idx="126">
                        <c:v>34.979999999999997</c:v>
                      </c:pt>
                      <c:pt idx="127">
                        <c:v>36.9</c:v>
                      </c:pt>
                      <c:pt idx="128">
                        <c:v>36.6</c:v>
                      </c:pt>
                      <c:pt idx="129">
                        <c:v>38.4</c:v>
                      </c:pt>
                      <c:pt idx="130">
                        <c:v>38.1</c:v>
                      </c:pt>
                      <c:pt idx="131">
                        <c:v>37.559999999999995</c:v>
                      </c:pt>
                      <c:pt idx="132">
                        <c:v>37.32</c:v>
                      </c:pt>
                      <c:pt idx="133">
                        <c:v>36.659999999999997</c:v>
                      </c:pt>
                      <c:pt idx="134">
                        <c:v>35.46</c:v>
                      </c:pt>
                      <c:pt idx="135">
                        <c:v>35.519999999999996</c:v>
                      </c:pt>
                      <c:pt idx="136">
                        <c:v>35.159999999999997</c:v>
                      </c:pt>
                      <c:pt idx="137">
                        <c:v>34.799999999999997</c:v>
                      </c:pt>
                      <c:pt idx="138">
                        <c:v>35.04</c:v>
                      </c:pt>
                      <c:pt idx="139">
                        <c:v>35.4</c:v>
                      </c:pt>
                      <c:pt idx="140">
                        <c:v>35.4</c:v>
                      </c:pt>
                      <c:pt idx="141">
                        <c:v>35.519999999999996</c:v>
                      </c:pt>
                      <c:pt idx="142">
                        <c:v>35.58</c:v>
                      </c:pt>
                      <c:pt idx="143">
                        <c:v>35.879999999999995</c:v>
                      </c:pt>
                      <c:pt idx="144">
                        <c:v>36.299999999999997</c:v>
                      </c:pt>
                      <c:pt idx="145">
                        <c:v>36.72</c:v>
                      </c:pt>
                      <c:pt idx="146">
                        <c:v>36.72</c:v>
                      </c:pt>
                      <c:pt idx="147">
                        <c:v>33.299999999999997</c:v>
                      </c:pt>
                      <c:pt idx="148">
                        <c:v>35.04</c:v>
                      </c:pt>
                      <c:pt idx="149">
                        <c:v>35.28</c:v>
                      </c:pt>
                      <c:pt idx="150">
                        <c:v>35.22</c:v>
                      </c:pt>
                      <c:pt idx="151">
                        <c:v>35.519999999999996</c:v>
                      </c:pt>
                      <c:pt idx="152">
                        <c:v>36.24</c:v>
                      </c:pt>
                      <c:pt idx="153">
                        <c:v>36.6</c:v>
                      </c:pt>
                      <c:pt idx="154">
                        <c:v>37.26</c:v>
                      </c:pt>
                      <c:pt idx="155">
                        <c:v>37.619999999999997</c:v>
                      </c:pt>
                      <c:pt idx="156">
                        <c:v>38.58</c:v>
                      </c:pt>
                      <c:pt idx="157">
                        <c:v>38.4</c:v>
                      </c:pt>
                      <c:pt idx="158">
                        <c:v>39.6</c:v>
                      </c:pt>
                      <c:pt idx="159">
                        <c:v>39.9</c:v>
                      </c:pt>
                      <c:pt idx="160">
                        <c:v>40.379999999999995</c:v>
                      </c:pt>
                      <c:pt idx="161">
                        <c:v>40.799999999999997</c:v>
                      </c:pt>
                      <c:pt idx="162">
                        <c:v>41.76</c:v>
                      </c:pt>
                      <c:pt idx="163">
                        <c:v>42.3</c:v>
                      </c:pt>
                      <c:pt idx="164">
                        <c:v>42.42</c:v>
                      </c:pt>
                      <c:pt idx="165">
                        <c:v>43.32</c:v>
                      </c:pt>
                      <c:pt idx="166">
                        <c:v>44.699999999999996</c:v>
                      </c:pt>
                      <c:pt idx="167">
                        <c:v>45.6</c:v>
                      </c:pt>
                      <c:pt idx="168">
                        <c:v>45.42</c:v>
                      </c:pt>
                      <c:pt idx="169">
                        <c:v>45.6</c:v>
                      </c:pt>
                      <c:pt idx="170">
                        <c:v>44.661900000000003</c:v>
                      </c:pt>
                      <c:pt idx="171">
                        <c:v>43.70091</c:v>
                      </c:pt>
                      <c:pt idx="172">
                        <c:v>41.418529999999997</c:v>
                      </c:pt>
                      <c:pt idx="173">
                        <c:v>39.573360000000001</c:v>
                      </c:pt>
                      <c:pt idx="174">
                        <c:v>39.545070000000003</c:v>
                      </c:pt>
                      <c:pt idx="175">
                        <c:v>39.746000000000002</c:v>
                      </c:pt>
                      <c:pt idx="176">
                        <c:v>40.409300000000002</c:v>
                      </c:pt>
                      <c:pt idx="177">
                        <c:v>40.199460000000002</c:v>
                      </c:pt>
                      <c:pt idx="178">
                        <c:v>41.27234</c:v>
                      </c:pt>
                      <c:pt idx="179">
                        <c:v>41.266399999999997</c:v>
                      </c:pt>
                      <c:pt idx="180">
                        <c:v>45.907908999999989</c:v>
                      </c:pt>
                      <c:pt idx="181">
                        <c:v>46.465063000000015</c:v>
                      </c:pt>
                      <c:pt idx="182">
                        <c:v>46.575611000000009</c:v>
                      </c:pt>
                      <c:pt idx="183">
                        <c:v>46.677313000000012</c:v>
                      </c:pt>
                      <c:pt idx="184">
                        <c:v>47.137188999999999</c:v>
                      </c:pt>
                      <c:pt idx="185">
                        <c:v>47.300797999999993</c:v>
                      </c:pt>
                      <c:pt idx="186">
                        <c:v>46.411999999999999</c:v>
                      </c:pt>
                      <c:pt idx="187">
                        <c:v>45.554158999999999</c:v>
                      </c:pt>
                      <c:pt idx="188">
                        <c:v>45.726611000000005</c:v>
                      </c:pt>
                      <c:pt idx="189">
                        <c:v>45.912329999999997</c:v>
                      </c:pt>
                      <c:pt idx="190">
                        <c:v>46.142268999999999</c:v>
                      </c:pt>
                      <c:pt idx="191">
                        <c:v>46.230704000000003</c:v>
                      </c:pt>
                      <c:pt idx="192">
                        <c:v>46.177644000000001</c:v>
                      </c:pt>
                      <c:pt idx="193">
                        <c:v>45.580689999999997</c:v>
                      </c:pt>
                      <c:pt idx="194">
                        <c:v>45.399393000000003</c:v>
                      </c:pt>
                      <c:pt idx="195">
                        <c:v>46.115736999999996</c:v>
                      </c:pt>
                      <c:pt idx="196">
                        <c:v>45.518783999999997</c:v>
                      </c:pt>
                      <c:pt idx="197">
                        <c:v>45.540893999999994</c:v>
                      </c:pt>
                      <c:pt idx="198">
                        <c:v>46.080364000000003</c:v>
                      </c:pt>
                      <c:pt idx="199">
                        <c:v>46.129003000000004</c:v>
                      </c:pt>
                      <c:pt idx="200">
                        <c:v>45.408237</c:v>
                      </c:pt>
                      <c:pt idx="201">
                        <c:v>45.876955999999993</c:v>
                      </c:pt>
                      <c:pt idx="202">
                        <c:v>45.620488000000002</c:v>
                      </c:pt>
                      <c:pt idx="203">
                        <c:v>45.549739000000002</c:v>
                      </c:pt>
                      <c:pt idx="204">
                        <c:v>45.474566999999993</c:v>
                      </c:pt>
                      <c:pt idx="205">
                        <c:v>45.147345000000008</c:v>
                      </c:pt>
                      <c:pt idx="206">
                        <c:v>44.988160999999998</c:v>
                      </c:pt>
                      <c:pt idx="207">
                        <c:v>45.731032999999989</c:v>
                      </c:pt>
                      <c:pt idx="208">
                        <c:v>46.416424000000006</c:v>
                      </c:pt>
                      <c:pt idx="209">
                        <c:v>45.576268999999989</c:v>
                      </c:pt>
                      <c:pt idx="210">
                        <c:v>45.585111999999988</c:v>
                      </c:pt>
                      <c:pt idx="211">
                        <c:v>45.761987999999995</c:v>
                      </c:pt>
                      <c:pt idx="212">
                        <c:v>45.324219999999997</c:v>
                      </c:pt>
                      <c:pt idx="213">
                        <c:v>44.68746999999999</c:v>
                      </c:pt>
                      <c:pt idx="214">
                        <c:v>44.722846999999994</c:v>
                      </c:pt>
                      <c:pt idx="215">
                        <c:v>44.899720999999992</c:v>
                      </c:pt>
                      <c:pt idx="216">
                        <c:v>44.820127999999997</c:v>
                      </c:pt>
                      <c:pt idx="217">
                        <c:v>44.581346999999987</c:v>
                      </c:pt>
                      <c:pt idx="218">
                        <c:v>44.616721000000013</c:v>
                      </c:pt>
                      <c:pt idx="219">
                        <c:v>44.855503999999996</c:v>
                      </c:pt>
                      <c:pt idx="220">
                        <c:v>44.519438999999991</c:v>
                      </c:pt>
                      <c:pt idx="221">
                        <c:v>43.776564000000008</c:v>
                      </c:pt>
                      <c:pt idx="222">
                        <c:v>43.73234699999999</c:v>
                      </c:pt>
                      <c:pt idx="223">
                        <c:v>43.219408999999992</c:v>
                      </c:pt>
                      <c:pt idx="224">
                        <c:v>43.175191000000005</c:v>
                      </c:pt>
                      <c:pt idx="225">
                        <c:v>43.661597999999991</c:v>
                      </c:pt>
                      <c:pt idx="226">
                        <c:v>43.144238999999999</c:v>
                      </c:pt>
                      <c:pt idx="227">
                        <c:v>42.662251999999995</c:v>
                      </c:pt>
                      <c:pt idx="228">
                        <c:v>42.516331999999991</c:v>
                      </c:pt>
                      <c:pt idx="229">
                        <c:v>42.379253999999996</c:v>
                      </c:pt>
                      <c:pt idx="230">
                        <c:v>42.609188999999994</c:v>
                      </c:pt>
                      <c:pt idx="231">
                        <c:v>43.046953999999992</c:v>
                      </c:pt>
                      <c:pt idx="232">
                        <c:v>42.582659999999997</c:v>
                      </c:pt>
                      <c:pt idx="233">
                        <c:v>42.733001999999999</c:v>
                      </c:pt>
                      <c:pt idx="234">
                        <c:v>43.051378999999983</c:v>
                      </c:pt>
                      <c:pt idx="235">
                        <c:v>42.976208</c:v>
                      </c:pt>
                      <c:pt idx="236">
                        <c:v>43.334377999999987</c:v>
                      </c:pt>
                      <c:pt idx="237">
                        <c:v>43.661595000000013</c:v>
                      </c:pt>
                      <c:pt idx="238">
                        <c:v>43.926911999999987</c:v>
                      </c:pt>
                      <c:pt idx="239">
                        <c:v>44.218752999999992</c:v>
                      </c:pt>
                      <c:pt idx="240">
                        <c:v>44.599035999999998</c:v>
                      </c:pt>
                      <c:pt idx="241">
                        <c:v>44.926252999999996</c:v>
                      </c:pt>
                      <c:pt idx="242">
                        <c:v>45.085439999999991</c:v>
                      </c:pt>
                      <c:pt idx="243">
                        <c:v>45.430344999999996</c:v>
                      </c:pt>
                      <c:pt idx="244">
                        <c:v>44.917409999999997</c:v>
                      </c:pt>
                      <c:pt idx="245">
                        <c:v>44.484064000000004</c:v>
                      </c:pt>
                      <c:pt idx="246">
                        <c:v>44.431003999999994</c:v>
                      </c:pt>
                      <c:pt idx="247">
                        <c:v>44.988157999999991</c:v>
                      </c:pt>
                      <c:pt idx="248">
                        <c:v>44.572503999999988</c:v>
                      </c:pt>
                      <c:pt idx="249">
                        <c:v>44.342566999999988</c:v>
                      </c:pt>
                      <c:pt idx="250">
                        <c:v>44.634411000000007</c:v>
                      </c:pt>
                      <c:pt idx="251">
                        <c:v>44.616721999999996</c:v>
                      </c:pt>
                      <c:pt idx="252">
                        <c:v>44.599033999999996</c:v>
                      </c:pt>
                      <c:pt idx="253">
                        <c:v>44.687472000000007</c:v>
                      </c:pt>
                      <c:pt idx="254">
                        <c:v>44.634408000000001</c:v>
                      </c:pt>
                      <c:pt idx="255">
                        <c:v>44.634408000000001</c:v>
                      </c:pt>
                      <c:pt idx="256">
                        <c:v>44.837814000000002</c:v>
                      </c:pt>
                      <c:pt idx="257">
                        <c:v>45.041219999999996</c:v>
                      </c:pt>
                      <c:pt idx="258">
                        <c:v>45.023538999999992</c:v>
                      </c:pt>
                      <c:pt idx="259">
                        <c:v>45.165033000000001</c:v>
                      </c:pt>
                      <c:pt idx="260">
                        <c:v>44.926254999999991</c:v>
                      </c:pt>
                      <c:pt idx="261">
                        <c:v>44.484069999999988</c:v>
                      </c:pt>
                      <c:pt idx="262">
                        <c:v>44.245283000000001</c:v>
                      </c:pt>
                      <c:pt idx="263">
                        <c:v>45.041219999999988</c:v>
                      </c:pt>
                    </c:numCache>
                  </c:numRef>
                </c:val>
              </c15:ser>
            </c15:filteredBarSeries>
            <c15:filteredBar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'Данные А4'!$C$6</c15:sqref>
                        </c15:formulaRef>
                      </c:ext>
                    </c:extLst>
                    <c:strCache>
                      <c:ptCount val="1"/>
                      <c:pt idx="0">
                        <c:v>Р затруб, ат</c:v>
                      </c:pt>
                    </c:strCache>
                  </c:strRef>
                </c:tx>
                <c:spPr>
                  <a:solidFill>
                    <a:schemeClr val="accent3"/>
                  </a:solidFill>
                  <a:ln>
                    <a:solidFill>
                      <a:schemeClr val="accent2">
                        <a:lumMod val="75000"/>
                      </a:schemeClr>
                    </a:solidFill>
                  </a:ln>
                  <a:effectLst/>
                </c:spPr>
                <c:invertIfNegative val="0"/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'Данные А4'!$A$7:$A$272</c15:sqref>
                        </c15:formulaRef>
                      </c:ext>
                    </c:extLst>
                    <c:numCache>
                      <c:formatCode>m/d/yyyy</c:formatCode>
                      <c:ptCount val="266"/>
                      <c:pt idx="0">
                        <c:v>42145</c:v>
                      </c:pt>
                      <c:pt idx="1">
                        <c:v>42146</c:v>
                      </c:pt>
                      <c:pt idx="2">
                        <c:v>42147</c:v>
                      </c:pt>
                      <c:pt idx="3">
                        <c:v>42148</c:v>
                      </c:pt>
                      <c:pt idx="4">
                        <c:v>42149</c:v>
                      </c:pt>
                      <c:pt idx="5">
                        <c:v>42150</c:v>
                      </c:pt>
                      <c:pt idx="6">
                        <c:v>42151</c:v>
                      </c:pt>
                      <c:pt idx="7">
                        <c:v>42152</c:v>
                      </c:pt>
                      <c:pt idx="8">
                        <c:v>42153</c:v>
                      </c:pt>
                      <c:pt idx="9">
                        <c:v>42154</c:v>
                      </c:pt>
                      <c:pt idx="10">
                        <c:v>42155</c:v>
                      </c:pt>
                      <c:pt idx="11">
                        <c:v>42156</c:v>
                      </c:pt>
                      <c:pt idx="12">
                        <c:v>42157</c:v>
                      </c:pt>
                      <c:pt idx="13">
                        <c:v>42158</c:v>
                      </c:pt>
                      <c:pt idx="14">
                        <c:v>42159</c:v>
                      </c:pt>
                      <c:pt idx="15">
                        <c:v>42160</c:v>
                      </c:pt>
                      <c:pt idx="16">
                        <c:v>42161</c:v>
                      </c:pt>
                      <c:pt idx="17">
                        <c:v>42162</c:v>
                      </c:pt>
                      <c:pt idx="18">
                        <c:v>42163</c:v>
                      </c:pt>
                      <c:pt idx="19">
                        <c:v>42164</c:v>
                      </c:pt>
                      <c:pt idx="20">
                        <c:v>42165</c:v>
                      </c:pt>
                      <c:pt idx="21">
                        <c:v>42166</c:v>
                      </c:pt>
                      <c:pt idx="22">
                        <c:v>42167</c:v>
                      </c:pt>
                      <c:pt idx="23">
                        <c:v>42168</c:v>
                      </c:pt>
                      <c:pt idx="24">
                        <c:v>42169</c:v>
                      </c:pt>
                      <c:pt idx="25">
                        <c:v>42170</c:v>
                      </c:pt>
                      <c:pt idx="26">
                        <c:v>42171</c:v>
                      </c:pt>
                      <c:pt idx="27">
                        <c:v>42172</c:v>
                      </c:pt>
                      <c:pt idx="28">
                        <c:v>42173</c:v>
                      </c:pt>
                      <c:pt idx="29">
                        <c:v>42174</c:v>
                      </c:pt>
                      <c:pt idx="30">
                        <c:v>42175</c:v>
                      </c:pt>
                      <c:pt idx="31">
                        <c:v>42176</c:v>
                      </c:pt>
                      <c:pt idx="32">
                        <c:v>42177</c:v>
                      </c:pt>
                      <c:pt idx="33">
                        <c:v>42178</c:v>
                      </c:pt>
                      <c:pt idx="34">
                        <c:v>42179</c:v>
                      </c:pt>
                      <c:pt idx="35">
                        <c:v>42180</c:v>
                      </c:pt>
                      <c:pt idx="36">
                        <c:v>42181</c:v>
                      </c:pt>
                      <c:pt idx="37">
                        <c:v>42182</c:v>
                      </c:pt>
                      <c:pt idx="38">
                        <c:v>42183</c:v>
                      </c:pt>
                      <c:pt idx="39">
                        <c:v>42184</c:v>
                      </c:pt>
                      <c:pt idx="40">
                        <c:v>42185</c:v>
                      </c:pt>
                      <c:pt idx="41">
                        <c:v>42186</c:v>
                      </c:pt>
                      <c:pt idx="42">
                        <c:v>42187</c:v>
                      </c:pt>
                      <c:pt idx="43">
                        <c:v>42188</c:v>
                      </c:pt>
                      <c:pt idx="44">
                        <c:v>42189</c:v>
                      </c:pt>
                      <c:pt idx="45">
                        <c:v>42190</c:v>
                      </c:pt>
                      <c:pt idx="46">
                        <c:v>42191</c:v>
                      </c:pt>
                      <c:pt idx="47">
                        <c:v>42192</c:v>
                      </c:pt>
                      <c:pt idx="48">
                        <c:v>42193</c:v>
                      </c:pt>
                      <c:pt idx="49">
                        <c:v>42194</c:v>
                      </c:pt>
                      <c:pt idx="50">
                        <c:v>42195</c:v>
                      </c:pt>
                      <c:pt idx="51">
                        <c:v>42196</c:v>
                      </c:pt>
                      <c:pt idx="52">
                        <c:v>42197</c:v>
                      </c:pt>
                      <c:pt idx="53">
                        <c:v>42198</c:v>
                      </c:pt>
                      <c:pt idx="54">
                        <c:v>42199</c:v>
                      </c:pt>
                      <c:pt idx="55">
                        <c:v>42200</c:v>
                      </c:pt>
                      <c:pt idx="56">
                        <c:v>42201</c:v>
                      </c:pt>
                      <c:pt idx="57">
                        <c:v>42202</c:v>
                      </c:pt>
                      <c:pt idx="58">
                        <c:v>42203</c:v>
                      </c:pt>
                      <c:pt idx="59">
                        <c:v>42204</c:v>
                      </c:pt>
                      <c:pt idx="60">
                        <c:v>42205</c:v>
                      </c:pt>
                      <c:pt idx="61">
                        <c:v>42206</c:v>
                      </c:pt>
                      <c:pt idx="62">
                        <c:v>42207</c:v>
                      </c:pt>
                      <c:pt idx="63">
                        <c:v>42208</c:v>
                      </c:pt>
                      <c:pt idx="64">
                        <c:v>42209</c:v>
                      </c:pt>
                      <c:pt idx="65">
                        <c:v>42210</c:v>
                      </c:pt>
                      <c:pt idx="66">
                        <c:v>42211</c:v>
                      </c:pt>
                      <c:pt idx="67">
                        <c:v>42212</c:v>
                      </c:pt>
                      <c:pt idx="68">
                        <c:v>42213</c:v>
                      </c:pt>
                      <c:pt idx="69">
                        <c:v>42214</c:v>
                      </c:pt>
                      <c:pt idx="70">
                        <c:v>42215</c:v>
                      </c:pt>
                      <c:pt idx="71">
                        <c:v>42216</c:v>
                      </c:pt>
                      <c:pt idx="72">
                        <c:v>42217</c:v>
                      </c:pt>
                      <c:pt idx="73">
                        <c:v>42218</c:v>
                      </c:pt>
                      <c:pt idx="74">
                        <c:v>42219</c:v>
                      </c:pt>
                      <c:pt idx="75">
                        <c:v>42220</c:v>
                      </c:pt>
                      <c:pt idx="76">
                        <c:v>42221</c:v>
                      </c:pt>
                      <c:pt idx="77">
                        <c:v>42222</c:v>
                      </c:pt>
                      <c:pt idx="78">
                        <c:v>42223</c:v>
                      </c:pt>
                      <c:pt idx="79">
                        <c:v>42224</c:v>
                      </c:pt>
                      <c:pt idx="80">
                        <c:v>42225</c:v>
                      </c:pt>
                      <c:pt idx="81">
                        <c:v>42226</c:v>
                      </c:pt>
                      <c:pt idx="82">
                        <c:v>42227</c:v>
                      </c:pt>
                      <c:pt idx="83">
                        <c:v>42228</c:v>
                      </c:pt>
                      <c:pt idx="84">
                        <c:v>42229</c:v>
                      </c:pt>
                      <c:pt idx="85">
                        <c:v>42230</c:v>
                      </c:pt>
                      <c:pt idx="86">
                        <c:v>42231</c:v>
                      </c:pt>
                      <c:pt idx="87">
                        <c:v>42232</c:v>
                      </c:pt>
                      <c:pt idx="88">
                        <c:v>42233</c:v>
                      </c:pt>
                      <c:pt idx="89">
                        <c:v>42234</c:v>
                      </c:pt>
                      <c:pt idx="90">
                        <c:v>42235</c:v>
                      </c:pt>
                      <c:pt idx="91">
                        <c:v>42236</c:v>
                      </c:pt>
                      <c:pt idx="92">
                        <c:v>42237</c:v>
                      </c:pt>
                      <c:pt idx="93">
                        <c:v>42238</c:v>
                      </c:pt>
                      <c:pt idx="94">
                        <c:v>42239</c:v>
                      </c:pt>
                      <c:pt idx="95">
                        <c:v>42240</c:v>
                      </c:pt>
                      <c:pt idx="96">
                        <c:v>42241</c:v>
                      </c:pt>
                      <c:pt idx="97">
                        <c:v>42242</c:v>
                      </c:pt>
                      <c:pt idx="98">
                        <c:v>42243</c:v>
                      </c:pt>
                      <c:pt idx="99">
                        <c:v>42244</c:v>
                      </c:pt>
                      <c:pt idx="100">
                        <c:v>42245</c:v>
                      </c:pt>
                      <c:pt idx="101">
                        <c:v>42246</c:v>
                      </c:pt>
                      <c:pt idx="102">
                        <c:v>42247</c:v>
                      </c:pt>
                      <c:pt idx="103">
                        <c:v>42248</c:v>
                      </c:pt>
                      <c:pt idx="104">
                        <c:v>42249</c:v>
                      </c:pt>
                      <c:pt idx="105">
                        <c:v>42250</c:v>
                      </c:pt>
                      <c:pt idx="106">
                        <c:v>42251</c:v>
                      </c:pt>
                      <c:pt idx="107">
                        <c:v>42252</c:v>
                      </c:pt>
                      <c:pt idx="108">
                        <c:v>42253</c:v>
                      </c:pt>
                      <c:pt idx="109">
                        <c:v>42254</c:v>
                      </c:pt>
                      <c:pt idx="110">
                        <c:v>42255</c:v>
                      </c:pt>
                      <c:pt idx="111">
                        <c:v>42256</c:v>
                      </c:pt>
                      <c:pt idx="112">
                        <c:v>42257</c:v>
                      </c:pt>
                      <c:pt idx="113">
                        <c:v>42258</c:v>
                      </c:pt>
                      <c:pt idx="114">
                        <c:v>42259</c:v>
                      </c:pt>
                      <c:pt idx="115">
                        <c:v>42260</c:v>
                      </c:pt>
                      <c:pt idx="116">
                        <c:v>42261</c:v>
                      </c:pt>
                      <c:pt idx="117">
                        <c:v>42262</c:v>
                      </c:pt>
                      <c:pt idx="118">
                        <c:v>42263</c:v>
                      </c:pt>
                      <c:pt idx="119">
                        <c:v>42264</c:v>
                      </c:pt>
                      <c:pt idx="120">
                        <c:v>42265</c:v>
                      </c:pt>
                      <c:pt idx="121">
                        <c:v>42266</c:v>
                      </c:pt>
                      <c:pt idx="122">
                        <c:v>42267</c:v>
                      </c:pt>
                      <c:pt idx="123">
                        <c:v>42268</c:v>
                      </c:pt>
                      <c:pt idx="124">
                        <c:v>42269</c:v>
                      </c:pt>
                      <c:pt idx="125">
                        <c:v>42270</c:v>
                      </c:pt>
                      <c:pt idx="126">
                        <c:v>42271</c:v>
                      </c:pt>
                      <c:pt idx="127">
                        <c:v>42272</c:v>
                      </c:pt>
                      <c:pt idx="128">
                        <c:v>42273</c:v>
                      </c:pt>
                      <c:pt idx="129">
                        <c:v>42274</c:v>
                      </c:pt>
                      <c:pt idx="130">
                        <c:v>42275</c:v>
                      </c:pt>
                      <c:pt idx="131">
                        <c:v>42276</c:v>
                      </c:pt>
                      <c:pt idx="132">
                        <c:v>42277</c:v>
                      </c:pt>
                      <c:pt idx="133">
                        <c:v>42278</c:v>
                      </c:pt>
                      <c:pt idx="134">
                        <c:v>42279</c:v>
                      </c:pt>
                      <c:pt idx="135">
                        <c:v>42280</c:v>
                      </c:pt>
                      <c:pt idx="136">
                        <c:v>42281</c:v>
                      </c:pt>
                      <c:pt idx="137">
                        <c:v>42282</c:v>
                      </c:pt>
                      <c:pt idx="138">
                        <c:v>42283</c:v>
                      </c:pt>
                      <c:pt idx="139">
                        <c:v>42284</c:v>
                      </c:pt>
                      <c:pt idx="140">
                        <c:v>42285</c:v>
                      </c:pt>
                      <c:pt idx="141">
                        <c:v>42286</c:v>
                      </c:pt>
                      <c:pt idx="142">
                        <c:v>42287</c:v>
                      </c:pt>
                      <c:pt idx="143">
                        <c:v>42288</c:v>
                      </c:pt>
                      <c:pt idx="144">
                        <c:v>42289</c:v>
                      </c:pt>
                      <c:pt idx="145">
                        <c:v>42290</c:v>
                      </c:pt>
                      <c:pt idx="146">
                        <c:v>42291</c:v>
                      </c:pt>
                      <c:pt idx="147">
                        <c:v>42292</c:v>
                      </c:pt>
                      <c:pt idx="148">
                        <c:v>42293</c:v>
                      </c:pt>
                      <c:pt idx="149">
                        <c:v>42294</c:v>
                      </c:pt>
                      <c:pt idx="150">
                        <c:v>42295</c:v>
                      </c:pt>
                      <c:pt idx="151">
                        <c:v>42296</c:v>
                      </c:pt>
                      <c:pt idx="152">
                        <c:v>42297</c:v>
                      </c:pt>
                      <c:pt idx="153">
                        <c:v>42298</c:v>
                      </c:pt>
                      <c:pt idx="154">
                        <c:v>42299</c:v>
                      </c:pt>
                      <c:pt idx="155">
                        <c:v>42300</c:v>
                      </c:pt>
                      <c:pt idx="156">
                        <c:v>42301</c:v>
                      </c:pt>
                      <c:pt idx="157">
                        <c:v>42302</c:v>
                      </c:pt>
                      <c:pt idx="158">
                        <c:v>42303</c:v>
                      </c:pt>
                      <c:pt idx="159">
                        <c:v>42304</c:v>
                      </c:pt>
                      <c:pt idx="160">
                        <c:v>42305</c:v>
                      </c:pt>
                      <c:pt idx="161">
                        <c:v>42306</c:v>
                      </c:pt>
                      <c:pt idx="162">
                        <c:v>42307</c:v>
                      </c:pt>
                      <c:pt idx="163">
                        <c:v>42308</c:v>
                      </c:pt>
                      <c:pt idx="164">
                        <c:v>42309</c:v>
                      </c:pt>
                      <c:pt idx="165">
                        <c:v>42310</c:v>
                      </c:pt>
                      <c:pt idx="166">
                        <c:v>42311</c:v>
                      </c:pt>
                      <c:pt idx="167">
                        <c:v>42312</c:v>
                      </c:pt>
                      <c:pt idx="168">
                        <c:v>42313</c:v>
                      </c:pt>
                      <c:pt idx="169">
                        <c:v>42314</c:v>
                      </c:pt>
                      <c:pt idx="170">
                        <c:v>42315</c:v>
                      </c:pt>
                      <c:pt idx="171">
                        <c:v>42316</c:v>
                      </c:pt>
                      <c:pt idx="172">
                        <c:v>42317</c:v>
                      </c:pt>
                      <c:pt idx="173">
                        <c:v>42318</c:v>
                      </c:pt>
                      <c:pt idx="174">
                        <c:v>42319</c:v>
                      </c:pt>
                      <c:pt idx="175">
                        <c:v>42320</c:v>
                      </c:pt>
                      <c:pt idx="176">
                        <c:v>42321</c:v>
                      </c:pt>
                      <c:pt idx="177">
                        <c:v>42322</c:v>
                      </c:pt>
                      <c:pt idx="178">
                        <c:v>42323</c:v>
                      </c:pt>
                      <c:pt idx="179">
                        <c:v>42324</c:v>
                      </c:pt>
                      <c:pt idx="180">
                        <c:v>42325</c:v>
                      </c:pt>
                      <c:pt idx="181">
                        <c:v>42326</c:v>
                      </c:pt>
                      <c:pt idx="182">
                        <c:v>42327</c:v>
                      </c:pt>
                      <c:pt idx="183">
                        <c:v>42328</c:v>
                      </c:pt>
                      <c:pt idx="184">
                        <c:v>42329</c:v>
                      </c:pt>
                      <c:pt idx="185">
                        <c:v>42330</c:v>
                      </c:pt>
                      <c:pt idx="186">
                        <c:v>42331</c:v>
                      </c:pt>
                      <c:pt idx="187">
                        <c:v>42332</c:v>
                      </c:pt>
                      <c:pt idx="188">
                        <c:v>42333</c:v>
                      </c:pt>
                      <c:pt idx="189">
                        <c:v>42334</c:v>
                      </c:pt>
                      <c:pt idx="190">
                        <c:v>42335</c:v>
                      </c:pt>
                      <c:pt idx="191">
                        <c:v>42336</c:v>
                      </c:pt>
                      <c:pt idx="192">
                        <c:v>42337</c:v>
                      </c:pt>
                      <c:pt idx="193">
                        <c:v>42338</c:v>
                      </c:pt>
                      <c:pt idx="194">
                        <c:v>42339</c:v>
                      </c:pt>
                      <c:pt idx="195">
                        <c:v>42340</c:v>
                      </c:pt>
                      <c:pt idx="196">
                        <c:v>42341</c:v>
                      </c:pt>
                      <c:pt idx="197">
                        <c:v>42342</c:v>
                      </c:pt>
                      <c:pt idx="198">
                        <c:v>42343</c:v>
                      </c:pt>
                      <c:pt idx="199">
                        <c:v>42344</c:v>
                      </c:pt>
                      <c:pt idx="200">
                        <c:v>42345</c:v>
                      </c:pt>
                      <c:pt idx="201">
                        <c:v>42346</c:v>
                      </c:pt>
                      <c:pt idx="202">
                        <c:v>42347</c:v>
                      </c:pt>
                      <c:pt idx="203">
                        <c:v>42348</c:v>
                      </c:pt>
                      <c:pt idx="204">
                        <c:v>42349</c:v>
                      </c:pt>
                      <c:pt idx="205">
                        <c:v>42350</c:v>
                      </c:pt>
                      <c:pt idx="206">
                        <c:v>42351</c:v>
                      </c:pt>
                      <c:pt idx="207">
                        <c:v>42352</c:v>
                      </c:pt>
                      <c:pt idx="208">
                        <c:v>42353</c:v>
                      </c:pt>
                      <c:pt idx="209">
                        <c:v>42354</c:v>
                      </c:pt>
                      <c:pt idx="210">
                        <c:v>42355</c:v>
                      </c:pt>
                      <c:pt idx="211">
                        <c:v>42356</c:v>
                      </c:pt>
                      <c:pt idx="212">
                        <c:v>42357</c:v>
                      </c:pt>
                      <c:pt idx="213">
                        <c:v>42358</c:v>
                      </c:pt>
                      <c:pt idx="214">
                        <c:v>42359</c:v>
                      </c:pt>
                      <c:pt idx="215">
                        <c:v>42360</c:v>
                      </c:pt>
                      <c:pt idx="216">
                        <c:v>42361</c:v>
                      </c:pt>
                      <c:pt idx="217">
                        <c:v>42362</c:v>
                      </c:pt>
                      <c:pt idx="218">
                        <c:v>42363</c:v>
                      </c:pt>
                      <c:pt idx="219">
                        <c:v>42364</c:v>
                      </c:pt>
                      <c:pt idx="220">
                        <c:v>42365</c:v>
                      </c:pt>
                      <c:pt idx="221">
                        <c:v>42366</c:v>
                      </c:pt>
                      <c:pt idx="222">
                        <c:v>42367</c:v>
                      </c:pt>
                      <c:pt idx="223">
                        <c:v>42368</c:v>
                      </c:pt>
                      <c:pt idx="224">
                        <c:v>42369</c:v>
                      </c:pt>
                      <c:pt idx="225">
                        <c:v>42370</c:v>
                      </c:pt>
                      <c:pt idx="226">
                        <c:v>42371</c:v>
                      </c:pt>
                      <c:pt idx="227">
                        <c:v>42372</c:v>
                      </c:pt>
                      <c:pt idx="228">
                        <c:v>42373</c:v>
                      </c:pt>
                      <c:pt idx="229">
                        <c:v>42374</c:v>
                      </c:pt>
                      <c:pt idx="230">
                        <c:v>42375</c:v>
                      </c:pt>
                      <c:pt idx="231">
                        <c:v>42376</c:v>
                      </c:pt>
                      <c:pt idx="232">
                        <c:v>42377</c:v>
                      </c:pt>
                      <c:pt idx="233">
                        <c:v>42378</c:v>
                      </c:pt>
                      <c:pt idx="234">
                        <c:v>42379</c:v>
                      </c:pt>
                      <c:pt idx="235">
                        <c:v>42380</c:v>
                      </c:pt>
                      <c:pt idx="236">
                        <c:v>42381</c:v>
                      </c:pt>
                      <c:pt idx="237">
                        <c:v>42382</c:v>
                      </c:pt>
                      <c:pt idx="238">
                        <c:v>42383</c:v>
                      </c:pt>
                      <c:pt idx="239">
                        <c:v>42384</c:v>
                      </c:pt>
                      <c:pt idx="240">
                        <c:v>42385</c:v>
                      </c:pt>
                      <c:pt idx="241">
                        <c:v>42386</c:v>
                      </c:pt>
                      <c:pt idx="242">
                        <c:v>42387</c:v>
                      </c:pt>
                      <c:pt idx="243">
                        <c:v>42388</c:v>
                      </c:pt>
                      <c:pt idx="244">
                        <c:v>42389</c:v>
                      </c:pt>
                      <c:pt idx="245">
                        <c:v>42390</c:v>
                      </c:pt>
                      <c:pt idx="246">
                        <c:v>42391</c:v>
                      </c:pt>
                      <c:pt idx="247">
                        <c:v>42392</c:v>
                      </c:pt>
                      <c:pt idx="248">
                        <c:v>42393</c:v>
                      </c:pt>
                      <c:pt idx="249">
                        <c:v>42394</c:v>
                      </c:pt>
                      <c:pt idx="250">
                        <c:v>42395</c:v>
                      </c:pt>
                      <c:pt idx="251">
                        <c:v>42396</c:v>
                      </c:pt>
                      <c:pt idx="252">
                        <c:v>42397</c:v>
                      </c:pt>
                      <c:pt idx="253">
                        <c:v>42398</c:v>
                      </c:pt>
                      <c:pt idx="254">
                        <c:v>42399</c:v>
                      </c:pt>
                      <c:pt idx="255">
                        <c:v>42400</c:v>
                      </c:pt>
                      <c:pt idx="256">
                        <c:v>42401</c:v>
                      </c:pt>
                      <c:pt idx="257">
                        <c:v>42402</c:v>
                      </c:pt>
                      <c:pt idx="258">
                        <c:v>42403</c:v>
                      </c:pt>
                      <c:pt idx="259">
                        <c:v>42404</c:v>
                      </c:pt>
                      <c:pt idx="260">
                        <c:v>42405</c:v>
                      </c:pt>
                      <c:pt idx="261">
                        <c:v>42406</c:v>
                      </c:pt>
                      <c:pt idx="262">
                        <c:v>42407</c:v>
                      </c:pt>
                      <c:pt idx="263">
                        <c:v>42408</c:v>
                      </c:pt>
                      <c:pt idx="264">
                        <c:v>42409</c:v>
                      </c:pt>
                      <c:pt idx="265">
                        <c:v>42410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'Данные А4'!$C$7:$C$272</c15:sqref>
                        </c15:formulaRef>
                      </c:ext>
                    </c:extLst>
                    <c:numCache>
                      <c:formatCode>General</c:formatCode>
                      <c:ptCount val="266"/>
                      <c:pt idx="43" formatCode="0.00">
                        <c:v>0</c:v>
                      </c:pt>
                      <c:pt idx="44" formatCode="0.00">
                        <c:v>0.5</c:v>
                      </c:pt>
                      <c:pt idx="45" formatCode="0.00">
                        <c:v>1.1000000000000001</c:v>
                      </c:pt>
                      <c:pt idx="46" formatCode="0.00">
                        <c:v>1.2</c:v>
                      </c:pt>
                      <c:pt idx="47" formatCode="0.00">
                        <c:v>0</c:v>
                      </c:pt>
                      <c:pt idx="48" formatCode="0.00">
                        <c:v>0.4</c:v>
                      </c:pt>
                      <c:pt idx="49" formatCode="0.00">
                        <c:v>1</c:v>
                      </c:pt>
                      <c:pt idx="50" formatCode="0.00">
                        <c:v>0</c:v>
                      </c:pt>
                      <c:pt idx="51" formatCode="0.00">
                        <c:v>0</c:v>
                      </c:pt>
                      <c:pt idx="52" formatCode="0.00">
                        <c:v>1.35</c:v>
                      </c:pt>
                      <c:pt idx="53" formatCode="0.00">
                        <c:v>2.29</c:v>
                      </c:pt>
                      <c:pt idx="54" formatCode="0.00">
                        <c:v>0</c:v>
                      </c:pt>
                      <c:pt idx="55" formatCode="0.00">
                        <c:v>0</c:v>
                      </c:pt>
                      <c:pt idx="56" formatCode="0.00">
                        <c:v>0</c:v>
                      </c:pt>
                      <c:pt idx="57" formatCode="0.00">
                        <c:v>1.02</c:v>
                      </c:pt>
                      <c:pt idx="58" formatCode="0.00">
                        <c:v>2.13</c:v>
                      </c:pt>
                      <c:pt idx="59" formatCode="0.00">
                        <c:v>3.06</c:v>
                      </c:pt>
                      <c:pt idx="60" formatCode="0.00">
                        <c:v>3.94</c:v>
                      </c:pt>
                      <c:pt idx="61" formatCode="0.00">
                        <c:v>4.7300000000000004</c:v>
                      </c:pt>
                      <c:pt idx="62" formatCode="0.00">
                        <c:v>5.48</c:v>
                      </c:pt>
                      <c:pt idx="63" formatCode="0.00">
                        <c:v>6.41</c:v>
                      </c:pt>
                      <c:pt idx="64" formatCode="0.00">
                        <c:v>6.93</c:v>
                      </c:pt>
                      <c:pt idx="65" formatCode="0.00">
                        <c:v>7.05</c:v>
                      </c:pt>
                      <c:pt idx="66" formatCode="0.00">
                        <c:v>7.2</c:v>
                      </c:pt>
                      <c:pt idx="67" formatCode="0.00">
                        <c:v>7.26</c:v>
                      </c:pt>
                      <c:pt idx="68" formatCode="0.00">
                        <c:v>7.35</c:v>
                      </c:pt>
                      <c:pt idx="69" formatCode="0.00">
                        <c:v>7.45</c:v>
                      </c:pt>
                      <c:pt idx="70" formatCode="0.00">
                        <c:v>7.51</c:v>
                      </c:pt>
                      <c:pt idx="71" formatCode="0.00">
                        <c:v>7.6</c:v>
                      </c:pt>
                      <c:pt idx="72" formatCode="0.00">
                        <c:v>7.76</c:v>
                      </c:pt>
                      <c:pt idx="73" formatCode="0.00">
                        <c:v>7.84</c:v>
                      </c:pt>
                      <c:pt idx="74" formatCode="0.00">
                        <c:v>7.83</c:v>
                      </c:pt>
                      <c:pt idx="75" formatCode="0.00">
                        <c:v>7.81</c:v>
                      </c:pt>
                      <c:pt idx="76" formatCode="0.00">
                        <c:v>7.83</c:v>
                      </c:pt>
                      <c:pt idx="77" formatCode="0.00">
                        <c:v>7.94</c:v>
                      </c:pt>
                      <c:pt idx="78" formatCode="0.00">
                        <c:v>7.96</c:v>
                      </c:pt>
                      <c:pt idx="79" formatCode="0.00">
                        <c:v>8.06</c:v>
                      </c:pt>
                      <c:pt idx="80" formatCode="0.00">
                        <c:v>8.19</c:v>
                      </c:pt>
                      <c:pt idx="81" formatCode="0.00">
                        <c:v>8.44</c:v>
                      </c:pt>
                      <c:pt idx="82" formatCode="0.00">
                        <c:v>8.64</c:v>
                      </c:pt>
                      <c:pt idx="83" formatCode="0.00">
                        <c:v>8.8699999999999992</c:v>
                      </c:pt>
                      <c:pt idx="84" formatCode="0.00">
                        <c:v>8.81</c:v>
                      </c:pt>
                      <c:pt idx="85" formatCode="0.00">
                        <c:v>8.91</c:v>
                      </c:pt>
                      <c:pt idx="86" formatCode="0.00">
                        <c:v>9.0299999999999994</c:v>
                      </c:pt>
                      <c:pt idx="87" formatCode="0.00">
                        <c:v>9.08</c:v>
                      </c:pt>
                      <c:pt idx="88" formatCode="0.00">
                        <c:v>9.3000000000000007</c:v>
                      </c:pt>
                      <c:pt idx="89" formatCode="0.00">
                        <c:v>9.5299999999999994</c:v>
                      </c:pt>
                      <c:pt idx="90" formatCode="0.00">
                        <c:v>9.61</c:v>
                      </c:pt>
                      <c:pt idx="91" formatCode="0.00">
                        <c:v>9.76</c:v>
                      </c:pt>
                      <c:pt idx="92" formatCode="0.00">
                        <c:v>9.8699999999999992</c:v>
                      </c:pt>
                      <c:pt idx="93" formatCode="0.00">
                        <c:v>9.9499999999999993</c:v>
                      </c:pt>
                      <c:pt idx="94" formatCode="0.00">
                        <c:v>10.18</c:v>
                      </c:pt>
                      <c:pt idx="95" formatCode="0.00">
                        <c:v>10.51</c:v>
                      </c:pt>
                      <c:pt idx="96" formatCode="0.00">
                        <c:v>10.83</c:v>
                      </c:pt>
                      <c:pt idx="97" formatCode="0.00">
                        <c:v>10.47</c:v>
                      </c:pt>
                      <c:pt idx="98" formatCode="0.00">
                        <c:v>10.17</c:v>
                      </c:pt>
                      <c:pt idx="99" formatCode="0.00">
                        <c:v>9.68</c:v>
                      </c:pt>
                      <c:pt idx="100" formatCode="0.00">
                        <c:v>9.4</c:v>
                      </c:pt>
                      <c:pt idx="101" formatCode="0.00">
                        <c:v>9.0500000000000007</c:v>
                      </c:pt>
                      <c:pt idx="102" formatCode="0.00">
                        <c:v>8.6199999999999992</c:v>
                      </c:pt>
                      <c:pt idx="103" formatCode="0.00">
                        <c:v>6.77</c:v>
                      </c:pt>
                      <c:pt idx="104" formatCode="0.00">
                        <c:v>6.06</c:v>
                      </c:pt>
                      <c:pt idx="105" formatCode="0.00">
                        <c:v>5.56</c:v>
                      </c:pt>
                      <c:pt idx="106" formatCode="0.00">
                        <c:v>5.07</c:v>
                      </c:pt>
                      <c:pt idx="107" formatCode="0.00">
                        <c:v>8.6999999999999993</c:v>
                      </c:pt>
                      <c:pt idx="108" formatCode="0.00">
                        <c:v>10.38</c:v>
                      </c:pt>
                      <c:pt idx="109" formatCode="0.00">
                        <c:v>10.61</c:v>
                      </c:pt>
                      <c:pt idx="110" formatCode="0.00">
                        <c:v>10.86</c:v>
                      </c:pt>
                      <c:pt idx="111" formatCode="0.00">
                        <c:v>11.16</c:v>
                      </c:pt>
                      <c:pt idx="112" formatCode="0.00">
                        <c:v>11.56</c:v>
                      </c:pt>
                      <c:pt idx="113" formatCode="0.00">
                        <c:v>12.15</c:v>
                      </c:pt>
                      <c:pt idx="114" formatCode="0.00">
                        <c:v>12.43</c:v>
                      </c:pt>
                      <c:pt idx="115" formatCode="0.00">
                        <c:v>12.53</c:v>
                      </c:pt>
                      <c:pt idx="116" formatCode="0.00">
                        <c:v>12.54</c:v>
                      </c:pt>
                      <c:pt idx="117" formatCode="0.00">
                        <c:v>12.56</c:v>
                      </c:pt>
                      <c:pt idx="118" formatCode="0.00">
                        <c:v>9.8699999999999992</c:v>
                      </c:pt>
                      <c:pt idx="119" formatCode="0.00">
                        <c:v>10.3</c:v>
                      </c:pt>
                      <c:pt idx="120" formatCode="0.00">
                        <c:v>10.97</c:v>
                      </c:pt>
                      <c:pt idx="121" formatCode="0.00">
                        <c:v>11.77</c:v>
                      </c:pt>
                      <c:pt idx="122" formatCode="0.00">
                        <c:v>11.98</c:v>
                      </c:pt>
                      <c:pt idx="123" formatCode="0.00">
                        <c:v>12.08</c:v>
                      </c:pt>
                      <c:pt idx="124" formatCode="0.00">
                        <c:v>12.28</c:v>
                      </c:pt>
                      <c:pt idx="125" formatCode="0.00">
                        <c:v>12.78</c:v>
                      </c:pt>
                      <c:pt idx="126" formatCode="0.00">
                        <c:v>12.7</c:v>
                      </c:pt>
                      <c:pt idx="127" formatCode="0.00">
                        <c:v>12.01</c:v>
                      </c:pt>
                      <c:pt idx="128" formatCode="0.00">
                        <c:v>11.93</c:v>
                      </c:pt>
                      <c:pt idx="129" formatCode="0.00">
                        <c:v>11.53</c:v>
                      </c:pt>
                      <c:pt idx="130" formatCode="0.00">
                        <c:v>11.47</c:v>
                      </c:pt>
                      <c:pt idx="131" formatCode="0.00">
                        <c:v>11.49</c:v>
                      </c:pt>
                      <c:pt idx="132" formatCode="0.00">
                        <c:v>11.52</c:v>
                      </c:pt>
                      <c:pt idx="133" formatCode="0.00">
                        <c:v>11.82</c:v>
                      </c:pt>
                      <c:pt idx="134" formatCode="0.00">
                        <c:v>12.1</c:v>
                      </c:pt>
                      <c:pt idx="135" formatCode="0.00">
                        <c:v>12.1</c:v>
                      </c:pt>
                      <c:pt idx="136" formatCode="0.00">
                        <c:v>12.11</c:v>
                      </c:pt>
                      <c:pt idx="137" formatCode="0.00">
                        <c:v>12.13</c:v>
                      </c:pt>
                      <c:pt idx="138" formatCode="0.00">
                        <c:v>11.96</c:v>
                      </c:pt>
                      <c:pt idx="139" formatCode="0.00">
                        <c:v>11.8</c:v>
                      </c:pt>
                      <c:pt idx="140" formatCode="0.00">
                        <c:v>11.71</c:v>
                      </c:pt>
                      <c:pt idx="141" formatCode="0.00">
                        <c:v>11.6</c:v>
                      </c:pt>
                      <c:pt idx="142" formatCode="0.00">
                        <c:v>11.47</c:v>
                      </c:pt>
                      <c:pt idx="143" formatCode="0.00">
                        <c:v>11.32</c:v>
                      </c:pt>
                      <c:pt idx="144" formatCode="0.00">
                        <c:v>11.11</c:v>
                      </c:pt>
                      <c:pt idx="145" formatCode="0.00">
                        <c:v>10.91</c:v>
                      </c:pt>
                      <c:pt idx="146" formatCode="0.00">
                        <c:v>10.74</c:v>
                      </c:pt>
                      <c:pt idx="147" formatCode="0.00">
                        <c:v>12.19</c:v>
                      </c:pt>
                      <c:pt idx="148" formatCode="0.00">
                        <c:v>11.51</c:v>
                      </c:pt>
                      <c:pt idx="149" formatCode="0.00">
                        <c:v>11.4</c:v>
                      </c:pt>
                      <c:pt idx="150" formatCode="0.00">
                        <c:v>11.29</c:v>
                      </c:pt>
                      <c:pt idx="151" formatCode="0.00">
                        <c:v>11.18</c:v>
                      </c:pt>
                      <c:pt idx="152" formatCode="0.00">
                        <c:v>10.87</c:v>
                      </c:pt>
                      <c:pt idx="153" formatCode="0.00">
                        <c:v>10.63</c:v>
                      </c:pt>
                      <c:pt idx="154" formatCode="0.00">
                        <c:v>10.4</c:v>
                      </c:pt>
                      <c:pt idx="155" formatCode="0.00">
                        <c:v>10.130000000000001</c:v>
                      </c:pt>
                      <c:pt idx="156" formatCode="0.00">
                        <c:v>9.85</c:v>
                      </c:pt>
                      <c:pt idx="157" formatCode="0.00">
                        <c:v>9.73</c:v>
                      </c:pt>
                      <c:pt idx="158" formatCode="0.00">
                        <c:v>9.3000000000000007</c:v>
                      </c:pt>
                      <c:pt idx="159" formatCode="0.00">
                        <c:v>9.1300000000000008</c:v>
                      </c:pt>
                      <c:pt idx="160" formatCode="0.00">
                        <c:v>8.84</c:v>
                      </c:pt>
                      <c:pt idx="161" formatCode="0.00">
                        <c:v>8.51</c:v>
                      </c:pt>
                      <c:pt idx="162" formatCode="0.00">
                        <c:v>8.01</c:v>
                      </c:pt>
                      <c:pt idx="163" formatCode="0.00">
                        <c:v>7.69</c:v>
                      </c:pt>
                      <c:pt idx="164" formatCode="0.00">
                        <c:v>7.52</c:v>
                      </c:pt>
                      <c:pt idx="165" formatCode="0.00">
                        <c:v>7.12</c:v>
                      </c:pt>
                      <c:pt idx="166" formatCode="0.00">
                        <c:v>6.63</c:v>
                      </c:pt>
                      <c:pt idx="167" formatCode="0.00">
                        <c:v>6.07</c:v>
                      </c:pt>
                      <c:pt idx="168" formatCode="0.00">
                        <c:v>6</c:v>
                      </c:pt>
                      <c:pt idx="169" formatCode="0.00">
                        <c:v>5.81</c:v>
                      </c:pt>
                      <c:pt idx="170" formatCode="0.00">
                        <c:v>5.98</c:v>
                      </c:pt>
                      <c:pt idx="171" formatCode="0.00">
                        <c:v>5.84</c:v>
                      </c:pt>
                      <c:pt idx="172" formatCode="0.00">
                        <c:v>5.84</c:v>
                      </c:pt>
                      <c:pt idx="173" formatCode="0.00">
                        <c:v>5.86</c:v>
                      </c:pt>
                      <c:pt idx="174" formatCode="0.00">
                        <c:v>5.8</c:v>
                      </c:pt>
                      <c:pt idx="175" formatCode="0.00">
                        <c:v>5.59</c:v>
                      </c:pt>
                      <c:pt idx="176" formatCode="0.00">
                        <c:v>5.49</c:v>
                      </c:pt>
                      <c:pt idx="177" formatCode="0.00">
                        <c:v>5.44</c:v>
                      </c:pt>
                      <c:pt idx="178" formatCode="0.00">
                        <c:v>5.39</c:v>
                      </c:pt>
                      <c:pt idx="179" formatCode="0.00">
                        <c:v>5.43</c:v>
                      </c:pt>
                      <c:pt idx="180" formatCode="0.00">
                        <c:v>5.19</c:v>
                      </c:pt>
                      <c:pt idx="181" formatCode="0.00">
                        <c:v>4.83</c:v>
                      </c:pt>
                      <c:pt idx="182" formatCode="0.00">
                        <c:v>4.58</c:v>
                      </c:pt>
                      <c:pt idx="183" formatCode="0.00">
                        <c:v>4.41</c:v>
                      </c:pt>
                      <c:pt idx="184" formatCode="0.00">
                        <c:v>4.43</c:v>
                      </c:pt>
                      <c:pt idx="185" formatCode="0.00">
                        <c:v>4.29</c:v>
                      </c:pt>
                      <c:pt idx="186" formatCode="0.00">
                        <c:v>4.53</c:v>
                      </c:pt>
                      <c:pt idx="187" formatCode="0.00">
                        <c:v>4.53</c:v>
                      </c:pt>
                      <c:pt idx="188" formatCode="0.00">
                        <c:v>4.43</c:v>
                      </c:pt>
                      <c:pt idx="189" formatCode="0.00">
                        <c:v>4.42</c:v>
                      </c:pt>
                      <c:pt idx="190" formatCode="0.00">
                        <c:v>4.38</c:v>
                      </c:pt>
                      <c:pt idx="191" formatCode="0.00">
                        <c:v>4.4400000000000004</c:v>
                      </c:pt>
                      <c:pt idx="192" formatCode="0.00">
                        <c:v>4.4400000000000004</c:v>
                      </c:pt>
                      <c:pt idx="193" formatCode="0.00">
                        <c:v>4.4800000000000004</c:v>
                      </c:pt>
                      <c:pt idx="194" formatCode="0.00">
                        <c:v>4.42</c:v>
                      </c:pt>
                      <c:pt idx="195" formatCode="0.00">
                        <c:v>4.37</c:v>
                      </c:pt>
                      <c:pt idx="196" formatCode="0.00">
                        <c:v>4.37</c:v>
                      </c:pt>
                      <c:pt idx="197" formatCode="0.00">
                        <c:v>4.1399999999999997</c:v>
                      </c:pt>
                      <c:pt idx="198" formatCode="0.00">
                        <c:v>4.13</c:v>
                      </c:pt>
                      <c:pt idx="199" formatCode="0.00">
                        <c:v>4.17</c:v>
                      </c:pt>
                      <c:pt idx="200" formatCode="0.00">
                        <c:v>4.08</c:v>
                      </c:pt>
                      <c:pt idx="201" formatCode="0.00">
                        <c:v>4.12</c:v>
                      </c:pt>
                      <c:pt idx="202" formatCode="0.00">
                        <c:v>4.09</c:v>
                      </c:pt>
                      <c:pt idx="203" formatCode="0.00">
                        <c:v>4.0999999999999996</c:v>
                      </c:pt>
                      <c:pt idx="204" formatCode="0.00">
                        <c:v>3.97</c:v>
                      </c:pt>
                      <c:pt idx="205" formatCode="0.00">
                        <c:v>3.95</c:v>
                      </c:pt>
                      <c:pt idx="206" formatCode="0.00">
                        <c:v>4</c:v>
                      </c:pt>
                      <c:pt idx="207" formatCode="0.00">
                        <c:v>3.77</c:v>
                      </c:pt>
                      <c:pt idx="208" formatCode="0.00">
                        <c:v>3.84</c:v>
                      </c:pt>
                      <c:pt idx="209" formatCode="0.00">
                        <c:v>4.01</c:v>
                      </c:pt>
                      <c:pt idx="210" formatCode="0.00">
                        <c:v>4.05</c:v>
                      </c:pt>
                      <c:pt idx="211" formatCode="0.00">
                        <c:v>4.01</c:v>
                      </c:pt>
                      <c:pt idx="212" formatCode="0.00">
                        <c:v>4.04</c:v>
                      </c:pt>
                      <c:pt idx="213" formatCode="0.00">
                        <c:v>3.97</c:v>
                      </c:pt>
                      <c:pt idx="214" formatCode="0.00">
                        <c:v>3.81</c:v>
                      </c:pt>
                      <c:pt idx="215" formatCode="0.00">
                        <c:v>3.79</c:v>
                      </c:pt>
                      <c:pt idx="216" formatCode="0.00">
                        <c:v>3.91</c:v>
                      </c:pt>
                      <c:pt idx="217" formatCode="0.00">
                        <c:v>3.96</c:v>
                      </c:pt>
                      <c:pt idx="218" formatCode="0.00">
                        <c:v>3.86</c:v>
                      </c:pt>
                      <c:pt idx="219" formatCode="0.00">
                        <c:v>3.87</c:v>
                      </c:pt>
                      <c:pt idx="220" formatCode="0.00">
                        <c:v>3.94</c:v>
                      </c:pt>
                      <c:pt idx="221" formatCode="0.00">
                        <c:v>3.91</c:v>
                      </c:pt>
                      <c:pt idx="222" formatCode="0.00">
                        <c:v>4.01</c:v>
                      </c:pt>
                      <c:pt idx="223" formatCode="0.00">
                        <c:v>4.01</c:v>
                      </c:pt>
                      <c:pt idx="224" formatCode="0.00">
                        <c:v>4.01</c:v>
                      </c:pt>
                      <c:pt idx="225" formatCode="0.00">
                        <c:v>3.98</c:v>
                      </c:pt>
                      <c:pt idx="226" formatCode="0.00">
                        <c:v>3.98</c:v>
                      </c:pt>
                      <c:pt idx="227" formatCode="0.00">
                        <c:v>3.94</c:v>
                      </c:pt>
                      <c:pt idx="228" formatCode="0.00">
                        <c:v>3.99</c:v>
                      </c:pt>
                      <c:pt idx="229" formatCode="0.00">
                        <c:v>4.01</c:v>
                      </c:pt>
                      <c:pt idx="230" formatCode="0.00">
                        <c:v>3.94</c:v>
                      </c:pt>
                      <c:pt idx="231" formatCode="0.00">
                        <c:v>3.97</c:v>
                      </c:pt>
                      <c:pt idx="232" formatCode="0.00">
                        <c:v>4</c:v>
                      </c:pt>
                      <c:pt idx="233" formatCode="0.00">
                        <c:v>3.89</c:v>
                      </c:pt>
                      <c:pt idx="234" formatCode="0.00">
                        <c:v>3.78</c:v>
                      </c:pt>
                      <c:pt idx="235" formatCode="0.00">
                        <c:v>3.7</c:v>
                      </c:pt>
                      <c:pt idx="236" formatCode="0.00">
                        <c:v>3.58</c:v>
                      </c:pt>
                      <c:pt idx="237" formatCode="0.00">
                        <c:v>3.59</c:v>
                      </c:pt>
                      <c:pt idx="238" formatCode="0.00">
                        <c:v>3.42</c:v>
                      </c:pt>
                      <c:pt idx="239" formatCode="0.00">
                        <c:v>3.17</c:v>
                      </c:pt>
                      <c:pt idx="240" formatCode="0.00">
                        <c:v>2.98</c:v>
                      </c:pt>
                      <c:pt idx="241" formatCode="0.00">
                        <c:v>2.85</c:v>
                      </c:pt>
                      <c:pt idx="242" formatCode="0.00">
                        <c:v>2.75</c:v>
                      </c:pt>
                      <c:pt idx="243" formatCode="0.00">
                        <c:v>2.5499999999999998</c:v>
                      </c:pt>
                      <c:pt idx="244" formatCode="0.00">
                        <c:v>2.68</c:v>
                      </c:pt>
                      <c:pt idx="245" formatCode="0.00">
                        <c:v>2.71</c:v>
                      </c:pt>
                      <c:pt idx="246" formatCode="0.00">
                        <c:v>2.68</c:v>
                      </c:pt>
                      <c:pt idx="247" formatCode="0.00">
                        <c:v>2.71</c:v>
                      </c:pt>
                      <c:pt idx="248" formatCode="0.00">
                        <c:v>2.71</c:v>
                      </c:pt>
                      <c:pt idx="249" formatCode="0.00">
                        <c:v>2.67</c:v>
                      </c:pt>
                      <c:pt idx="250" formatCode="0.00">
                        <c:v>2.68</c:v>
                      </c:pt>
                      <c:pt idx="251" formatCode="0.00">
                        <c:v>2.71</c:v>
                      </c:pt>
                      <c:pt idx="252" formatCode="0.00">
                        <c:v>2.71</c:v>
                      </c:pt>
                      <c:pt idx="253" formatCode="0.00">
                        <c:v>2.7</c:v>
                      </c:pt>
                      <c:pt idx="254" formatCode="0.00">
                        <c:v>2.7</c:v>
                      </c:pt>
                      <c:pt idx="255" formatCode="0.00">
                        <c:v>2.74</c:v>
                      </c:pt>
                      <c:pt idx="256" formatCode="0.00">
                        <c:v>2.76</c:v>
                      </c:pt>
                      <c:pt idx="257" formatCode="0.00">
                        <c:v>2.75</c:v>
                      </c:pt>
                      <c:pt idx="258" formatCode="0.00">
                        <c:v>2.64</c:v>
                      </c:pt>
                      <c:pt idx="259" formatCode="0.00">
                        <c:v>2.64</c:v>
                      </c:pt>
                      <c:pt idx="260" formatCode="0.00">
                        <c:v>2.71</c:v>
                      </c:pt>
                      <c:pt idx="261" formatCode="0.00">
                        <c:v>2.72</c:v>
                      </c:pt>
                      <c:pt idx="262" formatCode="0.00">
                        <c:v>2.71</c:v>
                      </c:pt>
                      <c:pt idx="263" formatCode="0.00">
                        <c:v>2.75</c:v>
                      </c:pt>
                    </c:numCache>
                  </c:numRef>
                </c:val>
              </c15:ser>
            </c15:filteredBarSeries>
            <c15:filteredBarSeries>
              <c15:ser>
                <c:idx val="4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'Данные А4'!$E$6</c15:sqref>
                        </c15:formulaRef>
                      </c:ext>
                    </c:extLst>
                    <c:strCache>
                      <c:ptCount val="1"/>
                      <c:pt idx="0">
                        <c:v>Накопленная добыча, тыс. м3</c:v>
                      </c:pt>
                    </c:strCache>
                  </c:strRef>
                </c:tx>
                <c:spPr>
                  <a:solidFill>
                    <a:schemeClr val="accent5"/>
                  </a:solidFill>
                  <a:ln>
                    <a:noFill/>
                  </a:ln>
                  <a:effectLst/>
                </c:spPr>
                <c:invertIfNegative val="0"/>
                <c:dLbls>
                  <c:dLbl>
                    <c:idx val="263"/>
                    <c:tx>
                      <c:rich>
                        <a:bodyPr/>
                        <a:lstStyle/>
                        <a:p>
                          <a:fld id="{1126E296-78E8-449B-9946-6E8E4B045E4B}" type="VALUE">
                            <a:rPr lang="en-US">
                              <a:solidFill>
                                <a:srgbClr val="FF0000"/>
                              </a:solidFill>
                            </a:rPr>
                            <a:pPr/>
                            <a:t>[ЗНАЧЕНИЕ]</a:t>
                          </a:fld>
                          <a:endParaRPr lang="ru-RU"/>
                        </a:p>
                      </c:rich>
                    </c:tx>
                    <c:dLblPos val="outEnd"/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0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-5400000" spcFirstLastPara="1" vertOverflow="ellipsis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800" b="0" i="0" u="none" strike="noStrike" kern="1200" baseline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defRPr>
                      </a:pPr>
                      <a:endParaRPr lang="ru-RU"/>
                    </a:p>
                  </c:txPr>
                  <c:dLblPos val="out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'Данные А4'!$A$7:$A$272</c15:sqref>
                        </c15:formulaRef>
                      </c:ext>
                    </c:extLst>
                    <c:numCache>
                      <c:formatCode>m/d/yyyy</c:formatCode>
                      <c:ptCount val="266"/>
                      <c:pt idx="0">
                        <c:v>42145</c:v>
                      </c:pt>
                      <c:pt idx="1">
                        <c:v>42146</c:v>
                      </c:pt>
                      <c:pt idx="2">
                        <c:v>42147</c:v>
                      </c:pt>
                      <c:pt idx="3">
                        <c:v>42148</c:v>
                      </c:pt>
                      <c:pt idx="4">
                        <c:v>42149</c:v>
                      </c:pt>
                      <c:pt idx="5">
                        <c:v>42150</c:v>
                      </c:pt>
                      <c:pt idx="6">
                        <c:v>42151</c:v>
                      </c:pt>
                      <c:pt idx="7">
                        <c:v>42152</c:v>
                      </c:pt>
                      <c:pt idx="8">
                        <c:v>42153</c:v>
                      </c:pt>
                      <c:pt idx="9">
                        <c:v>42154</c:v>
                      </c:pt>
                      <c:pt idx="10">
                        <c:v>42155</c:v>
                      </c:pt>
                      <c:pt idx="11">
                        <c:v>42156</c:v>
                      </c:pt>
                      <c:pt idx="12">
                        <c:v>42157</c:v>
                      </c:pt>
                      <c:pt idx="13">
                        <c:v>42158</c:v>
                      </c:pt>
                      <c:pt idx="14">
                        <c:v>42159</c:v>
                      </c:pt>
                      <c:pt idx="15">
                        <c:v>42160</c:v>
                      </c:pt>
                      <c:pt idx="16">
                        <c:v>42161</c:v>
                      </c:pt>
                      <c:pt idx="17">
                        <c:v>42162</c:v>
                      </c:pt>
                      <c:pt idx="18">
                        <c:v>42163</c:v>
                      </c:pt>
                      <c:pt idx="19">
                        <c:v>42164</c:v>
                      </c:pt>
                      <c:pt idx="20">
                        <c:v>42165</c:v>
                      </c:pt>
                      <c:pt idx="21">
                        <c:v>42166</c:v>
                      </c:pt>
                      <c:pt idx="22">
                        <c:v>42167</c:v>
                      </c:pt>
                      <c:pt idx="23">
                        <c:v>42168</c:v>
                      </c:pt>
                      <c:pt idx="24">
                        <c:v>42169</c:v>
                      </c:pt>
                      <c:pt idx="25">
                        <c:v>42170</c:v>
                      </c:pt>
                      <c:pt idx="26">
                        <c:v>42171</c:v>
                      </c:pt>
                      <c:pt idx="27">
                        <c:v>42172</c:v>
                      </c:pt>
                      <c:pt idx="28">
                        <c:v>42173</c:v>
                      </c:pt>
                      <c:pt idx="29">
                        <c:v>42174</c:v>
                      </c:pt>
                      <c:pt idx="30">
                        <c:v>42175</c:v>
                      </c:pt>
                      <c:pt idx="31">
                        <c:v>42176</c:v>
                      </c:pt>
                      <c:pt idx="32">
                        <c:v>42177</c:v>
                      </c:pt>
                      <c:pt idx="33">
                        <c:v>42178</c:v>
                      </c:pt>
                      <c:pt idx="34">
                        <c:v>42179</c:v>
                      </c:pt>
                      <c:pt idx="35">
                        <c:v>42180</c:v>
                      </c:pt>
                      <c:pt idx="36">
                        <c:v>42181</c:v>
                      </c:pt>
                      <c:pt idx="37">
                        <c:v>42182</c:v>
                      </c:pt>
                      <c:pt idx="38">
                        <c:v>42183</c:v>
                      </c:pt>
                      <c:pt idx="39">
                        <c:v>42184</c:v>
                      </c:pt>
                      <c:pt idx="40">
                        <c:v>42185</c:v>
                      </c:pt>
                      <c:pt idx="41">
                        <c:v>42186</c:v>
                      </c:pt>
                      <c:pt idx="42">
                        <c:v>42187</c:v>
                      </c:pt>
                      <c:pt idx="43">
                        <c:v>42188</c:v>
                      </c:pt>
                      <c:pt idx="44">
                        <c:v>42189</c:v>
                      </c:pt>
                      <c:pt idx="45">
                        <c:v>42190</c:v>
                      </c:pt>
                      <c:pt idx="46">
                        <c:v>42191</c:v>
                      </c:pt>
                      <c:pt idx="47">
                        <c:v>42192</c:v>
                      </c:pt>
                      <c:pt idx="48">
                        <c:v>42193</c:v>
                      </c:pt>
                      <c:pt idx="49">
                        <c:v>42194</c:v>
                      </c:pt>
                      <c:pt idx="50">
                        <c:v>42195</c:v>
                      </c:pt>
                      <c:pt idx="51">
                        <c:v>42196</c:v>
                      </c:pt>
                      <c:pt idx="52">
                        <c:v>42197</c:v>
                      </c:pt>
                      <c:pt idx="53">
                        <c:v>42198</c:v>
                      </c:pt>
                      <c:pt idx="54">
                        <c:v>42199</c:v>
                      </c:pt>
                      <c:pt idx="55">
                        <c:v>42200</c:v>
                      </c:pt>
                      <c:pt idx="56">
                        <c:v>42201</c:v>
                      </c:pt>
                      <c:pt idx="57">
                        <c:v>42202</c:v>
                      </c:pt>
                      <c:pt idx="58">
                        <c:v>42203</c:v>
                      </c:pt>
                      <c:pt idx="59">
                        <c:v>42204</c:v>
                      </c:pt>
                      <c:pt idx="60">
                        <c:v>42205</c:v>
                      </c:pt>
                      <c:pt idx="61">
                        <c:v>42206</c:v>
                      </c:pt>
                      <c:pt idx="62">
                        <c:v>42207</c:v>
                      </c:pt>
                      <c:pt idx="63">
                        <c:v>42208</c:v>
                      </c:pt>
                      <c:pt idx="64">
                        <c:v>42209</c:v>
                      </c:pt>
                      <c:pt idx="65">
                        <c:v>42210</c:v>
                      </c:pt>
                      <c:pt idx="66">
                        <c:v>42211</c:v>
                      </c:pt>
                      <c:pt idx="67">
                        <c:v>42212</c:v>
                      </c:pt>
                      <c:pt idx="68">
                        <c:v>42213</c:v>
                      </c:pt>
                      <c:pt idx="69">
                        <c:v>42214</c:v>
                      </c:pt>
                      <c:pt idx="70">
                        <c:v>42215</c:v>
                      </c:pt>
                      <c:pt idx="71">
                        <c:v>42216</c:v>
                      </c:pt>
                      <c:pt idx="72">
                        <c:v>42217</c:v>
                      </c:pt>
                      <c:pt idx="73">
                        <c:v>42218</c:v>
                      </c:pt>
                      <c:pt idx="74">
                        <c:v>42219</c:v>
                      </c:pt>
                      <c:pt idx="75">
                        <c:v>42220</c:v>
                      </c:pt>
                      <c:pt idx="76">
                        <c:v>42221</c:v>
                      </c:pt>
                      <c:pt idx="77">
                        <c:v>42222</c:v>
                      </c:pt>
                      <c:pt idx="78">
                        <c:v>42223</c:v>
                      </c:pt>
                      <c:pt idx="79">
                        <c:v>42224</c:v>
                      </c:pt>
                      <c:pt idx="80">
                        <c:v>42225</c:v>
                      </c:pt>
                      <c:pt idx="81">
                        <c:v>42226</c:v>
                      </c:pt>
                      <c:pt idx="82">
                        <c:v>42227</c:v>
                      </c:pt>
                      <c:pt idx="83">
                        <c:v>42228</c:v>
                      </c:pt>
                      <c:pt idx="84">
                        <c:v>42229</c:v>
                      </c:pt>
                      <c:pt idx="85">
                        <c:v>42230</c:v>
                      </c:pt>
                      <c:pt idx="86">
                        <c:v>42231</c:v>
                      </c:pt>
                      <c:pt idx="87">
                        <c:v>42232</c:v>
                      </c:pt>
                      <c:pt idx="88">
                        <c:v>42233</c:v>
                      </c:pt>
                      <c:pt idx="89">
                        <c:v>42234</c:v>
                      </c:pt>
                      <c:pt idx="90">
                        <c:v>42235</c:v>
                      </c:pt>
                      <c:pt idx="91">
                        <c:v>42236</c:v>
                      </c:pt>
                      <c:pt idx="92">
                        <c:v>42237</c:v>
                      </c:pt>
                      <c:pt idx="93">
                        <c:v>42238</c:v>
                      </c:pt>
                      <c:pt idx="94">
                        <c:v>42239</c:v>
                      </c:pt>
                      <c:pt idx="95">
                        <c:v>42240</c:v>
                      </c:pt>
                      <c:pt idx="96">
                        <c:v>42241</c:v>
                      </c:pt>
                      <c:pt idx="97">
                        <c:v>42242</c:v>
                      </c:pt>
                      <c:pt idx="98">
                        <c:v>42243</c:v>
                      </c:pt>
                      <c:pt idx="99">
                        <c:v>42244</c:v>
                      </c:pt>
                      <c:pt idx="100">
                        <c:v>42245</c:v>
                      </c:pt>
                      <c:pt idx="101">
                        <c:v>42246</c:v>
                      </c:pt>
                      <c:pt idx="102">
                        <c:v>42247</c:v>
                      </c:pt>
                      <c:pt idx="103">
                        <c:v>42248</c:v>
                      </c:pt>
                      <c:pt idx="104">
                        <c:v>42249</c:v>
                      </c:pt>
                      <c:pt idx="105">
                        <c:v>42250</c:v>
                      </c:pt>
                      <c:pt idx="106">
                        <c:v>42251</c:v>
                      </c:pt>
                      <c:pt idx="107">
                        <c:v>42252</c:v>
                      </c:pt>
                      <c:pt idx="108">
                        <c:v>42253</c:v>
                      </c:pt>
                      <c:pt idx="109">
                        <c:v>42254</c:v>
                      </c:pt>
                      <c:pt idx="110">
                        <c:v>42255</c:v>
                      </c:pt>
                      <c:pt idx="111">
                        <c:v>42256</c:v>
                      </c:pt>
                      <c:pt idx="112">
                        <c:v>42257</c:v>
                      </c:pt>
                      <c:pt idx="113">
                        <c:v>42258</c:v>
                      </c:pt>
                      <c:pt idx="114">
                        <c:v>42259</c:v>
                      </c:pt>
                      <c:pt idx="115">
                        <c:v>42260</c:v>
                      </c:pt>
                      <c:pt idx="116">
                        <c:v>42261</c:v>
                      </c:pt>
                      <c:pt idx="117">
                        <c:v>42262</c:v>
                      </c:pt>
                      <c:pt idx="118">
                        <c:v>42263</c:v>
                      </c:pt>
                      <c:pt idx="119">
                        <c:v>42264</c:v>
                      </c:pt>
                      <c:pt idx="120">
                        <c:v>42265</c:v>
                      </c:pt>
                      <c:pt idx="121">
                        <c:v>42266</c:v>
                      </c:pt>
                      <c:pt idx="122">
                        <c:v>42267</c:v>
                      </c:pt>
                      <c:pt idx="123">
                        <c:v>42268</c:v>
                      </c:pt>
                      <c:pt idx="124">
                        <c:v>42269</c:v>
                      </c:pt>
                      <c:pt idx="125">
                        <c:v>42270</c:v>
                      </c:pt>
                      <c:pt idx="126">
                        <c:v>42271</c:v>
                      </c:pt>
                      <c:pt idx="127">
                        <c:v>42272</c:v>
                      </c:pt>
                      <c:pt idx="128">
                        <c:v>42273</c:v>
                      </c:pt>
                      <c:pt idx="129">
                        <c:v>42274</c:v>
                      </c:pt>
                      <c:pt idx="130">
                        <c:v>42275</c:v>
                      </c:pt>
                      <c:pt idx="131">
                        <c:v>42276</c:v>
                      </c:pt>
                      <c:pt idx="132">
                        <c:v>42277</c:v>
                      </c:pt>
                      <c:pt idx="133">
                        <c:v>42278</c:v>
                      </c:pt>
                      <c:pt idx="134">
                        <c:v>42279</c:v>
                      </c:pt>
                      <c:pt idx="135">
                        <c:v>42280</c:v>
                      </c:pt>
                      <c:pt idx="136">
                        <c:v>42281</c:v>
                      </c:pt>
                      <c:pt idx="137">
                        <c:v>42282</c:v>
                      </c:pt>
                      <c:pt idx="138">
                        <c:v>42283</c:v>
                      </c:pt>
                      <c:pt idx="139">
                        <c:v>42284</c:v>
                      </c:pt>
                      <c:pt idx="140">
                        <c:v>42285</c:v>
                      </c:pt>
                      <c:pt idx="141">
                        <c:v>42286</c:v>
                      </c:pt>
                      <c:pt idx="142">
                        <c:v>42287</c:v>
                      </c:pt>
                      <c:pt idx="143">
                        <c:v>42288</c:v>
                      </c:pt>
                      <c:pt idx="144">
                        <c:v>42289</c:v>
                      </c:pt>
                      <c:pt idx="145">
                        <c:v>42290</c:v>
                      </c:pt>
                      <c:pt idx="146">
                        <c:v>42291</c:v>
                      </c:pt>
                      <c:pt idx="147">
                        <c:v>42292</c:v>
                      </c:pt>
                      <c:pt idx="148">
                        <c:v>42293</c:v>
                      </c:pt>
                      <c:pt idx="149">
                        <c:v>42294</c:v>
                      </c:pt>
                      <c:pt idx="150">
                        <c:v>42295</c:v>
                      </c:pt>
                      <c:pt idx="151">
                        <c:v>42296</c:v>
                      </c:pt>
                      <c:pt idx="152">
                        <c:v>42297</c:v>
                      </c:pt>
                      <c:pt idx="153">
                        <c:v>42298</c:v>
                      </c:pt>
                      <c:pt idx="154">
                        <c:v>42299</c:v>
                      </c:pt>
                      <c:pt idx="155">
                        <c:v>42300</c:v>
                      </c:pt>
                      <c:pt idx="156">
                        <c:v>42301</c:v>
                      </c:pt>
                      <c:pt idx="157">
                        <c:v>42302</c:v>
                      </c:pt>
                      <c:pt idx="158">
                        <c:v>42303</c:v>
                      </c:pt>
                      <c:pt idx="159">
                        <c:v>42304</c:v>
                      </c:pt>
                      <c:pt idx="160">
                        <c:v>42305</c:v>
                      </c:pt>
                      <c:pt idx="161">
                        <c:v>42306</c:v>
                      </c:pt>
                      <c:pt idx="162">
                        <c:v>42307</c:v>
                      </c:pt>
                      <c:pt idx="163">
                        <c:v>42308</c:v>
                      </c:pt>
                      <c:pt idx="164">
                        <c:v>42309</c:v>
                      </c:pt>
                      <c:pt idx="165">
                        <c:v>42310</c:v>
                      </c:pt>
                      <c:pt idx="166">
                        <c:v>42311</c:v>
                      </c:pt>
                      <c:pt idx="167">
                        <c:v>42312</c:v>
                      </c:pt>
                      <c:pt idx="168">
                        <c:v>42313</c:v>
                      </c:pt>
                      <c:pt idx="169">
                        <c:v>42314</c:v>
                      </c:pt>
                      <c:pt idx="170">
                        <c:v>42315</c:v>
                      </c:pt>
                      <c:pt idx="171">
                        <c:v>42316</c:v>
                      </c:pt>
                      <c:pt idx="172">
                        <c:v>42317</c:v>
                      </c:pt>
                      <c:pt idx="173">
                        <c:v>42318</c:v>
                      </c:pt>
                      <c:pt idx="174">
                        <c:v>42319</c:v>
                      </c:pt>
                      <c:pt idx="175">
                        <c:v>42320</c:v>
                      </c:pt>
                      <c:pt idx="176">
                        <c:v>42321</c:v>
                      </c:pt>
                      <c:pt idx="177">
                        <c:v>42322</c:v>
                      </c:pt>
                      <c:pt idx="178">
                        <c:v>42323</c:v>
                      </c:pt>
                      <c:pt idx="179">
                        <c:v>42324</c:v>
                      </c:pt>
                      <c:pt idx="180">
                        <c:v>42325</c:v>
                      </c:pt>
                      <c:pt idx="181">
                        <c:v>42326</c:v>
                      </c:pt>
                      <c:pt idx="182">
                        <c:v>42327</c:v>
                      </c:pt>
                      <c:pt idx="183">
                        <c:v>42328</c:v>
                      </c:pt>
                      <c:pt idx="184">
                        <c:v>42329</c:v>
                      </c:pt>
                      <c:pt idx="185">
                        <c:v>42330</c:v>
                      </c:pt>
                      <c:pt idx="186">
                        <c:v>42331</c:v>
                      </c:pt>
                      <c:pt idx="187">
                        <c:v>42332</c:v>
                      </c:pt>
                      <c:pt idx="188">
                        <c:v>42333</c:v>
                      </c:pt>
                      <c:pt idx="189">
                        <c:v>42334</c:v>
                      </c:pt>
                      <c:pt idx="190">
                        <c:v>42335</c:v>
                      </c:pt>
                      <c:pt idx="191">
                        <c:v>42336</c:v>
                      </c:pt>
                      <c:pt idx="192">
                        <c:v>42337</c:v>
                      </c:pt>
                      <c:pt idx="193">
                        <c:v>42338</c:v>
                      </c:pt>
                      <c:pt idx="194">
                        <c:v>42339</c:v>
                      </c:pt>
                      <c:pt idx="195">
                        <c:v>42340</c:v>
                      </c:pt>
                      <c:pt idx="196">
                        <c:v>42341</c:v>
                      </c:pt>
                      <c:pt idx="197">
                        <c:v>42342</c:v>
                      </c:pt>
                      <c:pt idx="198">
                        <c:v>42343</c:v>
                      </c:pt>
                      <c:pt idx="199">
                        <c:v>42344</c:v>
                      </c:pt>
                      <c:pt idx="200">
                        <c:v>42345</c:v>
                      </c:pt>
                      <c:pt idx="201">
                        <c:v>42346</c:v>
                      </c:pt>
                      <c:pt idx="202">
                        <c:v>42347</c:v>
                      </c:pt>
                      <c:pt idx="203">
                        <c:v>42348</c:v>
                      </c:pt>
                      <c:pt idx="204">
                        <c:v>42349</c:v>
                      </c:pt>
                      <c:pt idx="205">
                        <c:v>42350</c:v>
                      </c:pt>
                      <c:pt idx="206">
                        <c:v>42351</c:v>
                      </c:pt>
                      <c:pt idx="207">
                        <c:v>42352</c:v>
                      </c:pt>
                      <c:pt idx="208">
                        <c:v>42353</c:v>
                      </c:pt>
                      <c:pt idx="209">
                        <c:v>42354</c:v>
                      </c:pt>
                      <c:pt idx="210">
                        <c:v>42355</c:v>
                      </c:pt>
                      <c:pt idx="211">
                        <c:v>42356</c:v>
                      </c:pt>
                      <c:pt idx="212">
                        <c:v>42357</c:v>
                      </c:pt>
                      <c:pt idx="213">
                        <c:v>42358</c:v>
                      </c:pt>
                      <c:pt idx="214">
                        <c:v>42359</c:v>
                      </c:pt>
                      <c:pt idx="215">
                        <c:v>42360</c:v>
                      </c:pt>
                      <c:pt idx="216">
                        <c:v>42361</c:v>
                      </c:pt>
                      <c:pt idx="217">
                        <c:v>42362</c:v>
                      </c:pt>
                      <c:pt idx="218">
                        <c:v>42363</c:v>
                      </c:pt>
                      <c:pt idx="219">
                        <c:v>42364</c:v>
                      </c:pt>
                      <c:pt idx="220">
                        <c:v>42365</c:v>
                      </c:pt>
                      <c:pt idx="221">
                        <c:v>42366</c:v>
                      </c:pt>
                      <c:pt idx="222">
                        <c:v>42367</c:v>
                      </c:pt>
                      <c:pt idx="223">
                        <c:v>42368</c:v>
                      </c:pt>
                      <c:pt idx="224">
                        <c:v>42369</c:v>
                      </c:pt>
                      <c:pt idx="225">
                        <c:v>42370</c:v>
                      </c:pt>
                      <c:pt idx="226">
                        <c:v>42371</c:v>
                      </c:pt>
                      <c:pt idx="227">
                        <c:v>42372</c:v>
                      </c:pt>
                      <c:pt idx="228">
                        <c:v>42373</c:v>
                      </c:pt>
                      <c:pt idx="229">
                        <c:v>42374</c:v>
                      </c:pt>
                      <c:pt idx="230">
                        <c:v>42375</c:v>
                      </c:pt>
                      <c:pt idx="231">
                        <c:v>42376</c:v>
                      </c:pt>
                      <c:pt idx="232">
                        <c:v>42377</c:v>
                      </c:pt>
                      <c:pt idx="233">
                        <c:v>42378</c:v>
                      </c:pt>
                      <c:pt idx="234">
                        <c:v>42379</c:v>
                      </c:pt>
                      <c:pt idx="235">
                        <c:v>42380</c:v>
                      </c:pt>
                      <c:pt idx="236">
                        <c:v>42381</c:v>
                      </c:pt>
                      <c:pt idx="237">
                        <c:v>42382</c:v>
                      </c:pt>
                      <c:pt idx="238">
                        <c:v>42383</c:v>
                      </c:pt>
                      <c:pt idx="239">
                        <c:v>42384</c:v>
                      </c:pt>
                      <c:pt idx="240">
                        <c:v>42385</c:v>
                      </c:pt>
                      <c:pt idx="241">
                        <c:v>42386</c:v>
                      </c:pt>
                      <c:pt idx="242">
                        <c:v>42387</c:v>
                      </c:pt>
                      <c:pt idx="243">
                        <c:v>42388</c:v>
                      </c:pt>
                      <c:pt idx="244">
                        <c:v>42389</c:v>
                      </c:pt>
                      <c:pt idx="245">
                        <c:v>42390</c:v>
                      </c:pt>
                      <c:pt idx="246">
                        <c:v>42391</c:v>
                      </c:pt>
                      <c:pt idx="247">
                        <c:v>42392</c:v>
                      </c:pt>
                      <c:pt idx="248">
                        <c:v>42393</c:v>
                      </c:pt>
                      <c:pt idx="249">
                        <c:v>42394</c:v>
                      </c:pt>
                      <c:pt idx="250">
                        <c:v>42395</c:v>
                      </c:pt>
                      <c:pt idx="251">
                        <c:v>42396</c:v>
                      </c:pt>
                      <c:pt idx="252">
                        <c:v>42397</c:v>
                      </c:pt>
                      <c:pt idx="253">
                        <c:v>42398</c:v>
                      </c:pt>
                      <c:pt idx="254">
                        <c:v>42399</c:v>
                      </c:pt>
                      <c:pt idx="255">
                        <c:v>42400</c:v>
                      </c:pt>
                      <c:pt idx="256">
                        <c:v>42401</c:v>
                      </c:pt>
                      <c:pt idx="257">
                        <c:v>42402</c:v>
                      </c:pt>
                      <c:pt idx="258">
                        <c:v>42403</c:v>
                      </c:pt>
                      <c:pt idx="259">
                        <c:v>42404</c:v>
                      </c:pt>
                      <c:pt idx="260">
                        <c:v>42405</c:v>
                      </c:pt>
                      <c:pt idx="261">
                        <c:v>42406</c:v>
                      </c:pt>
                      <c:pt idx="262">
                        <c:v>42407</c:v>
                      </c:pt>
                      <c:pt idx="263">
                        <c:v>42408</c:v>
                      </c:pt>
                      <c:pt idx="264">
                        <c:v>42409</c:v>
                      </c:pt>
                      <c:pt idx="265">
                        <c:v>42410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'Данные А4'!$E$7:$E$272</c15:sqref>
                        </c15:formulaRef>
                      </c:ext>
                    </c:extLst>
                    <c:numCache>
                      <c:formatCode>General</c:formatCode>
                      <c:ptCount val="266"/>
                      <c:pt idx="165" formatCode="0.00">
                        <c:v>0</c:v>
                      </c:pt>
                      <c:pt idx="166" formatCode="0.0000">
                        <c:v>0.312</c:v>
                      </c:pt>
                      <c:pt idx="167" formatCode="0.0000">
                        <c:v>0.64979999999999993</c:v>
                      </c:pt>
                      <c:pt idx="168" formatCode="0.0000">
                        <c:v>0.996</c:v>
                      </c:pt>
                      <c:pt idx="169" formatCode="0.0000">
                        <c:v>1.3537000000000001</c:v>
                      </c:pt>
                      <c:pt idx="170" formatCode="0.0000">
                        <c:v>1.706</c:v>
                      </c:pt>
                      <c:pt idx="171" formatCode="0.0000">
                        <c:v>2.0638000000000001</c:v>
                      </c:pt>
                      <c:pt idx="172" formatCode="0.0000">
                        <c:v>2.4429000000000003</c:v>
                      </c:pt>
                      <c:pt idx="173" formatCode="0.0000">
                        <c:v>2.7715999999999998</c:v>
                      </c:pt>
                      <c:pt idx="174" formatCode="0.0000">
                        <c:v>3.1191</c:v>
                      </c:pt>
                      <c:pt idx="175" formatCode="0.0000">
                        <c:v>3.4748000000000001</c:v>
                      </c:pt>
                      <c:pt idx="176" formatCode="0.0000">
                        <c:v>3.8330000000000002</c:v>
                      </c:pt>
                      <c:pt idx="177" formatCode="0.0000">
                        <c:v>4.1888000000000005</c:v>
                      </c:pt>
                      <c:pt idx="178" formatCode="0.0000">
                        <c:v>4.5451000000000006</c:v>
                      </c:pt>
                      <c:pt idx="179" formatCode="0.0000">
                        <c:v>4.9089999999999998</c:v>
                      </c:pt>
                      <c:pt idx="180" formatCode="0.0000">
                        <c:v>5.2696000000000005</c:v>
                      </c:pt>
                      <c:pt idx="181" formatCode="0.0000">
                        <c:v>5.6420000000000003</c:v>
                      </c:pt>
                      <c:pt idx="182" formatCode="0.0000">
                        <c:v>6.0205000000000002</c:v>
                      </c:pt>
                      <c:pt idx="183" formatCode="0.0000">
                        <c:v>6.3869999999999996</c:v>
                      </c:pt>
                      <c:pt idx="184" formatCode="0.0000">
                        <c:v>6.7595000000000001</c:v>
                      </c:pt>
                      <c:pt idx="185" formatCode="0.0000">
                        <c:v>7.125</c:v>
                      </c:pt>
                      <c:pt idx="186" formatCode="0.0000">
                        <c:v>7.4946000000000002</c:v>
                      </c:pt>
                      <c:pt idx="187" formatCode="0.0000">
                        <c:v>7.8789999999999996</c:v>
                      </c:pt>
                      <c:pt idx="188" formatCode="0.0000">
                        <c:v>8.2754999999999992</c:v>
                      </c:pt>
                      <c:pt idx="189" formatCode="0.0000">
                        <c:v>8.6688999999999989</c:v>
                      </c:pt>
                      <c:pt idx="190" formatCode="0.0000">
                        <c:v>9.0579999999999998</c:v>
                      </c:pt>
                      <c:pt idx="191" formatCode="0.0000">
                        <c:v>9.4428000000000001</c:v>
                      </c:pt>
                      <c:pt idx="192" formatCode="0.0000">
                        <c:v>9.8279999999999994</c:v>
                      </c:pt>
                      <c:pt idx="193" formatCode="0.0000">
                        <c:v>10.220000000000001</c:v>
                      </c:pt>
                      <c:pt idx="194" formatCode="0.0000">
                        <c:v>10.605</c:v>
                      </c:pt>
                      <c:pt idx="195" formatCode="0.0000">
                        <c:v>10.9801</c:v>
                      </c:pt>
                      <c:pt idx="196" formatCode="0.0000">
                        <c:v>11.357799999999999</c:v>
                      </c:pt>
                      <c:pt idx="197" formatCode="0.0000">
                        <c:v>11.747999999999999</c:v>
                      </c:pt>
                      <c:pt idx="198" formatCode="0.0000">
                        <c:v>12.141399999999999</c:v>
                      </c:pt>
                      <c:pt idx="199" formatCode="0.0000">
                        <c:v>12.532999999999999</c:v>
                      </c:pt>
                      <c:pt idx="200" formatCode="0.0000">
                        <c:v>12.927299999999999</c:v>
                      </c:pt>
                      <c:pt idx="201" formatCode="0.0000">
                        <c:v>13.314</c:v>
                      </c:pt>
                      <c:pt idx="202" formatCode="0.0000">
                        <c:v>13.706100000000001</c:v>
                      </c:pt>
                      <c:pt idx="203" formatCode="0.0000">
                        <c:v>14.095000000000001</c:v>
                      </c:pt>
                      <c:pt idx="204" formatCode="0.0000">
                        <c:v>14.4811</c:v>
                      </c:pt>
                      <c:pt idx="205" formatCode="0.0000">
                        <c:v>14.869</c:v>
                      </c:pt>
                      <c:pt idx="206" formatCode="0.0000">
                        <c:v>15.257</c:v>
                      </c:pt>
                      <c:pt idx="207" formatCode="0.0000">
                        <c:v>15.654</c:v>
                      </c:pt>
                      <c:pt idx="208" formatCode="0.0000">
                        <c:v>16.038</c:v>
                      </c:pt>
                      <c:pt idx="209" formatCode="0.0000">
                        <c:v>16.417999999999999</c:v>
                      </c:pt>
                      <c:pt idx="210" formatCode="0.0000">
                        <c:v>16.800999999999998</c:v>
                      </c:pt>
                      <c:pt idx="211" formatCode="0.0000">
                        <c:v>17.1815</c:v>
                      </c:pt>
                      <c:pt idx="212" formatCode="0.0000">
                        <c:v>17.561199999999999</c:v>
                      </c:pt>
                      <c:pt idx="213" formatCode="0.0000">
                        <c:v>17.959</c:v>
                      </c:pt>
                      <c:pt idx="214" formatCode="0.0000">
                        <c:v>18.325099999999999</c:v>
                      </c:pt>
                      <c:pt idx="215" formatCode="0.0000">
                        <c:v>18.709900000000001</c:v>
                      </c:pt>
                      <c:pt idx="216" formatCode="0.0000">
                        <c:v>19.087</c:v>
                      </c:pt>
                      <c:pt idx="217" formatCode="0.0000">
                        <c:v>19.466799999999999</c:v>
                      </c:pt>
                      <c:pt idx="218" formatCode="0.0000">
                        <c:v>19.847999999999999</c:v>
                      </c:pt>
                      <c:pt idx="219" formatCode="0.0000">
                        <c:v>20.219799999999999</c:v>
                      </c:pt>
                      <c:pt idx="220" formatCode="0.0000">
                        <c:v>20.59</c:v>
                      </c:pt>
                      <c:pt idx="221" formatCode="0.0000">
                        <c:v>20.959700000000002</c:v>
                      </c:pt>
                      <c:pt idx="222" formatCode="0.0000">
                        <c:v>21.327000000000002</c:v>
                      </c:pt>
                      <c:pt idx="223" formatCode="0.0000">
                        <c:v>21.6938</c:v>
                      </c:pt>
                      <c:pt idx="224" formatCode="0.0000">
                        <c:v>22.056999999999999</c:v>
                      </c:pt>
                      <c:pt idx="225" formatCode="0.0000">
                        <c:v>22.4175</c:v>
                      </c:pt>
                      <c:pt idx="226" formatCode="0.0000">
                        <c:v>22.7803</c:v>
                      </c:pt>
                      <c:pt idx="227" formatCode="0.0000">
                        <c:v>23.144099999999998</c:v>
                      </c:pt>
                      <c:pt idx="228" formatCode="0.0000">
                        <c:v>23.506700000000002</c:v>
                      </c:pt>
                      <c:pt idx="229" formatCode="0.0000">
                        <c:v>23.869</c:v>
                      </c:pt>
                      <c:pt idx="230" formatCode="0.0000">
                        <c:v>24.228999999999999</c:v>
                      </c:pt>
                      <c:pt idx="231" formatCode="0.0000">
                        <c:v>24.584400000000002</c:v>
                      </c:pt>
                      <c:pt idx="232" formatCode="0.0000">
                        <c:v>24.940999999999999</c:v>
                      </c:pt>
                      <c:pt idx="233" formatCode="0.0000">
                        <c:v>25.303000000000001</c:v>
                      </c:pt>
                      <c:pt idx="234" formatCode="0.0000">
                        <c:v>25.663400000000003</c:v>
                      </c:pt>
                      <c:pt idx="235" formatCode="0.0000">
                        <c:v>26.027999999999999</c:v>
                      </c:pt>
                      <c:pt idx="236" formatCode="0.0000">
                        <c:v>26.402799999999999</c:v>
                      </c:pt>
                      <c:pt idx="237" formatCode="0.0000">
                        <c:v>26.773799999999998</c:v>
                      </c:pt>
                      <c:pt idx="238" formatCode="0.0000">
                        <c:v>27.161000000000001</c:v>
                      </c:pt>
                      <c:pt idx="239" formatCode="0.0000">
                        <c:v>27.557099999999998</c:v>
                      </c:pt>
                      <c:pt idx="240" formatCode="0.0000">
                        <c:v>27.968</c:v>
                      </c:pt>
                      <c:pt idx="241" formatCode="0.0000">
                        <c:v>28.3918</c:v>
                      </c:pt>
                      <c:pt idx="242" formatCode="0.0000">
                        <c:v>28.823400000000003</c:v>
                      </c:pt>
                      <c:pt idx="243" formatCode="0.0000">
                        <c:v>29.259</c:v>
                      </c:pt>
                      <c:pt idx="244" formatCode="0.0000">
                        <c:v>29.7012</c:v>
                      </c:pt>
                      <c:pt idx="245" formatCode="0.0000">
                        <c:v>30.150400000000001</c:v>
                      </c:pt>
                      <c:pt idx="246" formatCode="0.0000">
                        <c:v>30.597799999999999</c:v>
                      </c:pt>
                      <c:pt idx="247" formatCode="0.0000">
                        <c:v>31.049700000000001</c:v>
                      </c:pt>
                      <c:pt idx="248" formatCode="0.0000">
                        <c:v>31.513000000000002</c:v>
                      </c:pt>
                      <c:pt idx="249" formatCode="0.0000">
                        <c:v>31.9848</c:v>
                      </c:pt>
                      <c:pt idx="250" formatCode="0.0000">
                        <c:v>32.452199999999998</c:v>
                      </c:pt>
                      <c:pt idx="251" formatCode="0.0000">
                        <c:v>32.928400000000003</c:v>
                      </c:pt>
                      <c:pt idx="252" formatCode="0.0000">
                        <c:v>33.407699999999998</c:v>
                      </c:pt>
                      <c:pt idx="253" formatCode="0.0000">
                        <c:v>33.877000000000002</c:v>
                      </c:pt>
                      <c:pt idx="254" formatCode="0.0000">
                        <c:v>34.35</c:v>
                      </c:pt>
                      <c:pt idx="255" formatCode="0.0000">
                        <c:v>34.823</c:v>
                      </c:pt>
                      <c:pt idx="256" formatCode="0.0000">
                        <c:v>35.298000000000002</c:v>
                      </c:pt>
                      <c:pt idx="257" formatCode="0.0000">
                        <c:v>35.771000000000001</c:v>
                      </c:pt>
                      <c:pt idx="258" formatCode="0.0000">
                        <c:v>36.249199999999995</c:v>
                      </c:pt>
                      <c:pt idx="259" formatCode="0.0000">
                        <c:v>36.716999999999999</c:v>
                      </c:pt>
                      <c:pt idx="260" formatCode="0.0000">
                        <c:v>37.190599999999996</c:v>
                      </c:pt>
                      <c:pt idx="261" formatCode="0.0000">
                        <c:v>37.667000000000002</c:v>
                      </c:pt>
                      <c:pt idx="262" formatCode="0.0000">
                        <c:v>38.143000000000001</c:v>
                      </c:pt>
                      <c:pt idx="263" formatCode="0.0000">
                        <c:v>38.618000000000002</c:v>
                      </c:pt>
                    </c:numCache>
                  </c:numRef>
                </c:val>
              </c15:ser>
            </c15:filteredBarSeries>
          </c:ext>
        </c:extLst>
      </c:barChart>
      <c:dateAx>
        <c:axId val="100741632"/>
        <c:scaling>
          <c:orientation val="minMax"/>
          <c:max val="42409"/>
          <c:min val="42310"/>
        </c:scaling>
        <c:delete val="0"/>
        <c:axPos val="b"/>
        <c:numFmt formatCode="dd/mm/yy;@" sourceLinked="0"/>
        <c:majorTickMark val="out"/>
        <c:minorTickMark val="in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3360000" spcFirstLastPara="1" vertOverflow="ellipsis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100668480"/>
        <c:crosses val="autoZero"/>
        <c:auto val="1"/>
        <c:lblOffset val="100"/>
        <c:baseTimeUnit val="days"/>
        <c:majorUnit val="7"/>
        <c:majorTimeUnit val="days"/>
      </c:dateAx>
      <c:valAx>
        <c:axId val="1006684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/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ru-RU" sz="1200" b="0" i="0" baseline="0">
                    <a:effectLst/>
                  </a:rPr>
                  <a:t>Дебит метана, м</a:t>
                </a:r>
                <a:r>
                  <a:rPr lang="ru-RU" sz="1200" b="0" i="0" baseline="30000">
                    <a:effectLst/>
                  </a:rPr>
                  <a:t>3</a:t>
                </a:r>
                <a:r>
                  <a:rPr lang="ru-RU" sz="1200" b="0" i="0" baseline="0">
                    <a:effectLst/>
                  </a:rPr>
                  <a:t>/сут</a:t>
                </a:r>
                <a:endParaRPr lang="ru-RU" sz="1200" b="0">
                  <a:effectLst/>
                </a:endParaRPr>
              </a:p>
            </c:rich>
          </c:tx>
          <c:layout>
            <c:manualLayout>
              <c:xMode val="edge"/>
              <c:yMode val="edge"/>
              <c:x val="0"/>
              <c:y val="2.4095494361171172E-3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0" sourceLinked="0"/>
        <c:majorTickMark val="none"/>
        <c:minorTickMark val="out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100741632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showDLblsOverMax val="0"/>
  </c:chart>
  <c:spPr>
    <a:noFill/>
    <a:ln>
      <a:solidFill>
        <a:schemeClr val="tx1"/>
      </a:solidFill>
    </a:ln>
    <a:effectLst/>
  </c:spPr>
  <c:txPr>
    <a:bodyPr/>
    <a:lstStyle/>
    <a:p>
      <a:pPr>
        <a:defRPr sz="1200">
          <a:solidFill>
            <a:sysClr val="windowText" lastClr="000000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3FA5430-20FF-4B78-BB95-D7BDC523E2B6}" type="doc">
      <dgm:prSet loTypeId="urn:microsoft.com/office/officeart/2005/8/layout/vProcess5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32D37F3E-505C-49C9-9DB6-A0EB39761A00}">
      <dgm:prSet phldrT="[Текст]"/>
      <dgm:spPr/>
      <dgm:t>
        <a:bodyPr/>
        <a:lstStyle/>
        <a:p>
          <a:r>
            <a:rPr lang="ru-RU" dirty="0" smtClean="0"/>
            <a:t>Интерпретация результатов микросейсмической эмиссии</a:t>
          </a:r>
          <a:endParaRPr lang="ru-RU" dirty="0"/>
        </a:p>
      </dgm:t>
    </dgm:pt>
    <dgm:pt modelId="{50AAFD09-A21C-4B3D-BEE8-464BA5D716E7}" type="parTrans" cxnId="{BF66FE4B-6E27-402B-AADD-51E40CB97682}">
      <dgm:prSet/>
      <dgm:spPr/>
      <dgm:t>
        <a:bodyPr/>
        <a:lstStyle/>
        <a:p>
          <a:endParaRPr lang="ru-RU"/>
        </a:p>
      </dgm:t>
    </dgm:pt>
    <dgm:pt modelId="{E4533153-C81B-4DD7-9335-AE9620E452D1}" type="sibTrans" cxnId="{BF66FE4B-6E27-402B-AADD-51E40CB97682}">
      <dgm:prSet/>
      <dgm:spPr/>
      <dgm:t>
        <a:bodyPr/>
        <a:lstStyle/>
        <a:p>
          <a:endParaRPr lang="ru-RU"/>
        </a:p>
      </dgm:t>
    </dgm:pt>
    <dgm:pt modelId="{1C709293-23DE-42CD-B9EA-00B2D616AD73}">
      <dgm:prSet phldrT="[Текст]" phldr="1"/>
      <dgm:spPr/>
      <dgm:t>
        <a:bodyPr/>
        <a:lstStyle/>
        <a:p>
          <a:endParaRPr lang="ru-RU"/>
        </a:p>
      </dgm:t>
    </dgm:pt>
    <dgm:pt modelId="{1D419602-192D-415D-83D3-DF08C565E873}" type="parTrans" cxnId="{B1BD12E2-B936-482B-99F2-FC23A48F871E}">
      <dgm:prSet/>
      <dgm:spPr/>
      <dgm:t>
        <a:bodyPr/>
        <a:lstStyle/>
        <a:p>
          <a:endParaRPr lang="ru-RU"/>
        </a:p>
      </dgm:t>
    </dgm:pt>
    <dgm:pt modelId="{C79C9FBD-01B6-4512-8BEA-64F2724D93B2}" type="sibTrans" cxnId="{B1BD12E2-B936-482B-99F2-FC23A48F871E}">
      <dgm:prSet/>
      <dgm:spPr/>
      <dgm:t>
        <a:bodyPr/>
        <a:lstStyle/>
        <a:p>
          <a:endParaRPr lang="ru-RU"/>
        </a:p>
      </dgm:t>
    </dgm:pt>
    <dgm:pt modelId="{976F97BA-2E0D-4321-9DED-402DCD9BE62F}">
      <dgm:prSet phldrT="[Текст]" phldr="1"/>
      <dgm:spPr/>
      <dgm:t>
        <a:bodyPr/>
        <a:lstStyle/>
        <a:p>
          <a:endParaRPr lang="ru-RU"/>
        </a:p>
      </dgm:t>
    </dgm:pt>
    <dgm:pt modelId="{9F399D5F-7A4F-4D9A-AF47-A41E7A360D7F}" type="parTrans" cxnId="{C8EF0D98-8081-41AA-A960-9F5104FBD5CE}">
      <dgm:prSet/>
      <dgm:spPr/>
      <dgm:t>
        <a:bodyPr/>
        <a:lstStyle/>
        <a:p>
          <a:endParaRPr lang="ru-RU"/>
        </a:p>
      </dgm:t>
    </dgm:pt>
    <dgm:pt modelId="{3445F090-883C-476B-828A-8808F97EB9E3}" type="sibTrans" cxnId="{C8EF0D98-8081-41AA-A960-9F5104FBD5CE}">
      <dgm:prSet/>
      <dgm:spPr/>
      <dgm:t>
        <a:bodyPr/>
        <a:lstStyle/>
        <a:p>
          <a:endParaRPr lang="ru-RU"/>
        </a:p>
      </dgm:t>
    </dgm:pt>
    <dgm:pt modelId="{312F474A-DCEC-4061-94E7-1B5E9D455F43}">
      <dgm:prSet/>
      <dgm:spPr/>
      <dgm:t>
        <a:bodyPr/>
        <a:lstStyle/>
        <a:p>
          <a:r>
            <a:rPr lang="ru-RU" dirty="0" smtClean="0"/>
            <a:t>Создание  3D </a:t>
          </a:r>
          <a:r>
            <a:rPr lang="ru-RU" dirty="0" err="1" smtClean="0"/>
            <a:t>геомеханической</a:t>
          </a:r>
          <a:r>
            <a:rPr lang="ru-RU" dirty="0" smtClean="0"/>
            <a:t> модели объекта изучения</a:t>
          </a:r>
          <a:endParaRPr lang="ru-RU" dirty="0"/>
        </a:p>
      </dgm:t>
    </dgm:pt>
    <dgm:pt modelId="{54B324EE-FA10-4E71-9A60-C4A98BF837D5}" type="parTrans" cxnId="{06CB0CC3-7AE3-4AB4-A062-6B650D830CA7}">
      <dgm:prSet/>
      <dgm:spPr/>
      <dgm:t>
        <a:bodyPr/>
        <a:lstStyle/>
        <a:p>
          <a:endParaRPr lang="ru-RU"/>
        </a:p>
      </dgm:t>
    </dgm:pt>
    <dgm:pt modelId="{A82F560F-E9AC-47AE-A491-568D95399D77}" type="sibTrans" cxnId="{06CB0CC3-7AE3-4AB4-A062-6B650D830CA7}">
      <dgm:prSet/>
      <dgm:spPr/>
      <dgm:t>
        <a:bodyPr/>
        <a:lstStyle/>
        <a:p>
          <a:endParaRPr lang="ru-RU"/>
        </a:p>
      </dgm:t>
    </dgm:pt>
    <dgm:pt modelId="{88426C97-5594-456B-9E9C-894FEDB77A9C}">
      <dgm:prSet/>
      <dgm:spPr/>
      <dgm:t>
        <a:bodyPr/>
        <a:lstStyle/>
        <a:p>
          <a:r>
            <a:rPr lang="ru-RU" dirty="0" smtClean="0"/>
            <a:t>Создание модели </a:t>
          </a:r>
          <a:r>
            <a:rPr lang="ru-RU" dirty="0" err="1" smtClean="0"/>
            <a:t>трещиноватости</a:t>
          </a:r>
          <a:r>
            <a:rPr lang="ru-RU" dirty="0" smtClean="0"/>
            <a:t> с помощью программы компании ROXAR </a:t>
          </a:r>
          <a:endParaRPr lang="ru-RU" dirty="0"/>
        </a:p>
      </dgm:t>
    </dgm:pt>
    <dgm:pt modelId="{B811BF73-1535-498D-BC26-DCED45F31CEC}" type="parTrans" cxnId="{5F0B948F-90BE-4CD8-8A3E-919D91F3AA9B}">
      <dgm:prSet/>
      <dgm:spPr/>
      <dgm:t>
        <a:bodyPr/>
        <a:lstStyle/>
        <a:p>
          <a:endParaRPr lang="ru-RU"/>
        </a:p>
      </dgm:t>
    </dgm:pt>
    <dgm:pt modelId="{49229BCE-D08B-4FE2-93F0-03C7B0F786F2}" type="sibTrans" cxnId="{5F0B948F-90BE-4CD8-8A3E-919D91F3AA9B}">
      <dgm:prSet/>
      <dgm:spPr/>
      <dgm:t>
        <a:bodyPr/>
        <a:lstStyle/>
        <a:p>
          <a:endParaRPr lang="ru-RU"/>
        </a:p>
      </dgm:t>
    </dgm:pt>
    <dgm:pt modelId="{463A8850-B688-4DE0-B9F0-D11315C0B56A}">
      <dgm:prSet/>
      <dgm:spPr/>
      <dgm:t>
        <a:bodyPr/>
        <a:lstStyle/>
        <a:p>
          <a:endParaRPr lang="ru-RU" dirty="0"/>
        </a:p>
      </dgm:t>
    </dgm:pt>
    <dgm:pt modelId="{603EC035-794B-4B30-A38F-7D9ABBBA4991}" type="parTrans" cxnId="{B8097ABA-E60B-480D-9EC0-1856FBCB93CE}">
      <dgm:prSet/>
      <dgm:spPr/>
      <dgm:t>
        <a:bodyPr/>
        <a:lstStyle/>
        <a:p>
          <a:endParaRPr lang="ru-RU"/>
        </a:p>
      </dgm:t>
    </dgm:pt>
    <dgm:pt modelId="{27D8BD83-33C4-424D-825F-65DE308E7FE1}" type="sibTrans" cxnId="{B8097ABA-E60B-480D-9EC0-1856FBCB93CE}">
      <dgm:prSet/>
      <dgm:spPr/>
      <dgm:t>
        <a:bodyPr/>
        <a:lstStyle/>
        <a:p>
          <a:endParaRPr lang="ru-RU"/>
        </a:p>
      </dgm:t>
    </dgm:pt>
    <dgm:pt modelId="{6B39BE00-2C40-4B14-9F6B-5AA9B2A333BD}">
      <dgm:prSet/>
      <dgm:spPr/>
      <dgm:t>
        <a:bodyPr/>
        <a:lstStyle/>
        <a:p>
          <a:r>
            <a:rPr lang="ru-RU" dirty="0" smtClean="0"/>
            <a:t>Оценка напряженного состояния горного массива</a:t>
          </a:r>
          <a:endParaRPr lang="ru-RU" dirty="0"/>
        </a:p>
      </dgm:t>
    </dgm:pt>
    <dgm:pt modelId="{92ADC4D3-D966-483B-9769-A7AB650EE6B2}" type="parTrans" cxnId="{753C4640-0B3A-4B8A-9EC8-4FA77C1FEF85}">
      <dgm:prSet/>
      <dgm:spPr/>
      <dgm:t>
        <a:bodyPr/>
        <a:lstStyle/>
        <a:p>
          <a:endParaRPr lang="ru-RU"/>
        </a:p>
      </dgm:t>
    </dgm:pt>
    <dgm:pt modelId="{90274E07-62E5-47B6-A52B-E7538119DA50}" type="sibTrans" cxnId="{753C4640-0B3A-4B8A-9EC8-4FA77C1FEF85}">
      <dgm:prSet/>
      <dgm:spPr/>
      <dgm:t>
        <a:bodyPr/>
        <a:lstStyle/>
        <a:p>
          <a:endParaRPr lang="ru-RU"/>
        </a:p>
      </dgm:t>
    </dgm:pt>
    <dgm:pt modelId="{97BB67ED-C49F-426E-8565-DC5B0C685663}">
      <dgm:prSet/>
      <dgm:spPr/>
      <dgm:t>
        <a:bodyPr/>
        <a:lstStyle/>
        <a:p>
          <a:r>
            <a:rPr lang="ru-RU" dirty="0" smtClean="0"/>
            <a:t>Расчёт 3</a:t>
          </a:r>
          <a:r>
            <a:rPr lang="en-US" dirty="0" smtClean="0"/>
            <a:t>D </a:t>
          </a:r>
          <a:r>
            <a:rPr lang="ru-RU" dirty="0" smtClean="0"/>
            <a:t>модели  проницаемости после ПИВ</a:t>
          </a:r>
        </a:p>
      </dgm:t>
    </dgm:pt>
    <dgm:pt modelId="{20070015-D5D9-403A-B094-42041E79550A}" type="parTrans" cxnId="{D2DEACF8-6204-4C8F-A564-FBCE1B46818F}">
      <dgm:prSet/>
      <dgm:spPr/>
      <dgm:t>
        <a:bodyPr/>
        <a:lstStyle/>
        <a:p>
          <a:endParaRPr lang="ru-RU"/>
        </a:p>
      </dgm:t>
    </dgm:pt>
    <dgm:pt modelId="{0E5000D4-B496-429A-97D2-9CE129287AC2}" type="sibTrans" cxnId="{D2DEACF8-6204-4C8F-A564-FBCE1B46818F}">
      <dgm:prSet/>
      <dgm:spPr/>
      <dgm:t>
        <a:bodyPr/>
        <a:lstStyle/>
        <a:p>
          <a:endParaRPr lang="ru-RU"/>
        </a:p>
      </dgm:t>
    </dgm:pt>
    <dgm:pt modelId="{17472A16-ED1F-4E44-AB7A-F69DA7350AB3}" type="pres">
      <dgm:prSet presAssocID="{F3FA5430-20FF-4B78-BB95-D7BDC523E2B6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82BF4CA-FB56-4F78-9EFF-6105C0DAAFDC}" type="pres">
      <dgm:prSet presAssocID="{F3FA5430-20FF-4B78-BB95-D7BDC523E2B6}" presName="dummyMaxCanvas" presStyleCnt="0">
        <dgm:presLayoutVars/>
      </dgm:prSet>
      <dgm:spPr/>
    </dgm:pt>
    <dgm:pt modelId="{C37B5988-5AAB-4F86-ABE6-04BB1EBDF1A2}" type="pres">
      <dgm:prSet presAssocID="{F3FA5430-20FF-4B78-BB95-D7BDC523E2B6}" presName="FiveNodes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A2B1B5D-7637-4CE5-B2D5-63FD84D444D3}" type="pres">
      <dgm:prSet presAssocID="{F3FA5430-20FF-4B78-BB95-D7BDC523E2B6}" presName="FiveNodes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EB93442-6385-470C-9707-A759343D14A9}" type="pres">
      <dgm:prSet presAssocID="{F3FA5430-20FF-4B78-BB95-D7BDC523E2B6}" presName="FiveNodes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9E71DC5-6580-43AB-9551-F27747994F89}" type="pres">
      <dgm:prSet presAssocID="{F3FA5430-20FF-4B78-BB95-D7BDC523E2B6}" presName="FiveNodes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20C8E0A-81B1-4BA7-9748-A346F1B0CED5}" type="pres">
      <dgm:prSet presAssocID="{F3FA5430-20FF-4B78-BB95-D7BDC523E2B6}" presName="FiveNodes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C5CAC7F-2306-4100-A6E1-6CC4A8A953BE}" type="pres">
      <dgm:prSet presAssocID="{F3FA5430-20FF-4B78-BB95-D7BDC523E2B6}" presName="FiveConn_1-2" presStyleLbl="fg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4750803-F615-489F-93C5-1B52D99F8630}" type="pres">
      <dgm:prSet presAssocID="{F3FA5430-20FF-4B78-BB95-D7BDC523E2B6}" presName="FiveConn_2-3" presStyleLbl="fg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1B8DAF6-A03B-4E78-BF6D-7FDB8EA1A6F1}" type="pres">
      <dgm:prSet presAssocID="{F3FA5430-20FF-4B78-BB95-D7BDC523E2B6}" presName="FiveConn_3-4" presStyleLbl="fg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1F0879E-4054-4A0A-89ED-3787B41722BF}" type="pres">
      <dgm:prSet presAssocID="{F3FA5430-20FF-4B78-BB95-D7BDC523E2B6}" presName="FiveConn_4-5" presStyleLbl="fg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E92CF96-B10E-492E-B04C-A8D04FEF2ACF}" type="pres">
      <dgm:prSet presAssocID="{F3FA5430-20FF-4B78-BB95-D7BDC523E2B6}" presName="FiveNodes_1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234734-F0BC-4EF8-B9A5-C758075CF521}" type="pres">
      <dgm:prSet presAssocID="{F3FA5430-20FF-4B78-BB95-D7BDC523E2B6}" presName="FiveNodes_2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AD33BC0-F6DF-48F0-BA3E-A472A5EB046B}" type="pres">
      <dgm:prSet presAssocID="{F3FA5430-20FF-4B78-BB95-D7BDC523E2B6}" presName="FiveNodes_3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625F8AC-E38C-44F8-AE64-7EA8AD2C1C7A}" type="pres">
      <dgm:prSet presAssocID="{F3FA5430-20FF-4B78-BB95-D7BDC523E2B6}" presName="FiveNodes_4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DB47012-4932-4EFD-B1FB-92F8429CEBDE}" type="pres">
      <dgm:prSet presAssocID="{F3FA5430-20FF-4B78-BB95-D7BDC523E2B6}" presName="FiveNodes_5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6214B63-803E-4D66-B850-2B7A8D2EA59B}" type="presOf" srcId="{88426C97-5594-456B-9E9C-894FEDB77A9C}" destId="{D625F8AC-E38C-44F8-AE64-7EA8AD2C1C7A}" srcOrd="1" destOrd="0" presId="urn:microsoft.com/office/officeart/2005/8/layout/vProcess5"/>
    <dgm:cxn modelId="{753C4640-0B3A-4B8A-9EC8-4FA77C1FEF85}" srcId="{F3FA5430-20FF-4B78-BB95-D7BDC523E2B6}" destId="{6B39BE00-2C40-4B14-9F6B-5AA9B2A333BD}" srcOrd="1" destOrd="0" parTransId="{92ADC4D3-D966-483B-9769-A7AB650EE6B2}" sibTransId="{90274E07-62E5-47B6-A52B-E7538119DA50}"/>
    <dgm:cxn modelId="{B1BD12E2-B936-482B-99F2-FC23A48F871E}" srcId="{F3FA5430-20FF-4B78-BB95-D7BDC523E2B6}" destId="{1C709293-23DE-42CD-B9EA-00B2D616AD73}" srcOrd="6" destOrd="0" parTransId="{1D419602-192D-415D-83D3-DF08C565E873}" sibTransId="{C79C9FBD-01B6-4512-8BEA-64F2724D93B2}"/>
    <dgm:cxn modelId="{EEB1B0DE-7932-4D48-9398-5316BF739F17}" type="presOf" srcId="{312F474A-DCEC-4061-94E7-1B5E9D455F43}" destId="{9EB93442-6385-470C-9707-A759343D14A9}" srcOrd="0" destOrd="0" presId="urn:microsoft.com/office/officeart/2005/8/layout/vProcess5"/>
    <dgm:cxn modelId="{8CCC7574-3B3E-4CE1-B536-7E857F94BA79}" type="presOf" srcId="{90274E07-62E5-47B6-A52B-E7538119DA50}" destId="{B4750803-F615-489F-93C5-1B52D99F8630}" srcOrd="0" destOrd="0" presId="urn:microsoft.com/office/officeart/2005/8/layout/vProcess5"/>
    <dgm:cxn modelId="{8CE45C8F-ECDD-4BB5-9D6F-969E51A0070C}" type="presOf" srcId="{E4533153-C81B-4DD7-9335-AE9620E452D1}" destId="{DC5CAC7F-2306-4100-A6E1-6CC4A8A953BE}" srcOrd="0" destOrd="0" presId="urn:microsoft.com/office/officeart/2005/8/layout/vProcess5"/>
    <dgm:cxn modelId="{B96D46CC-6C25-40DD-B05A-835D51B87A78}" type="presOf" srcId="{49229BCE-D08B-4FE2-93F0-03C7B0F786F2}" destId="{91F0879E-4054-4A0A-89ED-3787B41722BF}" srcOrd="0" destOrd="0" presId="urn:microsoft.com/office/officeart/2005/8/layout/vProcess5"/>
    <dgm:cxn modelId="{B8097ABA-E60B-480D-9EC0-1856FBCB93CE}" srcId="{F3FA5430-20FF-4B78-BB95-D7BDC523E2B6}" destId="{463A8850-B688-4DE0-B9F0-D11315C0B56A}" srcOrd="5" destOrd="0" parTransId="{603EC035-794B-4B30-A38F-7D9ABBBA4991}" sibTransId="{27D8BD83-33C4-424D-825F-65DE308E7FE1}"/>
    <dgm:cxn modelId="{22D562BC-4802-4654-8E7F-693643ACA0C2}" type="presOf" srcId="{F3FA5430-20FF-4B78-BB95-D7BDC523E2B6}" destId="{17472A16-ED1F-4E44-AB7A-F69DA7350AB3}" srcOrd="0" destOrd="0" presId="urn:microsoft.com/office/officeart/2005/8/layout/vProcess5"/>
    <dgm:cxn modelId="{94E54929-3695-4DF6-92FE-541572A438B6}" type="presOf" srcId="{6B39BE00-2C40-4B14-9F6B-5AA9B2A333BD}" destId="{9A2B1B5D-7637-4CE5-B2D5-63FD84D444D3}" srcOrd="0" destOrd="0" presId="urn:microsoft.com/office/officeart/2005/8/layout/vProcess5"/>
    <dgm:cxn modelId="{D2DEACF8-6204-4C8F-A564-FBCE1B46818F}" srcId="{F3FA5430-20FF-4B78-BB95-D7BDC523E2B6}" destId="{97BB67ED-C49F-426E-8565-DC5B0C685663}" srcOrd="4" destOrd="0" parTransId="{20070015-D5D9-403A-B094-42041E79550A}" sibTransId="{0E5000D4-B496-429A-97D2-9CE129287AC2}"/>
    <dgm:cxn modelId="{44DD4AFE-765A-46B8-A0D4-665BF09BBC24}" type="presOf" srcId="{97BB67ED-C49F-426E-8565-DC5B0C685663}" destId="{620C8E0A-81B1-4BA7-9748-A346F1B0CED5}" srcOrd="0" destOrd="0" presId="urn:microsoft.com/office/officeart/2005/8/layout/vProcess5"/>
    <dgm:cxn modelId="{E6025056-20BD-4AE2-B141-1EC50F89F7B2}" type="presOf" srcId="{32D37F3E-505C-49C9-9DB6-A0EB39761A00}" destId="{CE92CF96-B10E-492E-B04C-A8D04FEF2ACF}" srcOrd="1" destOrd="0" presId="urn:microsoft.com/office/officeart/2005/8/layout/vProcess5"/>
    <dgm:cxn modelId="{6F9BFFCE-6E5D-4416-A6F3-299209AAF38E}" type="presOf" srcId="{32D37F3E-505C-49C9-9DB6-A0EB39761A00}" destId="{C37B5988-5AAB-4F86-ABE6-04BB1EBDF1A2}" srcOrd="0" destOrd="0" presId="urn:microsoft.com/office/officeart/2005/8/layout/vProcess5"/>
    <dgm:cxn modelId="{06CB0CC3-7AE3-4AB4-A062-6B650D830CA7}" srcId="{F3FA5430-20FF-4B78-BB95-D7BDC523E2B6}" destId="{312F474A-DCEC-4061-94E7-1B5E9D455F43}" srcOrd="2" destOrd="0" parTransId="{54B324EE-FA10-4E71-9A60-C4A98BF837D5}" sibTransId="{A82F560F-E9AC-47AE-A491-568D95399D77}"/>
    <dgm:cxn modelId="{F28F8C2B-9916-4FA7-9F49-82CE92FFA4A1}" type="presOf" srcId="{A82F560F-E9AC-47AE-A491-568D95399D77}" destId="{91B8DAF6-A03B-4E78-BF6D-7FDB8EA1A6F1}" srcOrd="0" destOrd="0" presId="urn:microsoft.com/office/officeart/2005/8/layout/vProcess5"/>
    <dgm:cxn modelId="{5F0B948F-90BE-4CD8-8A3E-919D91F3AA9B}" srcId="{F3FA5430-20FF-4B78-BB95-D7BDC523E2B6}" destId="{88426C97-5594-456B-9E9C-894FEDB77A9C}" srcOrd="3" destOrd="0" parTransId="{B811BF73-1535-498D-BC26-DCED45F31CEC}" sibTransId="{49229BCE-D08B-4FE2-93F0-03C7B0F786F2}"/>
    <dgm:cxn modelId="{5BD274F4-A68C-4DAF-86E1-82A8DD634A63}" type="presOf" srcId="{97BB67ED-C49F-426E-8565-DC5B0C685663}" destId="{3DB47012-4932-4EFD-B1FB-92F8429CEBDE}" srcOrd="1" destOrd="0" presId="urn:microsoft.com/office/officeart/2005/8/layout/vProcess5"/>
    <dgm:cxn modelId="{BF66FE4B-6E27-402B-AADD-51E40CB97682}" srcId="{F3FA5430-20FF-4B78-BB95-D7BDC523E2B6}" destId="{32D37F3E-505C-49C9-9DB6-A0EB39761A00}" srcOrd="0" destOrd="0" parTransId="{50AAFD09-A21C-4B3D-BEE8-464BA5D716E7}" sibTransId="{E4533153-C81B-4DD7-9335-AE9620E452D1}"/>
    <dgm:cxn modelId="{B742D51E-3E0E-4F20-8B3E-2C442D99DB03}" type="presOf" srcId="{312F474A-DCEC-4061-94E7-1B5E9D455F43}" destId="{6AD33BC0-F6DF-48F0-BA3E-A472A5EB046B}" srcOrd="1" destOrd="0" presId="urn:microsoft.com/office/officeart/2005/8/layout/vProcess5"/>
    <dgm:cxn modelId="{D2158082-C0CF-4428-8285-D813B79AC014}" type="presOf" srcId="{6B39BE00-2C40-4B14-9F6B-5AA9B2A333BD}" destId="{E7234734-F0BC-4EF8-B9A5-C758075CF521}" srcOrd="1" destOrd="0" presId="urn:microsoft.com/office/officeart/2005/8/layout/vProcess5"/>
    <dgm:cxn modelId="{C8EF0D98-8081-41AA-A960-9F5104FBD5CE}" srcId="{F3FA5430-20FF-4B78-BB95-D7BDC523E2B6}" destId="{976F97BA-2E0D-4321-9DED-402DCD9BE62F}" srcOrd="7" destOrd="0" parTransId="{9F399D5F-7A4F-4D9A-AF47-A41E7A360D7F}" sibTransId="{3445F090-883C-476B-828A-8808F97EB9E3}"/>
    <dgm:cxn modelId="{ABE647CA-AC1C-4FE5-86BD-AAFC74D203C7}" type="presOf" srcId="{88426C97-5594-456B-9E9C-894FEDB77A9C}" destId="{79E71DC5-6580-43AB-9551-F27747994F89}" srcOrd="0" destOrd="0" presId="urn:microsoft.com/office/officeart/2005/8/layout/vProcess5"/>
    <dgm:cxn modelId="{3BDA222C-BF6E-4FE8-B971-02A59E85B400}" type="presParOf" srcId="{17472A16-ED1F-4E44-AB7A-F69DA7350AB3}" destId="{682BF4CA-FB56-4F78-9EFF-6105C0DAAFDC}" srcOrd="0" destOrd="0" presId="urn:microsoft.com/office/officeart/2005/8/layout/vProcess5"/>
    <dgm:cxn modelId="{ADD2CED9-7ECC-4185-A9BF-C0A6F8E83932}" type="presParOf" srcId="{17472A16-ED1F-4E44-AB7A-F69DA7350AB3}" destId="{C37B5988-5AAB-4F86-ABE6-04BB1EBDF1A2}" srcOrd="1" destOrd="0" presId="urn:microsoft.com/office/officeart/2005/8/layout/vProcess5"/>
    <dgm:cxn modelId="{0C3C0445-8A12-41E9-9352-E1A89666F611}" type="presParOf" srcId="{17472A16-ED1F-4E44-AB7A-F69DA7350AB3}" destId="{9A2B1B5D-7637-4CE5-B2D5-63FD84D444D3}" srcOrd="2" destOrd="0" presId="urn:microsoft.com/office/officeart/2005/8/layout/vProcess5"/>
    <dgm:cxn modelId="{0C14D9D9-70FC-4572-BC75-8F06700AA5AD}" type="presParOf" srcId="{17472A16-ED1F-4E44-AB7A-F69DA7350AB3}" destId="{9EB93442-6385-470C-9707-A759343D14A9}" srcOrd="3" destOrd="0" presId="urn:microsoft.com/office/officeart/2005/8/layout/vProcess5"/>
    <dgm:cxn modelId="{E4137CD3-10D7-4CED-B481-958D634C3722}" type="presParOf" srcId="{17472A16-ED1F-4E44-AB7A-F69DA7350AB3}" destId="{79E71DC5-6580-43AB-9551-F27747994F89}" srcOrd="4" destOrd="0" presId="urn:microsoft.com/office/officeart/2005/8/layout/vProcess5"/>
    <dgm:cxn modelId="{76AA2176-2182-4D22-8329-EE6F4BC78406}" type="presParOf" srcId="{17472A16-ED1F-4E44-AB7A-F69DA7350AB3}" destId="{620C8E0A-81B1-4BA7-9748-A346F1B0CED5}" srcOrd="5" destOrd="0" presId="urn:microsoft.com/office/officeart/2005/8/layout/vProcess5"/>
    <dgm:cxn modelId="{2E415C29-CAF4-450A-9FF4-FA360A7E42F9}" type="presParOf" srcId="{17472A16-ED1F-4E44-AB7A-F69DA7350AB3}" destId="{DC5CAC7F-2306-4100-A6E1-6CC4A8A953BE}" srcOrd="6" destOrd="0" presId="urn:microsoft.com/office/officeart/2005/8/layout/vProcess5"/>
    <dgm:cxn modelId="{16D14BF4-21A6-4606-A7B1-D113A712B6E9}" type="presParOf" srcId="{17472A16-ED1F-4E44-AB7A-F69DA7350AB3}" destId="{B4750803-F615-489F-93C5-1B52D99F8630}" srcOrd="7" destOrd="0" presId="urn:microsoft.com/office/officeart/2005/8/layout/vProcess5"/>
    <dgm:cxn modelId="{29EF31C1-BB79-4096-8663-0EBB8898930D}" type="presParOf" srcId="{17472A16-ED1F-4E44-AB7A-F69DA7350AB3}" destId="{91B8DAF6-A03B-4E78-BF6D-7FDB8EA1A6F1}" srcOrd="8" destOrd="0" presId="urn:microsoft.com/office/officeart/2005/8/layout/vProcess5"/>
    <dgm:cxn modelId="{4811E3E1-8A98-4F25-9CE2-09E2B84D4789}" type="presParOf" srcId="{17472A16-ED1F-4E44-AB7A-F69DA7350AB3}" destId="{91F0879E-4054-4A0A-89ED-3787B41722BF}" srcOrd="9" destOrd="0" presId="urn:microsoft.com/office/officeart/2005/8/layout/vProcess5"/>
    <dgm:cxn modelId="{A0C487AC-6F7F-4E14-A15D-11A5335F5F77}" type="presParOf" srcId="{17472A16-ED1F-4E44-AB7A-F69DA7350AB3}" destId="{CE92CF96-B10E-492E-B04C-A8D04FEF2ACF}" srcOrd="10" destOrd="0" presId="urn:microsoft.com/office/officeart/2005/8/layout/vProcess5"/>
    <dgm:cxn modelId="{54FA97DD-2E41-4050-A2ED-AC91A3B5EEBD}" type="presParOf" srcId="{17472A16-ED1F-4E44-AB7A-F69DA7350AB3}" destId="{E7234734-F0BC-4EF8-B9A5-C758075CF521}" srcOrd="11" destOrd="0" presId="urn:microsoft.com/office/officeart/2005/8/layout/vProcess5"/>
    <dgm:cxn modelId="{F1F432EC-EB7E-4F96-AD28-8867D1001E3A}" type="presParOf" srcId="{17472A16-ED1F-4E44-AB7A-F69DA7350AB3}" destId="{6AD33BC0-F6DF-48F0-BA3E-A472A5EB046B}" srcOrd="12" destOrd="0" presId="urn:microsoft.com/office/officeart/2005/8/layout/vProcess5"/>
    <dgm:cxn modelId="{D8B91DCC-1A8C-494C-A419-65EE0A472F28}" type="presParOf" srcId="{17472A16-ED1F-4E44-AB7A-F69DA7350AB3}" destId="{D625F8AC-E38C-44F8-AE64-7EA8AD2C1C7A}" srcOrd="13" destOrd="0" presId="urn:microsoft.com/office/officeart/2005/8/layout/vProcess5"/>
    <dgm:cxn modelId="{ABE70257-7EA5-4D6D-95E8-4658FE98CDCF}" type="presParOf" srcId="{17472A16-ED1F-4E44-AB7A-F69DA7350AB3}" destId="{3DB47012-4932-4EFD-B1FB-92F8429CEBDE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6E89636-A8C8-4759-B4AD-959E74FFC845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79C93C2-E080-4C3C-A37C-9B01928FD1A9}">
      <dgm:prSet custT="1"/>
      <dgm:spPr/>
      <dgm:t>
        <a:bodyPr/>
        <a:lstStyle/>
        <a:p>
          <a:r>
            <a:rPr lang="en-US" sz="2400" b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E-mail</a:t>
          </a:r>
          <a:r>
            <a:rPr lang="ru-RU" sz="3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endParaRPr lang="ru-RU" sz="3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6185092-163B-426A-A42B-3B5CD544ED84}" type="parTrans" cxnId="{E4B6A46C-D9B6-4DA8-A0C2-C0E1258E5356}">
      <dgm:prSet/>
      <dgm:spPr/>
      <dgm:t>
        <a:bodyPr/>
        <a:lstStyle/>
        <a:p>
          <a:endParaRPr lang="ru-RU"/>
        </a:p>
      </dgm:t>
    </dgm:pt>
    <dgm:pt modelId="{8FDAA9D4-1A72-4944-85DF-9AF00DBFA1D5}" type="sibTrans" cxnId="{E4B6A46C-D9B6-4DA8-A0C2-C0E1258E5356}">
      <dgm:prSet/>
      <dgm:spPr/>
      <dgm:t>
        <a:bodyPr/>
        <a:lstStyle/>
        <a:p>
          <a:endParaRPr lang="ru-RU"/>
        </a:p>
      </dgm:t>
    </dgm:pt>
    <dgm:pt modelId="{A8A5A595-CABA-4343-9A8C-7F8FBE08B569}">
      <dgm:prSet phldrT="[Текст]" custT="1"/>
      <dgm:spPr/>
      <dgm:t>
        <a:bodyPr/>
        <a:lstStyle/>
        <a:p>
          <a:r>
            <a:rPr lang="ru-RU" sz="2400" dirty="0" smtClean="0"/>
            <a:t>Тел</a:t>
          </a:r>
          <a:r>
            <a:rPr lang="ru-RU" sz="3800" dirty="0" smtClean="0"/>
            <a:t>.</a:t>
          </a:r>
          <a:endParaRPr lang="ru-RU" sz="3800" dirty="0"/>
        </a:p>
      </dgm:t>
    </dgm:pt>
    <dgm:pt modelId="{1356E0AF-B314-41AC-B31E-66BF11882F60}" type="parTrans" cxnId="{CC8DF31D-9358-452E-A653-414436CCA89F}">
      <dgm:prSet/>
      <dgm:spPr/>
      <dgm:t>
        <a:bodyPr/>
        <a:lstStyle/>
        <a:p>
          <a:endParaRPr lang="ru-RU"/>
        </a:p>
      </dgm:t>
    </dgm:pt>
    <dgm:pt modelId="{3B7ECA1F-62C8-44AE-B215-C82FA25B2E06}" type="sibTrans" cxnId="{CC8DF31D-9358-452E-A653-414436CCA89F}">
      <dgm:prSet/>
      <dgm:spPr/>
      <dgm:t>
        <a:bodyPr/>
        <a:lstStyle/>
        <a:p>
          <a:endParaRPr lang="ru-RU"/>
        </a:p>
      </dgm:t>
    </dgm:pt>
    <dgm:pt modelId="{55F32A1D-225C-4897-9C26-35EB4A26AB93}">
      <dgm:prSet custT="1"/>
      <dgm:spPr/>
      <dgm:t>
        <a:bodyPr/>
        <a:lstStyle/>
        <a:p>
          <a:r>
            <a:rPr lang="ru-RU" sz="3200" b="0" i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7 (495) 225-62-40</a:t>
          </a:r>
          <a:endParaRPr lang="ru-RU" sz="3200" dirty="0"/>
        </a:p>
      </dgm:t>
    </dgm:pt>
    <dgm:pt modelId="{F1346461-CE80-4423-BAAC-7BC2ED87DEFD}" type="parTrans" cxnId="{3C4383B4-B99F-4B91-9749-E7149AD408F5}">
      <dgm:prSet/>
      <dgm:spPr/>
      <dgm:t>
        <a:bodyPr/>
        <a:lstStyle/>
        <a:p>
          <a:endParaRPr lang="ru-RU"/>
        </a:p>
      </dgm:t>
    </dgm:pt>
    <dgm:pt modelId="{FEAF9529-6296-4272-A64A-0894381ACE33}" type="sibTrans" cxnId="{3C4383B4-B99F-4B91-9749-E7149AD408F5}">
      <dgm:prSet/>
      <dgm:spPr/>
      <dgm:t>
        <a:bodyPr/>
        <a:lstStyle/>
        <a:p>
          <a:endParaRPr lang="ru-RU"/>
        </a:p>
      </dgm:t>
    </dgm:pt>
    <dgm:pt modelId="{EA21E9EA-25DD-4950-B85E-4772BBCC6F98}">
      <dgm:prSet custT="1"/>
      <dgm:spPr/>
      <dgm:t>
        <a:bodyPr/>
        <a:lstStyle/>
        <a:p>
          <a:r>
            <a:rPr lang="en-US" sz="3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info@novas-energy.ru</a:t>
          </a:r>
          <a:endParaRPr lang="ru-RU" sz="3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E7AF2D8-9B65-4DBC-80CA-60B1218AADA1}" type="parTrans" cxnId="{0F3351D3-23EE-4C17-B001-473B1BE9F421}">
      <dgm:prSet/>
      <dgm:spPr/>
      <dgm:t>
        <a:bodyPr/>
        <a:lstStyle/>
        <a:p>
          <a:endParaRPr lang="ru-RU"/>
        </a:p>
      </dgm:t>
    </dgm:pt>
    <dgm:pt modelId="{5BD4B72D-56D9-4D3A-81C7-049D328396E9}" type="sibTrans" cxnId="{0F3351D3-23EE-4C17-B001-473B1BE9F421}">
      <dgm:prSet/>
      <dgm:spPr/>
      <dgm:t>
        <a:bodyPr/>
        <a:lstStyle/>
        <a:p>
          <a:endParaRPr lang="ru-RU"/>
        </a:p>
      </dgm:t>
    </dgm:pt>
    <dgm:pt modelId="{DC35182A-A860-478A-ACD5-14849498D410}" type="pres">
      <dgm:prSet presAssocID="{96E89636-A8C8-4759-B4AD-959E74FFC845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188E915-DEE3-4979-ADE0-0B5C80F5E931}" type="pres">
      <dgm:prSet presAssocID="{A8A5A595-CABA-4343-9A8C-7F8FBE08B569}" presName="composite" presStyleCnt="0"/>
      <dgm:spPr/>
    </dgm:pt>
    <dgm:pt modelId="{ABE23E4C-7121-4BAD-BB78-3B565632BE72}" type="pres">
      <dgm:prSet presAssocID="{A8A5A595-CABA-4343-9A8C-7F8FBE08B569}" presName="parentText" presStyleLbl="alignNode1" presStyleIdx="0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187DFE0-AAF1-4225-8984-3ACC4671DE49}" type="pres">
      <dgm:prSet presAssocID="{A8A5A595-CABA-4343-9A8C-7F8FBE08B569}" presName="descendantText" presStyleLbl="alignAcc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5283402-9A6A-4283-82F6-708C907CAEEA}" type="pres">
      <dgm:prSet presAssocID="{3B7ECA1F-62C8-44AE-B215-C82FA25B2E06}" presName="sp" presStyleCnt="0"/>
      <dgm:spPr/>
    </dgm:pt>
    <dgm:pt modelId="{30BDB66D-5AA2-4472-B5FC-95FEC77D49BD}" type="pres">
      <dgm:prSet presAssocID="{979C93C2-E080-4C3C-A37C-9B01928FD1A9}" presName="composite" presStyleCnt="0"/>
      <dgm:spPr/>
    </dgm:pt>
    <dgm:pt modelId="{0EACCC75-2151-4395-B8C3-3C7AA1AC6810}" type="pres">
      <dgm:prSet presAssocID="{979C93C2-E080-4C3C-A37C-9B01928FD1A9}" presName="parentText" presStyleLbl="alignNode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270FFEE-186B-4219-A0AE-B947B56C9CF5}" type="pres">
      <dgm:prSet presAssocID="{979C93C2-E080-4C3C-A37C-9B01928FD1A9}" presName="descendantText" presStyleLbl="alignAcc1" presStyleIdx="1" presStyleCnt="2" custLinFactNeighborX="255" custLinFactNeighborY="-469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2D380BE-C8B9-4A3E-AD4A-45AF62C8F665}" type="presOf" srcId="{A8A5A595-CABA-4343-9A8C-7F8FBE08B569}" destId="{ABE23E4C-7121-4BAD-BB78-3B565632BE72}" srcOrd="0" destOrd="0" presId="urn:microsoft.com/office/officeart/2005/8/layout/chevron2"/>
    <dgm:cxn modelId="{A85A8A3B-DF2A-47F9-9705-7CB78615B871}" type="presOf" srcId="{55F32A1D-225C-4897-9C26-35EB4A26AB93}" destId="{4187DFE0-AAF1-4225-8984-3ACC4671DE49}" srcOrd="0" destOrd="0" presId="urn:microsoft.com/office/officeart/2005/8/layout/chevron2"/>
    <dgm:cxn modelId="{0F3351D3-23EE-4C17-B001-473B1BE9F421}" srcId="{979C93C2-E080-4C3C-A37C-9B01928FD1A9}" destId="{EA21E9EA-25DD-4950-B85E-4772BBCC6F98}" srcOrd="0" destOrd="0" parTransId="{DE7AF2D8-9B65-4DBC-80CA-60B1218AADA1}" sibTransId="{5BD4B72D-56D9-4D3A-81C7-049D328396E9}"/>
    <dgm:cxn modelId="{3C4383B4-B99F-4B91-9749-E7149AD408F5}" srcId="{A8A5A595-CABA-4343-9A8C-7F8FBE08B569}" destId="{55F32A1D-225C-4897-9C26-35EB4A26AB93}" srcOrd="0" destOrd="0" parTransId="{F1346461-CE80-4423-BAAC-7BC2ED87DEFD}" sibTransId="{FEAF9529-6296-4272-A64A-0894381ACE33}"/>
    <dgm:cxn modelId="{9D1ADC34-41B7-429B-BD87-D0C45CB058BE}" type="presOf" srcId="{979C93C2-E080-4C3C-A37C-9B01928FD1A9}" destId="{0EACCC75-2151-4395-B8C3-3C7AA1AC6810}" srcOrd="0" destOrd="0" presId="urn:microsoft.com/office/officeart/2005/8/layout/chevron2"/>
    <dgm:cxn modelId="{2017D329-8F01-4E9F-A7EF-950E5EE4E0C8}" type="presOf" srcId="{EA21E9EA-25DD-4950-B85E-4772BBCC6F98}" destId="{8270FFEE-186B-4219-A0AE-B947B56C9CF5}" srcOrd="0" destOrd="0" presId="urn:microsoft.com/office/officeart/2005/8/layout/chevron2"/>
    <dgm:cxn modelId="{7B00C6EA-85DE-4EA4-A4AB-DBD6A3E480B7}" type="presOf" srcId="{96E89636-A8C8-4759-B4AD-959E74FFC845}" destId="{DC35182A-A860-478A-ACD5-14849498D410}" srcOrd="0" destOrd="0" presId="urn:microsoft.com/office/officeart/2005/8/layout/chevron2"/>
    <dgm:cxn modelId="{E4B6A46C-D9B6-4DA8-A0C2-C0E1258E5356}" srcId="{96E89636-A8C8-4759-B4AD-959E74FFC845}" destId="{979C93C2-E080-4C3C-A37C-9B01928FD1A9}" srcOrd="1" destOrd="0" parTransId="{66185092-163B-426A-A42B-3B5CD544ED84}" sibTransId="{8FDAA9D4-1A72-4944-85DF-9AF00DBFA1D5}"/>
    <dgm:cxn modelId="{CC8DF31D-9358-452E-A653-414436CCA89F}" srcId="{96E89636-A8C8-4759-B4AD-959E74FFC845}" destId="{A8A5A595-CABA-4343-9A8C-7F8FBE08B569}" srcOrd="0" destOrd="0" parTransId="{1356E0AF-B314-41AC-B31E-66BF11882F60}" sibTransId="{3B7ECA1F-62C8-44AE-B215-C82FA25B2E06}"/>
    <dgm:cxn modelId="{3FE4C3F2-FCE0-4EB9-86CE-F261CBDEB73E}" type="presParOf" srcId="{DC35182A-A860-478A-ACD5-14849498D410}" destId="{A188E915-DEE3-4979-ADE0-0B5C80F5E931}" srcOrd="0" destOrd="0" presId="urn:microsoft.com/office/officeart/2005/8/layout/chevron2"/>
    <dgm:cxn modelId="{BFC710A8-E9BD-42BB-90CE-DFFF39FD1955}" type="presParOf" srcId="{A188E915-DEE3-4979-ADE0-0B5C80F5E931}" destId="{ABE23E4C-7121-4BAD-BB78-3B565632BE72}" srcOrd="0" destOrd="0" presId="urn:microsoft.com/office/officeart/2005/8/layout/chevron2"/>
    <dgm:cxn modelId="{AFD20AF0-8D64-4808-86A2-48D6602B7971}" type="presParOf" srcId="{A188E915-DEE3-4979-ADE0-0B5C80F5E931}" destId="{4187DFE0-AAF1-4225-8984-3ACC4671DE49}" srcOrd="1" destOrd="0" presId="urn:microsoft.com/office/officeart/2005/8/layout/chevron2"/>
    <dgm:cxn modelId="{548FB60C-5243-4B40-AA0D-A6DFDF502B14}" type="presParOf" srcId="{DC35182A-A860-478A-ACD5-14849498D410}" destId="{85283402-9A6A-4283-82F6-708C907CAEEA}" srcOrd="1" destOrd="0" presId="urn:microsoft.com/office/officeart/2005/8/layout/chevron2"/>
    <dgm:cxn modelId="{A7F05F13-9913-4F49-B6F9-33F0BD5FA6A2}" type="presParOf" srcId="{DC35182A-A860-478A-ACD5-14849498D410}" destId="{30BDB66D-5AA2-4472-B5FC-95FEC77D49BD}" srcOrd="2" destOrd="0" presId="urn:microsoft.com/office/officeart/2005/8/layout/chevron2"/>
    <dgm:cxn modelId="{4AF706F1-EAF7-4DE6-9188-E0385C40E2EA}" type="presParOf" srcId="{30BDB66D-5AA2-4472-B5FC-95FEC77D49BD}" destId="{0EACCC75-2151-4395-B8C3-3C7AA1AC6810}" srcOrd="0" destOrd="0" presId="urn:microsoft.com/office/officeart/2005/8/layout/chevron2"/>
    <dgm:cxn modelId="{E7666AB9-5936-4E85-80EF-B74D2A360547}" type="presParOf" srcId="{30BDB66D-5AA2-4472-B5FC-95FEC77D49BD}" destId="{8270FFEE-186B-4219-A0AE-B947B56C9CF5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7B5988-5AAB-4F86-ABE6-04BB1EBDF1A2}">
      <dsp:nvSpPr>
        <dsp:cNvPr id="0" name=""/>
        <dsp:cNvSpPr/>
      </dsp:nvSpPr>
      <dsp:spPr>
        <a:xfrm>
          <a:off x="0" y="0"/>
          <a:ext cx="4511076" cy="1137364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/>
            <a:t>Интерпретация результатов микросейсмической эмиссии</a:t>
          </a:r>
          <a:endParaRPr lang="ru-RU" sz="1900" kern="1200" dirty="0"/>
        </a:p>
      </dsp:txBody>
      <dsp:txXfrm>
        <a:off x="33312" y="33312"/>
        <a:ext cx="3150700" cy="1070740"/>
      </dsp:txXfrm>
    </dsp:sp>
    <dsp:sp modelId="{9A2B1B5D-7637-4CE5-B2D5-63FD84D444D3}">
      <dsp:nvSpPr>
        <dsp:cNvPr id="0" name=""/>
        <dsp:cNvSpPr/>
      </dsp:nvSpPr>
      <dsp:spPr>
        <a:xfrm>
          <a:off x="336866" y="1295332"/>
          <a:ext cx="4511076" cy="1137364"/>
        </a:xfrm>
        <a:prstGeom prst="roundRect">
          <a:avLst>
            <a:gd name="adj" fmla="val 10000"/>
          </a:avLst>
        </a:prstGeom>
        <a:solidFill>
          <a:schemeClr val="accent2">
            <a:hueOff val="1170380"/>
            <a:satOff val="-1460"/>
            <a:lumOff val="34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/>
            <a:t>Оценка напряженного состояния горного массива</a:t>
          </a:r>
          <a:endParaRPr lang="ru-RU" sz="1900" kern="1200" dirty="0"/>
        </a:p>
      </dsp:txBody>
      <dsp:txXfrm>
        <a:off x="370178" y="1328644"/>
        <a:ext cx="3368299" cy="1070740"/>
      </dsp:txXfrm>
    </dsp:sp>
    <dsp:sp modelId="{9EB93442-6385-470C-9707-A759343D14A9}">
      <dsp:nvSpPr>
        <dsp:cNvPr id="0" name=""/>
        <dsp:cNvSpPr/>
      </dsp:nvSpPr>
      <dsp:spPr>
        <a:xfrm>
          <a:off x="673732" y="2590664"/>
          <a:ext cx="4511076" cy="1137364"/>
        </a:xfrm>
        <a:prstGeom prst="roundRect">
          <a:avLst>
            <a:gd name="adj" fmla="val 10000"/>
          </a:avLst>
        </a:prstGeom>
        <a:solidFill>
          <a:schemeClr val="accent2">
            <a:hueOff val="2340759"/>
            <a:satOff val="-2919"/>
            <a:lumOff val="68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/>
            <a:t>Создание  3D </a:t>
          </a:r>
          <a:r>
            <a:rPr lang="ru-RU" sz="1900" kern="1200" dirty="0" err="1" smtClean="0"/>
            <a:t>геомеханической</a:t>
          </a:r>
          <a:r>
            <a:rPr lang="ru-RU" sz="1900" kern="1200" dirty="0" smtClean="0"/>
            <a:t> модели объекта изучения</a:t>
          </a:r>
          <a:endParaRPr lang="ru-RU" sz="1900" kern="1200" dirty="0"/>
        </a:p>
      </dsp:txBody>
      <dsp:txXfrm>
        <a:off x="707044" y="2623976"/>
        <a:ext cx="3368299" cy="1070740"/>
      </dsp:txXfrm>
    </dsp:sp>
    <dsp:sp modelId="{79E71DC5-6580-43AB-9551-F27747994F89}">
      <dsp:nvSpPr>
        <dsp:cNvPr id="0" name=""/>
        <dsp:cNvSpPr/>
      </dsp:nvSpPr>
      <dsp:spPr>
        <a:xfrm>
          <a:off x="1010598" y="3885996"/>
          <a:ext cx="4511076" cy="1137364"/>
        </a:xfrm>
        <a:prstGeom prst="roundRect">
          <a:avLst>
            <a:gd name="adj" fmla="val 10000"/>
          </a:avLst>
        </a:prstGeom>
        <a:solidFill>
          <a:schemeClr val="accent2">
            <a:hueOff val="3511139"/>
            <a:satOff val="-4379"/>
            <a:lumOff val="103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/>
            <a:t>Создание модели </a:t>
          </a:r>
          <a:r>
            <a:rPr lang="ru-RU" sz="1900" kern="1200" dirty="0" err="1" smtClean="0"/>
            <a:t>трещиноватости</a:t>
          </a:r>
          <a:r>
            <a:rPr lang="ru-RU" sz="1900" kern="1200" dirty="0" smtClean="0"/>
            <a:t> с помощью программы компании ROXAR </a:t>
          </a:r>
          <a:endParaRPr lang="ru-RU" sz="1900" kern="1200" dirty="0"/>
        </a:p>
      </dsp:txBody>
      <dsp:txXfrm>
        <a:off x="1043910" y="3919308"/>
        <a:ext cx="3368299" cy="1070740"/>
      </dsp:txXfrm>
    </dsp:sp>
    <dsp:sp modelId="{620C8E0A-81B1-4BA7-9748-A346F1B0CED5}">
      <dsp:nvSpPr>
        <dsp:cNvPr id="0" name=""/>
        <dsp:cNvSpPr/>
      </dsp:nvSpPr>
      <dsp:spPr>
        <a:xfrm>
          <a:off x="1347464" y="5181328"/>
          <a:ext cx="4511076" cy="1137364"/>
        </a:xfrm>
        <a:prstGeom prst="roundRect">
          <a:avLst>
            <a:gd name="adj" fmla="val 10000"/>
          </a:avLst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/>
            <a:t>Расчёт 3</a:t>
          </a:r>
          <a:r>
            <a:rPr lang="en-US" sz="1900" kern="1200" dirty="0" smtClean="0"/>
            <a:t>D </a:t>
          </a:r>
          <a:r>
            <a:rPr lang="ru-RU" sz="1900" kern="1200" dirty="0" smtClean="0"/>
            <a:t>модели  проницаемости после ПИВ</a:t>
          </a:r>
        </a:p>
      </dsp:txBody>
      <dsp:txXfrm>
        <a:off x="1380776" y="5214640"/>
        <a:ext cx="3368299" cy="1070740"/>
      </dsp:txXfrm>
    </dsp:sp>
    <dsp:sp modelId="{DC5CAC7F-2306-4100-A6E1-6CC4A8A953BE}">
      <dsp:nvSpPr>
        <dsp:cNvPr id="0" name=""/>
        <dsp:cNvSpPr/>
      </dsp:nvSpPr>
      <dsp:spPr>
        <a:xfrm>
          <a:off x="3771789" y="830908"/>
          <a:ext cx="739287" cy="739287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300" kern="1200"/>
        </a:p>
      </dsp:txBody>
      <dsp:txXfrm>
        <a:off x="3938129" y="830908"/>
        <a:ext cx="406607" cy="556313"/>
      </dsp:txXfrm>
    </dsp:sp>
    <dsp:sp modelId="{B4750803-F615-489F-93C5-1B52D99F8630}">
      <dsp:nvSpPr>
        <dsp:cNvPr id="0" name=""/>
        <dsp:cNvSpPr/>
      </dsp:nvSpPr>
      <dsp:spPr>
        <a:xfrm>
          <a:off x="4108655" y="2126240"/>
          <a:ext cx="739287" cy="739287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1675274"/>
            <a:satOff val="-1459"/>
            <a:lumOff val="-2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1675274"/>
              <a:satOff val="-1459"/>
              <a:lumOff val="-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300" kern="1200"/>
        </a:p>
      </dsp:txBody>
      <dsp:txXfrm>
        <a:off x="4274995" y="2126240"/>
        <a:ext cx="406607" cy="556313"/>
      </dsp:txXfrm>
    </dsp:sp>
    <dsp:sp modelId="{91B8DAF6-A03B-4E78-BF6D-7FDB8EA1A6F1}">
      <dsp:nvSpPr>
        <dsp:cNvPr id="0" name=""/>
        <dsp:cNvSpPr/>
      </dsp:nvSpPr>
      <dsp:spPr>
        <a:xfrm>
          <a:off x="4445521" y="3402616"/>
          <a:ext cx="739287" cy="739287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3350547"/>
            <a:satOff val="-2919"/>
            <a:lumOff val="-4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3350547"/>
              <a:satOff val="-2919"/>
              <a:lumOff val="-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300" kern="1200"/>
        </a:p>
      </dsp:txBody>
      <dsp:txXfrm>
        <a:off x="4611861" y="3402616"/>
        <a:ext cx="406607" cy="556313"/>
      </dsp:txXfrm>
    </dsp:sp>
    <dsp:sp modelId="{91F0879E-4054-4A0A-89ED-3787B41722BF}">
      <dsp:nvSpPr>
        <dsp:cNvPr id="0" name=""/>
        <dsp:cNvSpPr/>
      </dsp:nvSpPr>
      <dsp:spPr>
        <a:xfrm>
          <a:off x="4782387" y="4710585"/>
          <a:ext cx="739287" cy="739287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5025821"/>
            <a:satOff val="-4378"/>
            <a:lumOff val="-6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5025821"/>
              <a:satOff val="-4378"/>
              <a:lumOff val="-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300" kern="1200"/>
        </a:p>
      </dsp:txBody>
      <dsp:txXfrm>
        <a:off x="4948727" y="4710585"/>
        <a:ext cx="406607" cy="55631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BE23E4C-7121-4BAD-BB78-3B565632BE72}">
      <dsp:nvSpPr>
        <dsp:cNvPr id="0" name=""/>
        <dsp:cNvSpPr/>
      </dsp:nvSpPr>
      <dsp:spPr>
        <a:xfrm rot="5400000">
          <a:off x="-305812" y="308813"/>
          <a:ext cx="2038752" cy="1427126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Тел</a:t>
          </a:r>
          <a:r>
            <a:rPr lang="ru-RU" sz="3800" kern="1200" dirty="0" smtClean="0"/>
            <a:t>.</a:t>
          </a:r>
          <a:endParaRPr lang="ru-RU" sz="3800" kern="1200" dirty="0"/>
        </a:p>
      </dsp:txBody>
      <dsp:txXfrm rot="-5400000">
        <a:off x="1" y="716563"/>
        <a:ext cx="1427126" cy="611626"/>
      </dsp:txXfrm>
    </dsp:sp>
    <dsp:sp modelId="{4187DFE0-AAF1-4225-8984-3ACC4671DE49}">
      <dsp:nvSpPr>
        <dsp:cNvPr id="0" name=""/>
        <dsp:cNvSpPr/>
      </dsp:nvSpPr>
      <dsp:spPr>
        <a:xfrm rot="5400000">
          <a:off x="4184228" y="-2754101"/>
          <a:ext cx="1325189" cy="683939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7584" tIns="20320" rIns="20320" bIns="20320" numCol="1" spcCol="1270" anchor="ctr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3200" b="0" i="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7 (495) 225-62-40</a:t>
          </a:r>
          <a:endParaRPr lang="ru-RU" sz="3200" kern="1200" dirty="0"/>
        </a:p>
      </dsp:txBody>
      <dsp:txXfrm rot="-5400000">
        <a:off x="1427127" y="67690"/>
        <a:ext cx="6774702" cy="1195809"/>
      </dsp:txXfrm>
    </dsp:sp>
    <dsp:sp modelId="{0EACCC75-2151-4395-B8C3-3C7AA1AC6810}">
      <dsp:nvSpPr>
        <dsp:cNvPr id="0" name=""/>
        <dsp:cNvSpPr/>
      </dsp:nvSpPr>
      <dsp:spPr>
        <a:xfrm rot="5400000">
          <a:off x="-305812" y="2059847"/>
          <a:ext cx="2038752" cy="1427126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E-mail</a:t>
          </a:r>
          <a:r>
            <a:rPr lang="ru-RU" sz="38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endParaRPr lang="ru-RU" sz="3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-5400000">
        <a:off x="1" y="2467597"/>
        <a:ext cx="1427126" cy="611626"/>
      </dsp:txXfrm>
    </dsp:sp>
    <dsp:sp modelId="{8270FFEE-186B-4219-A0AE-B947B56C9CF5}">
      <dsp:nvSpPr>
        <dsp:cNvPr id="0" name=""/>
        <dsp:cNvSpPr/>
      </dsp:nvSpPr>
      <dsp:spPr>
        <a:xfrm rot="5400000">
          <a:off x="4184228" y="-1065218"/>
          <a:ext cx="1325189" cy="683939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7584" tIns="20320" rIns="20320" bIns="20320" numCol="1" spcCol="1270" anchor="ctr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2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info@novas-energy.ru</a:t>
          </a:r>
          <a:endParaRPr lang="ru-RU" sz="32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-5400000">
        <a:off x="1427127" y="1756573"/>
        <a:ext cx="6774702" cy="119580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9A6AB2-05C6-4DFC-8B24-8CD80071755F}" type="datetimeFigureOut">
              <a:rPr lang="ru-RU" smtClean="0"/>
              <a:pPr/>
              <a:t>30.06.2016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19B1AF-CFF9-42F1-A504-5B2A7E69FB8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59253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80078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40039" algn="l" defTabSz="1280078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80078" algn="l" defTabSz="1280078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920118" algn="l" defTabSz="1280078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560157" algn="l" defTabSz="1280078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200195" algn="l" defTabSz="1280078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840234" algn="l" defTabSz="1280078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480273" algn="l" defTabSz="1280078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5120312" algn="l" defTabSz="1280078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ru-RU" altLang="ru-RU" smtClean="0"/>
          </a:p>
        </p:txBody>
      </p:sp>
      <p:sp>
        <p:nvSpPr>
          <p:cNvPr id="2662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E701F2DB-D734-47AC-9653-25B954B2B9CD}" type="slidenum">
              <a:rPr lang="ru-RU" altLang="ru-RU" smtClean="0"/>
              <a:pPr/>
              <a:t>1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30430592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altLang="ru-RU" dirty="0" smtClean="0"/>
          </a:p>
        </p:txBody>
      </p:sp>
      <p:sp>
        <p:nvSpPr>
          <p:cNvPr id="3686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94738E9-2A5E-4CCC-BF76-68AE368536AB}" type="slidenum">
              <a:rPr lang="ru-RU" altLang="ru-RU" smtClean="0"/>
              <a:pPr/>
              <a:t>2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30887200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7650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85708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FF43946-19E4-E940-83CD-9F6F146A3BB7}" type="slidenum">
              <a:rPr lang="ru-RU" smtClean="0"/>
              <a:pPr>
                <a:defRPr/>
              </a:pPr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88597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baseline="0" dirty="0" smtClean="0"/>
          </a:p>
          <a:p>
            <a:endParaRPr lang="ru-RU" baseline="0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3A174D5-E1A6-40A0-A9EB-C0A06797CBC3}" type="slidenum">
              <a:rPr lang="ru-RU" smtClean="0"/>
              <a:pPr>
                <a:defRPr/>
              </a:pPr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77397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ru-RU" altLang="ru-RU" dirty="0" smtClean="0"/>
          </a:p>
        </p:txBody>
      </p:sp>
      <p:sp>
        <p:nvSpPr>
          <p:cNvPr id="4403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2CD20EF2-0F32-4CCF-AC51-0FD90BCE03BC}" type="slidenum">
              <a:rPr lang="ru-RU" altLang="ru-RU" smtClean="0"/>
              <a:pPr/>
              <a:t>31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25746703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60121" y="2982597"/>
            <a:ext cx="10881360" cy="205803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920241" y="5440680"/>
            <a:ext cx="8961120" cy="245364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400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800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201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5601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001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8402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4802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1203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3FCF6-B2F0-44D5-A341-CEA00F86801B}" type="datetimeFigureOut">
              <a:rPr lang="ru-RU" smtClean="0"/>
              <a:pPr/>
              <a:t>30.06.2016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2B12B-C037-427E-A5F6-76A0EDBC0F1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58147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3FCF6-B2F0-44D5-A341-CEA00F86801B}" type="datetimeFigureOut">
              <a:rPr lang="ru-RU" smtClean="0"/>
              <a:pPr/>
              <a:t>30.06.2016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2B12B-C037-427E-A5F6-76A0EDBC0F1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11322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281160" y="384494"/>
            <a:ext cx="2880360" cy="819213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40081" y="384494"/>
            <a:ext cx="8427720" cy="819213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3FCF6-B2F0-44D5-A341-CEA00F86801B}" type="datetimeFigureOut">
              <a:rPr lang="ru-RU" smtClean="0"/>
              <a:pPr/>
              <a:t>30.06.2016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2B12B-C037-427E-A5F6-76A0EDBC0F1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55712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3FCF6-B2F0-44D5-A341-CEA00F86801B}" type="datetimeFigureOut">
              <a:rPr lang="ru-RU" smtClean="0"/>
              <a:pPr/>
              <a:t>30.06.2016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2B12B-C037-427E-A5F6-76A0EDBC0F1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03039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11239" y="6169661"/>
            <a:ext cx="10881360" cy="1906904"/>
          </a:xfrm>
        </p:spPr>
        <p:txBody>
          <a:bodyPr anchor="t"/>
          <a:lstStyle>
            <a:lvl1pPr algn="l">
              <a:defRPr sz="56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11239" y="4069400"/>
            <a:ext cx="10881360" cy="2100261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640039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2pPr>
            <a:lvl3pPr marL="1280078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92011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56015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20019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84023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48027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12031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3FCF6-B2F0-44D5-A341-CEA00F86801B}" type="datetimeFigureOut">
              <a:rPr lang="ru-RU" smtClean="0"/>
              <a:pPr/>
              <a:t>30.06.2016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2B12B-C037-427E-A5F6-76A0EDBC0F1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82692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40081" y="2240281"/>
            <a:ext cx="5654040" cy="6336348"/>
          </a:xfrm>
        </p:spPr>
        <p:txBody>
          <a:bodyPr/>
          <a:lstStyle>
            <a:lvl1pPr>
              <a:defRPr sz="3900"/>
            </a:lvl1pPr>
            <a:lvl2pPr>
              <a:defRPr sz="34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507480" y="2240281"/>
            <a:ext cx="5654040" cy="6336348"/>
          </a:xfrm>
        </p:spPr>
        <p:txBody>
          <a:bodyPr/>
          <a:lstStyle>
            <a:lvl1pPr>
              <a:defRPr sz="3900"/>
            </a:lvl1pPr>
            <a:lvl2pPr>
              <a:defRPr sz="34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3FCF6-B2F0-44D5-A341-CEA00F86801B}" type="datetimeFigureOut">
              <a:rPr lang="ru-RU" smtClean="0"/>
              <a:pPr/>
              <a:t>30.06.2016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2B12B-C037-427E-A5F6-76A0EDBC0F1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22609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40080" y="2149159"/>
            <a:ext cx="5656263" cy="895667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40039" indent="0">
              <a:buNone/>
              <a:defRPr sz="2800" b="1"/>
            </a:lvl2pPr>
            <a:lvl3pPr marL="1280078" indent="0">
              <a:buNone/>
              <a:defRPr sz="2500" b="1"/>
            </a:lvl3pPr>
            <a:lvl4pPr marL="1920118" indent="0">
              <a:buNone/>
              <a:defRPr sz="2200" b="1"/>
            </a:lvl4pPr>
            <a:lvl5pPr marL="2560157" indent="0">
              <a:buNone/>
              <a:defRPr sz="2200" b="1"/>
            </a:lvl5pPr>
            <a:lvl6pPr marL="3200195" indent="0">
              <a:buNone/>
              <a:defRPr sz="2200" b="1"/>
            </a:lvl6pPr>
            <a:lvl7pPr marL="3840234" indent="0">
              <a:buNone/>
              <a:defRPr sz="2200" b="1"/>
            </a:lvl7pPr>
            <a:lvl8pPr marL="4480273" indent="0">
              <a:buNone/>
              <a:defRPr sz="2200" b="1"/>
            </a:lvl8pPr>
            <a:lvl9pPr marL="5120312" indent="0">
              <a:buNone/>
              <a:defRPr sz="2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40080" y="3044826"/>
            <a:ext cx="5656263" cy="5531803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5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503036" y="2149159"/>
            <a:ext cx="5658485" cy="895667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40039" indent="0">
              <a:buNone/>
              <a:defRPr sz="2800" b="1"/>
            </a:lvl2pPr>
            <a:lvl3pPr marL="1280078" indent="0">
              <a:buNone/>
              <a:defRPr sz="2500" b="1"/>
            </a:lvl3pPr>
            <a:lvl4pPr marL="1920118" indent="0">
              <a:buNone/>
              <a:defRPr sz="2200" b="1"/>
            </a:lvl4pPr>
            <a:lvl5pPr marL="2560157" indent="0">
              <a:buNone/>
              <a:defRPr sz="2200" b="1"/>
            </a:lvl5pPr>
            <a:lvl6pPr marL="3200195" indent="0">
              <a:buNone/>
              <a:defRPr sz="2200" b="1"/>
            </a:lvl6pPr>
            <a:lvl7pPr marL="3840234" indent="0">
              <a:buNone/>
              <a:defRPr sz="2200" b="1"/>
            </a:lvl7pPr>
            <a:lvl8pPr marL="4480273" indent="0">
              <a:buNone/>
              <a:defRPr sz="2200" b="1"/>
            </a:lvl8pPr>
            <a:lvl9pPr marL="5120312" indent="0">
              <a:buNone/>
              <a:defRPr sz="2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503036" y="3044826"/>
            <a:ext cx="5658485" cy="5531803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5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3FCF6-B2F0-44D5-A341-CEA00F86801B}" type="datetimeFigureOut">
              <a:rPr lang="ru-RU" smtClean="0"/>
              <a:pPr/>
              <a:t>30.06.2016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2B12B-C037-427E-A5F6-76A0EDBC0F1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52189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3FCF6-B2F0-44D5-A341-CEA00F86801B}" type="datetimeFigureOut">
              <a:rPr lang="ru-RU" smtClean="0"/>
              <a:pPr/>
              <a:t>30.06.2016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2B12B-C037-427E-A5F6-76A0EDBC0F1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38800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3FCF6-B2F0-44D5-A341-CEA00F86801B}" type="datetimeFigureOut">
              <a:rPr lang="ru-RU" smtClean="0"/>
              <a:pPr/>
              <a:t>30.06.2016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2B12B-C037-427E-A5F6-76A0EDBC0F1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11881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0081" y="382270"/>
            <a:ext cx="4211638" cy="1626870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05071" y="382271"/>
            <a:ext cx="7156449" cy="8194358"/>
          </a:xfrm>
        </p:spPr>
        <p:txBody>
          <a:bodyPr/>
          <a:lstStyle>
            <a:lvl1pPr>
              <a:defRPr sz="4500"/>
            </a:lvl1pPr>
            <a:lvl2pPr>
              <a:defRPr sz="3900"/>
            </a:lvl2pPr>
            <a:lvl3pPr>
              <a:defRPr sz="34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40081" y="2009142"/>
            <a:ext cx="4211638" cy="6567488"/>
          </a:xfrm>
        </p:spPr>
        <p:txBody>
          <a:bodyPr/>
          <a:lstStyle>
            <a:lvl1pPr marL="0" indent="0">
              <a:buNone/>
              <a:defRPr sz="2000"/>
            </a:lvl1pPr>
            <a:lvl2pPr marL="640039" indent="0">
              <a:buNone/>
              <a:defRPr sz="1600"/>
            </a:lvl2pPr>
            <a:lvl3pPr marL="1280078" indent="0">
              <a:buNone/>
              <a:defRPr sz="1400"/>
            </a:lvl3pPr>
            <a:lvl4pPr marL="1920118" indent="0">
              <a:buNone/>
              <a:defRPr sz="1300"/>
            </a:lvl4pPr>
            <a:lvl5pPr marL="2560157" indent="0">
              <a:buNone/>
              <a:defRPr sz="1300"/>
            </a:lvl5pPr>
            <a:lvl6pPr marL="3200195" indent="0">
              <a:buNone/>
              <a:defRPr sz="1300"/>
            </a:lvl6pPr>
            <a:lvl7pPr marL="3840234" indent="0">
              <a:buNone/>
              <a:defRPr sz="1300"/>
            </a:lvl7pPr>
            <a:lvl8pPr marL="4480273" indent="0">
              <a:buNone/>
              <a:defRPr sz="1300"/>
            </a:lvl8pPr>
            <a:lvl9pPr marL="5120312" indent="0">
              <a:buNone/>
              <a:defRPr sz="13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3FCF6-B2F0-44D5-A341-CEA00F86801B}" type="datetimeFigureOut">
              <a:rPr lang="ru-RU" smtClean="0"/>
              <a:pPr/>
              <a:t>30.06.2016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2B12B-C037-427E-A5F6-76A0EDBC0F1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81437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09203" y="6720841"/>
            <a:ext cx="7680960" cy="793433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509203" y="857886"/>
            <a:ext cx="7680960" cy="5760720"/>
          </a:xfrm>
        </p:spPr>
        <p:txBody>
          <a:bodyPr/>
          <a:lstStyle>
            <a:lvl1pPr marL="0" indent="0">
              <a:buNone/>
              <a:defRPr sz="4500"/>
            </a:lvl1pPr>
            <a:lvl2pPr marL="640039" indent="0">
              <a:buNone/>
              <a:defRPr sz="3900"/>
            </a:lvl2pPr>
            <a:lvl3pPr marL="1280078" indent="0">
              <a:buNone/>
              <a:defRPr sz="3400"/>
            </a:lvl3pPr>
            <a:lvl4pPr marL="1920118" indent="0">
              <a:buNone/>
              <a:defRPr sz="2800"/>
            </a:lvl4pPr>
            <a:lvl5pPr marL="2560157" indent="0">
              <a:buNone/>
              <a:defRPr sz="2800"/>
            </a:lvl5pPr>
            <a:lvl6pPr marL="3200195" indent="0">
              <a:buNone/>
              <a:defRPr sz="2800"/>
            </a:lvl6pPr>
            <a:lvl7pPr marL="3840234" indent="0">
              <a:buNone/>
              <a:defRPr sz="2800"/>
            </a:lvl7pPr>
            <a:lvl8pPr marL="4480273" indent="0">
              <a:buNone/>
              <a:defRPr sz="2800"/>
            </a:lvl8pPr>
            <a:lvl9pPr marL="5120312" indent="0">
              <a:buNone/>
              <a:defRPr sz="28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509203" y="7514274"/>
            <a:ext cx="7680960" cy="1126806"/>
          </a:xfrm>
        </p:spPr>
        <p:txBody>
          <a:bodyPr/>
          <a:lstStyle>
            <a:lvl1pPr marL="0" indent="0">
              <a:buNone/>
              <a:defRPr sz="2000"/>
            </a:lvl1pPr>
            <a:lvl2pPr marL="640039" indent="0">
              <a:buNone/>
              <a:defRPr sz="1600"/>
            </a:lvl2pPr>
            <a:lvl3pPr marL="1280078" indent="0">
              <a:buNone/>
              <a:defRPr sz="1400"/>
            </a:lvl3pPr>
            <a:lvl4pPr marL="1920118" indent="0">
              <a:buNone/>
              <a:defRPr sz="1300"/>
            </a:lvl4pPr>
            <a:lvl5pPr marL="2560157" indent="0">
              <a:buNone/>
              <a:defRPr sz="1300"/>
            </a:lvl5pPr>
            <a:lvl6pPr marL="3200195" indent="0">
              <a:buNone/>
              <a:defRPr sz="1300"/>
            </a:lvl6pPr>
            <a:lvl7pPr marL="3840234" indent="0">
              <a:buNone/>
              <a:defRPr sz="1300"/>
            </a:lvl7pPr>
            <a:lvl8pPr marL="4480273" indent="0">
              <a:buNone/>
              <a:defRPr sz="1300"/>
            </a:lvl8pPr>
            <a:lvl9pPr marL="5120312" indent="0">
              <a:buNone/>
              <a:defRPr sz="13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3FCF6-B2F0-44D5-A341-CEA00F86801B}" type="datetimeFigureOut">
              <a:rPr lang="ru-RU" smtClean="0"/>
              <a:pPr/>
              <a:t>30.06.2016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2B12B-C037-427E-A5F6-76A0EDBC0F1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35722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0081" y="384493"/>
            <a:ext cx="11521440" cy="1600200"/>
          </a:xfrm>
          <a:prstGeom prst="rect">
            <a:avLst/>
          </a:prstGeom>
        </p:spPr>
        <p:txBody>
          <a:bodyPr vert="horz" lIns="127997" tIns="63998" rIns="127997" bIns="63998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40081" y="2240281"/>
            <a:ext cx="11521440" cy="6336348"/>
          </a:xfrm>
          <a:prstGeom prst="rect">
            <a:avLst/>
          </a:prstGeom>
        </p:spPr>
        <p:txBody>
          <a:bodyPr vert="horz" lIns="127997" tIns="63998" rIns="127997" bIns="63998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40081" y="8898890"/>
            <a:ext cx="2987040" cy="511176"/>
          </a:xfrm>
          <a:prstGeom prst="rect">
            <a:avLst/>
          </a:prstGeom>
        </p:spPr>
        <p:txBody>
          <a:bodyPr vert="horz" lIns="127997" tIns="63998" rIns="127997" bIns="6399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63FCF6-B2F0-44D5-A341-CEA00F86801B}" type="datetimeFigureOut">
              <a:rPr lang="ru-RU" smtClean="0"/>
              <a:pPr/>
              <a:t>30.06.2016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373881" y="8898890"/>
            <a:ext cx="4053840" cy="511176"/>
          </a:xfrm>
          <a:prstGeom prst="rect">
            <a:avLst/>
          </a:prstGeom>
        </p:spPr>
        <p:txBody>
          <a:bodyPr vert="horz" lIns="127997" tIns="63998" rIns="127997" bIns="6399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9174481" y="8898890"/>
            <a:ext cx="2987040" cy="511176"/>
          </a:xfrm>
          <a:prstGeom prst="rect">
            <a:avLst/>
          </a:prstGeom>
        </p:spPr>
        <p:txBody>
          <a:bodyPr vert="horz" lIns="127997" tIns="63998" rIns="127997" bIns="6399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F2B12B-C037-427E-A5F6-76A0EDBC0F1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58611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txStyles>
    <p:titleStyle>
      <a:lvl1pPr algn="ctr" defTabSz="1280078" rtl="0" eaLnBrk="1" latinLnBrk="0" hangingPunct="1">
        <a:spcBef>
          <a:spcPct val="0"/>
        </a:spcBef>
        <a:buNone/>
        <a:defRPr sz="61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80029" indent="-480029" algn="l" defTabSz="1280078" rtl="0" eaLnBrk="1" latinLnBrk="0" hangingPunct="1">
        <a:spcBef>
          <a:spcPct val="20000"/>
        </a:spcBef>
        <a:buFont typeface="Arial" panose="020B0604020202020204" pitchFamily="34" charset="0"/>
        <a:buChar char="•"/>
        <a:defRPr sz="4500" kern="1200">
          <a:solidFill>
            <a:schemeClr val="tx1"/>
          </a:solidFill>
          <a:latin typeface="+mn-lt"/>
          <a:ea typeface="+mn-ea"/>
          <a:cs typeface="+mn-cs"/>
        </a:defRPr>
      </a:lvl1pPr>
      <a:lvl2pPr marL="1040064" indent="-400025" algn="l" defTabSz="1280078" rtl="0" eaLnBrk="1" latinLnBrk="0" hangingPunct="1">
        <a:spcBef>
          <a:spcPct val="20000"/>
        </a:spcBef>
        <a:buFont typeface="Arial" panose="020B0604020202020204" pitchFamily="34" charset="0"/>
        <a:buChar char="–"/>
        <a:defRPr sz="3900" kern="1200">
          <a:solidFill>
            <a:schemeClr val="tx1"/>
          </a:solidFill>
          <a:latin typeface="+mn-lt"/>
          <a:ea typeface="+mn-ea"/>
          <a:cs typeface="+mn-cs"/>
        </a:defRPr>
      </a:lvl2pPr>
      <a:lvl3pPr marL="1600097" indent="-320019" algn="l" defTabSz="1280078" rtl="0" eaLnBrk="1" latinLnBrk="0" hangingPunct="1">
        <a:spcBef>
          <a:spcPct val="20000"/>
        </a:spcBef>
        <a:buFont typeface="Arial" panose="020B0604020202020204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3pPr>
      <a:lvl4pPr marL="2240137" indent="-320019" algn="l" defTabSz="1280078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80176" indent="-320019" algn="l" defTabSz="1280078" rtl="0" eaLnBrk="1" latinLnBrk="0" hangingPunct="1">
        <a:spcBef>
          <a:spcPct val="20000"/>
        </a:spcBef>
        <a:buFont typeface="Arial" panose="020B0604020202020204" pitchFamily="34" charset="0"/>
        <a:buChar char="»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20215" indent="-320019" algn="l" defTabSz="12800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160254" indent="-320019" algn="l" defTabSz="12800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293" indent="-320019" algn="l" defTabSz="12800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440331" indent="-320019" algn="l" defTabSz="12800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280078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39" algn="l" defTabSz="1280078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280078" algn="l" defTabSz="1280078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920118" algn="l" defTabSz="1280078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60157" algn="l" defTabSz="1280078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200195" algn="l" defTabSz="1280078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3840234" algn="l" defTabSz="1280078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7pPr>
      <a:lvl8pPr marL="4480273" algn="l" defTabSz="1280078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8pPr>
      <a:lvl9pPr marL="5120312" algn="l" defTabSz="1280078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wmf"/><Relationship Id="rId3" Type="http://schemas.openxmlformats.org/officeDocument/2006/relationships/notesSlide" Target="../notesSlides/notesSlide2.xml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4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Схема периодического воздействия энергией плазмы на угольную залежь с целью добычи метана (ред 2).jpg"/>
          <p:cNvPicPr>
            <a:picLocks noChangeAspect="1"/>
          </p:cNvPicPr>
          <p:nvPr/>
        </p:nvPicPr>
        <p:blipFill>
          <a:blip r:embed="rId3" cstate="print"/>
          <a:srcRect b="14147"/>
          <a:stretch>
            <a:fillRect/>
          </a:stretch>
        </p:blipFill>
        <p:spPr>
          <a:xfrm>
            <a:off x="1023516" y="1315010"/>
            <a:ext cx="9746455" cy="60486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2" name="Прямоугольник 1"/>
          <p:cNvSpPr/>
          <p:nvPr/>
        </p:nvSpPr>
        <p:spPr>
          <a:xfrm>
            <a:off x="3175954" y="8529955"/>
            <a:ext cx="6449695" cy="7067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997" tIns="63998" rIns="127997" bIns="63998" anchor="ctr"/>
          <a:lstStyle/>
          <a:p>
            <a:pPr algn="ctr">
              <a:defRPr/>
            </a:pPr>
            <a:endParaRPr lang="ru-RU">
              <a:solidFill>
                <a:srgbClr val="FFFFFF"/>
              </a:solidFill>
              <a:cs typeface="Arial" pitchFamily="34" charset="0"/>
            </a:endParaRPr>
          </a:p>
        </p:txBody>
      </p:sp>
      <p:pic>
        <p:nvPicPr>
          <p:cNvPr id="819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4445" y="8378826"/>
            <a:ext cx="1706880" cy="122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9" name="TextBox 6"/>
          <p:cNvSpPr txBox="1">
            <a:spLocks noChangeArrowheads="1"/>
          </p:cNvSpPr>
          <p:nvPr/>
        </p:nvSpPr>
        <p:spPr bwMode="auto">
          <a:xfrm>
            <a:off x="208112" y="0"/>
            <a:ext cx="12673408" cy="16989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7997" tIns="63998" rIns="127997" bIns="63998">
            <a:spAutoFit/>
          </a:bodyPr>
          <a:lstStyle/>
          <a:p>
            <a:pPr algn="ctr"/>
            <a:r>
              <a:rPr lang="ru-RU" altLang="zh-CN" sz="3400" b="1" dirty="0" smtClean="0"/>
              <a:t>Практика применения технологии плазменно-импульсного воздействия для заблаговременной дегазации разрабатываемых угольных пластов, добычи и утилизации метана</a:t>
            </a:r>
            <a:endParaRPr lang="en-US" altLang="zh-CN" sz="3400" b="1" dirty="0"/>
          </a:p>
        </p:txBody>
      </p:sp>
      <p:pic>
        <p:nvPicPr>
          <p:cNvPr id="8198" name="Picture 5" descr="http://community.sk.ru/resized-image.ashx/__size/300x150/__key/communityserver-components-groupavatars/00-00-00-08-04/4TLYJTGL2OR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828381" y="8684938"/>
            <a:ext cx="2973219" cy="1103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2478758" y="7102528"/>
            <a:ext cx="9975934" cy="1421908"/>
          </a:xfrm>
          <a:prstGeom prst="rect">
            <a:avLst/>
          </a:prstGeom>
          <a:solidFill>
            <a:schemeClr val="bg1"/>
          </a:solidFill>
        </p:spPr>
        <p:txBody>
          <a:bodyPr wrap="square" lIns="127997" tIns="63998" rIns="127997" bIns="63998" rtlCol="0">
            <a:spAutoFit/>
          </a:bodyPr>
          <a:lstStyle/>
          <a:p>
            <a:pPr algn="r"/>
            <a:r>
              <a:rPr lang="ru-RU" altLang="zh-CN" sz="2800" b="1" dirty="0" smtClean="0"/>
              <a:t>ВЫСОКАЯ ЭФФЕКТИВНОСТЬ, БЕЗОПАСНОСТЬ, ЭКОЛОГИЧЕСКАЯ БЕЗУПРЕЧНОСТЬ </a:t>
            </a:r>
          </a:p>
          <a:p>
            <a:pPr algn="r"/>
            <a:r>
              <a:rPr lang="ru-RU" altLang="zh-CN" sz="2800" b="1" dirty="0" smtClean="0"/>
              <a:t> </a:t>
            </a:r>
            <a:endParaRPr lang="en-US" altLang="zh-CN" sz="2800" b="1" dirty="0"/>
          </a:p>
        </p:txBody>
      </p:sp>
      <p:pic>
        <p:nvPicPr>
          <p:cNvPr id="9" name="Picture 1" descr="P:\Георезонанс\Логотип\Georezonans logo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65920" y="8530614"/>
            <a:ext cx="3682681" cy="907301"/>
          </a:xfrm>
          <a:prstGeom prst="rect">
            <a:avLst/>
          </a:prstGeom>
          <a:noFill/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896744" y="8429804"/>
            <a:ext cx="3730014" cy="1009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862212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112" y="3288432"/>
            <a:ext cx="12384181" cy="6120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801600" cy="2870786"/>
          </a:xfrm>
        </p:spPr>
        <p:txBody>
          <a:bodyPr>
            <a:noAutofit/>
          </a:bodyPr>
          <a:lstStyle/>
          <a:p>
            <a:r>
              <a:rPr lang="ru-RU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Технологическая схема расположения скважин в будущих куполах обрушения </a:t>
            </a:r>
            <a:r>
              <a:rPr lang="ru-RU" sz="4400" dirty="0">
                <a:latin typeface="Arial" panose="020B0604020202020204" pitchFamily="34" charset="0"/>
                <a:cs typeface="Arial" panose="020B0604020202020204" pitchFamily="34" charset="0"/>
              </a:rPr>
              <a:t>для заблаговременной дегазации </a:t>
            </a:r>
            <a:r>
              <a:rPr lang="ru-RU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шахты </a:t>
            </a:r>
            <a:r>
              <a:rPr lang="ru-RU" sz="4400" dirty="0" err="1">
                <a:latin typeface="Arial" panose="020B0604020202020204" pitchFamily="34" charset="0"/>
                <a:cs typeface="Arial" panose="020B0604020202020204" pitchFamily="34" charset="0"/>
              </a:rPr>
              <a:t>Ерунаковская</a:t>
            </a:r>
            <a:r>
              <a:rPr lang="ru-RU" sz="44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VIII</a:t>
            </a:r>
            <a:r>
              <a:rPr lang="ru-RU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8705056" y="6312768"/>
            <a:ext cx="48005" cy="6400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997" tIns="63998" rIns="127997" bIns="63998" rtlCol="0" anchor="ctr"/>
          <a:lstStyle/>
          <a:p>
            <a:pPr algn="ctr"/>
            <a:endParaRPr lang="ru-RU"/>
          </a:p>
        </p:txBody>
      </p:sp>
      <p:sp>
        <p:nvSpPr>
          <p:cNvPr id="13" name="Овал 12"/>
          <p:cNvSpPr/>
          <p:nvPr/>
        </p:nvSpPr>
        <p:spPr>
          <a:xfrm>
            <a:off x="7932084" y="6168752"/>
            <a:ext cx="48005" cy="6400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997" tIns="63998" rIns="127997" bIns="63998" rtlCol="0" anchor="ctr"/>
          <a:lstStyle/>
          <a:p>
            <a:pPr algn="ctr"/>
            <a:endParaRPr lang="ru-RU"/>
          </a:p>
        </p:txBody>
      </p:sp>
      <p:sp>
        <p:nvSpPr>
          <p:cNvPr id="14" name="Овал 13"/>
          <p:cNvSpPr/>
          <p:nvPr/>
        </p:nvSpPr>
        <p:spPr>
          <a:xfrm>
            <a:off x="7212004" y="7680920"/>
            <a:ext cx="48005" cy="6400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997" tIns="63998" rIns="127997" bIns="63998" rtlCol="0" anchor="ctr"/>
          <a:lstStyle/>
          <a:p>
            <a:pPr algn="ctr"/>
            <a:endParaRPr lang="ru-RU"/>
          </a:p>
        </p:txBody>
      </p:sp>
      <p:sp>
        <p:nvSpPr>
          <p:cNvPr id="15" name="Овал 14"/>
          <p:cNvSpPr/>
          <p:nvPr/>
        </p:nvSpPr>
        <p:spPr>
          <a:xfrm>
            <a:off x="8220116" y="7752928"/>
            <a:ext cx="48005" cy="6400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997" tIns="63998" rIns="127997" bIns="63998"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8020537" y="5814095"/>
            <a:ext cx="543828" cy="437023"/>
          </a:xfrm>
          <a:prstGeom prst="rect">
            <a:avLst/>
          </a:prstGeom>
          <a:noFill/>
        </p:spPr>
        <p:txBody>
          <a:bodyPr wrap="none" lIns="127997" tIns="63998" rIns="127997" bIns="63998" rtlCol="0">
            <a:spAutoFit/>
          </a:bodyPr>
          <a:lstStyle/>
          <a:p>
            <a:r>
              <a:rPr lang="ru-RU" sz="2000" b="1" dirty="0"/>
              <a:t>А2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700169" y="5919047"/>
            <a:ext cx="543828" cy="437023"/>
          </a:xfrm>
          <a:prstGeom prst="rect">
            <a:avLst/>
          </a:prstGeom>
          <a:noFill/>
        </p:spPr>
        <p:txBody>
          <a:bodyPr wrap="none" lIns="127997" tIns="63998" rIns="127997" bIns="63998" rtlCol="0">
            <a:spAutoFit/>
          </a:bodyPr>
          <a:lstStyle/>
          <a:p>
            <a:r>
              <a:rPr lang="ru-RU" sz="2000" b="1" dirty="0"/>
              <a:t>А1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293128" y="7104856"/>
            <a:ext cx="543828" cy="437023"/>
          </a:xfrm>
          <a:prstGeom prst="rect">
            <a:avLst/>
          </a:prstGeom>
          <a:noFill/>
        </p:spPr>
        <p:txBody>
          <a:bodyPr wrap="none" lIns="127997" tIns="63998" rIns="127997" bIns="63998" rtlCol="0">
            <a:spAutoFit/>
          </a:bodyPr>
          <a:lstStyle/>
          <a:p>
            <a:r>
              <a:rPr lang="ru-RU" sz="2000" b="1" dirty="0"/>
              <a:t>А4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340129" y="7347908"/>
            <a:ext cx="543828" cy="437023"/>
          </a:xfrm>
          <a:prstGeom prst="rect">
            <a:avLst/>
          </a:prstGeom>
          <a:noFill/>
        </p:spPr>
        <p:txBody>
          <a:bodyPr wrap="none" lIns="127997" tIns="63998" rIns="127997" bIns="63998" rtlCol="0">
            <a:spAutoFit/>
          </a:bodyPr>
          <a:lstStyle/>
          <a:p>
            <a:r>
              <a:rPr lang="ru-RU" sz="2000" b="1" dirty="0"/>
              <a:t>А3</a:t>
            </a:r>
          </a:p>
        </p:txBody>
      </p:sp>
      <p:cxnSp>
        <p:nvCxnSpPr>
          <p:cNvPr id="10" name="Прямая со стрелкой 9"/>
          <p:cNvCxnSpPr>
            <a:stCxn id="14" idx="2"/>
          </p:cNvCxnSpPr>
          <p:nvPr/>
        </p:nvCxnSpPr>
        <p:spPr>
          <a:xfrm flipH="1" flipV="1">
            <a:off x="6558457" y="7670448"/>
            <a:ext cx="653546" cy="4247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467921" y="7320842"/>
            <a:ext cx="906107" cy="360078"/>
          </a:xfrm>
          <a:prstGeom prst="rect">
            <a:avLst/>
          </a:prstGeom>
          <a:noFill/>
        </p:spPr>
        <p:txBody>
          <a:bodyPr wrap="none" lIns="127997" tIns="63998" rIns="127997" bIns="63998" rtlCol="0">
            <a:spAutoFit/>
          </a:bodyPr>
          <a:lstStyle/>
          <a:p>
            <a:r>
              <a:rPr lang="en-US" sz="1500" dirty="0"/>
              <a:t>R=200m</a:t>
            </a:r>
            <a:endParaRPr lang="ru-RU" sz="1500" dirty="0"/>
          </a:p>
        </p:txBody>
      </p:sp>
      <p:sp>
        <p:nvSpPr>
          <p:cNvPr id="3" name="Овал 2"/>
          <p:cNvSpPr/>
          <p:nvPr/>
        </p:nvSpPr>
        <p:spPr>
          <a:xfrm>
            <a:off x="8045852" y="5642449"/>
            <a:ext cx="1404643" cy="140464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Овал 23"/>
          <p:cNvSpPr/>
          <p:nvPr/>
        </p:nvSpPr>
        <p:spPr>
          <a:xfrm>
            <a:off x="7253764" y="5498433"/>
            <a:ext cx="1404643" cy="140464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Овал 24"/>
          <p:cNvSpPr/>
          <p:nvPr/>
        </p:nvSpPr>
        <p:spPr>
          <a:xfrm>
            <a:off x="6551442" y="7010601"/>
            <a:ext cx="1404643" cy="140464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Овал 25"/>
          <p:cNvSpPr/>
          <p:nvPr/>
        </p:nvSpPr>
        <p:spPr>
          <a:xfrm>
            <a:off x="7541796" y="7082609"/>
            <a:ext cx="1404643" cy="140464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524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88" y="1611562"/>
            <a:ext cx="12801600" cy="5868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4726" y="62474"/>
            <a:ext cx="11949481" cy="1108163"/>
          </a:xfrm>
        </p:spPr>
        <p:txBody>
          <a:bodyPr>
            <a:noAutofit/>
          </a:bodyPr>
          <a:lstStyle/>
          <a:p>
            <a:r>
              <a:rPr lang="ru-RU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Реализация проекта </a:t>
            </a:r>
            <a:r>
              <a:rPr lang="ru-RU" sz="4400" dirty="0">
                <a:latin typeface="Arial" panose="020B0604020202020204" pitchFamily="34" charset="0"/>
                <a:cs typeface="Arial" panose="020B0604020202020204" pitchFamily="34" charset="0"/>
              </a:rPr>
              <a:t>заблаговременной </a:t>
            </a:r>
            <a:r>
              <a:rPr lang="ru-RU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дегазации, добычи и утилизации метана</a:t>
            </a:r>
            <a:endParaRPr lang="ru-RU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10030342" y="1422364"/>
            <a:ext cx="2771258" cy="634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16106" tIns="58053" rIns="116106" bIns="58053"/>
          <a:lstStyle/>
          <a:p>
            <a:pPr defTabSz="571147">
              <a:buClr>
                <a:srgbClr val="000000"/>
              </a:buClr>
              <a:buSzPct val="45000"/>
              <a:defRPr/>
            </a:pPr>
            <a:r>
              <a:rPr lang="ru-RU" sz="1800" dirty="0">
                <a:latin typeface="Tahoma" charset="0"/>
                <a:cs typeface="Tahoma" charset="0"/>
              </a:rPr>
              <a:t>Скважины </a:t>
            </a:r>
          </a:p>
          <a:p>
            <a:pPr defTabSz="571147">
              <a:buClr>
                <a:srgbClr val="000000"/>
              </a:buClr>
              <a:buSzPct val="45000"/>
              <a:defRPr/>
            </a:pPr>
            <a:r>
              <a:rPr lang="ru-RU" sz="1800" smtClean="0">
                <a:latin typeface="Tahoma" charset="0"/>
                <a:cs typeface="Tahoma" charset="0"/>
              </a:rPr>
              <a:t>для </a:t>
            </a:r>
            <a:r>
              <a:rPr lang="ru-RU" sz="1800" dirty="0" smtClean="0">
                <a:latin typeface="Tahoma" charset="0"/>
                <a:cs typeface="Tahoma" charset="0"/>
              </a:rPr>
              <a:t>заблаговременной </a:t>
            </a:r>
            <a:r>
              <a:rPr lang="ru-RU" sz="1800" dirty="0">
                <a:latin typeface="Tahoma" charset="0"/>
                <a:cs typeface="Tahoma" charset="0"/>
              </a:rPr>
              <a:t>дегазации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 flipV="1">
            <a:off x="9874183" y="1764535"/>
            <a:ext cx="156161" cy="154384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>
            <a:off x="10030343" y="1764534"/>
            <a:ext cx="1439028" cy="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flipV="1">
            <a:off x="8565986" y="1764534"/>
            <a:ext cx="1464357" cy="9186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 flipV="1">
            <a:off x="9569152" y="1764534"/>
            <a:ext cx="461191" cy="73181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Text Box 5"/>
          <p:cNvSpPr txBox="1">
            <a:spLocks noChangeArrowheads="1"/>
          </p:cNvSpPr>
          <p:nvPr/>
        </p:nvSpPr>
        <p:spPr bwMode="auto">
          <a:xfrm>
            <a:off x="10401927" y="6031737"/>
            <a:ext cx="2579698" cy="6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16106" tIns="58053" rIns="116106" bIns="58053"/>
          <a:lstStyle/>
          <a:p>
            <a:pPr defTabSz="571147">
              <a:buClr>
                <a:srgbClr val="000000"/>
              </a:buClr>
              <a:buSzPct val="45000"/>
              <a:defRPr/>
            </a:pPr>
            <a:r>
              <a:rPr lang="ru-RU" sz="1800" dirty="0">
                <a:latin typeface="Tahoma" charset="0"/>
                <a:cs typeface="Tahoma" charset="0"/>
              </a:rPr>
              <a:t>Воздействие </a:t>
            </a:r>
          </a:p>
          <a:p>
            <a:pPr defTabSz="571147">
              <a:buClr>
                <a:srgbClr val="000000"/>
              </a:buClr>
              <a:buSzPct val="45000"/>
              <a:defRPr/>
            </a:pPr>
            <a:r>
              <a:rPr lang="ru-RU" sz="1800" dirty="0">
                <a:latin typeface="Tahoma" charset="0"/>
                <a:cs typeface="Tahoma" charset="0"/>
              </a:rPr>
              <a:t>в интервале угольного пласта</a:t>
            </a:r>
          </a:p>
        </p:txBody>
      </p:sp>
      <p:cxnSp>
        <p:nvCxnSpPr>
          <p:cNvPr id="18" name="Прямая соединительная линия 17"/>
          <p:cNvCxnSpPr/>
          <p:nvPr/>
        </p:nvCxnSpPr>
        <p:spPr>
          <a:xfrm>
            <a:off x="10401926" y="6371648"/>
            <a:ext cx="153956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>
            <a:endCxn id="16" idx="1"/>
          </p:cNvCxnSpPr>
          <p:nvPr/>
        </p:nvCxnSpPr>
        <p:spPr>
          <a:xfrm>
            <a:off x="9857184" y="4872608"/>
            <a:ext cx="544743" cy="148694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Box 5"/>
          <p:cNvSpPr txBox="1">
            <a:spLocks noChangeArrowheads="1"/>
          </p:cNvSpPr>
          <p:nvPr/>
        </p:nvSpPr>
        <p:spPr bwMode="auto">
          <a:xfrm>
            <a:off x="7691482" y="6836773"/>
            <a:ext cx="2741766" cy="6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16106" tIns="58053" rIns="116106" bIns="58053"/>
          <a:lstStyle/>
          <a:p>
            <a:pPr defTabSz="571147">
              <a:buClr>
                <a:srgbClr val="000000"/>
              </a:buClr>
              <a:buSzPct val="45000"/>
              <a:defRPr/>
            </a:pPr>
            <a:r>
              <a:rPr lang="ru-RU" sz="1800" dirty="0">
                <a:latin typeface="Tahoma" charset="0"/>
                <a:cs typeface="Tahoma" charset="0"/>
              </a:rPr>
              <a:t>Спуск насосного оборудования </a:t>
            </a:r>
            <a:r>
              <a:rPr lang="ru-RU" sz="1800" dirty="0" smtClean="0">
                <a:latin typeface="Tahoma" charset="0"/>
                <a:cs typeface="Tahoma" charset="0"/>
              </a:rPr>
              <a:t>и</a:t>
            </a:r>
            <a:endParaRPr lang="ru-RU" sz="1800" dirty="0">
              <a:latin typeface="Tahoma" charset="0"/>
              <a:cs typeface="Tahoma" charset="0"/>
            </a:endParaRPr>
          </a:p>
          <a:p>
            <a:pPr defTabSz="571147">
              <a:buClr>
                <a:srgbClr val="000000"/>
              </a:buClr>
              <a:buSzPct val="45000"/>
              <a:defRPr/>
            </a:pPr>
            <a:r>
              <a:rPr lang="ru-RU" sz="1800" dirty="0">
                <a:latin typeface="Tahoma" charset="0"/>
                <a:cs typeface="Tahoma" charset="0"/>
              </a:rPr>
              <a:t>вывод скважин на режим</a:t>
            </a:r>
          </a:p>
        </p:txBody>
      </p:sp>
      <p:cxnSp>
        <p:nvCxnSpPr>
          <p:cNvPr id="26" name="Прямая соединительная линия 25"/>
          <p:cNvCxnSpPr/>
          <p:nvPr/>
        </p:nvCxnSpPr>
        <p:spPr>
          <a:xfrm flipV="1">
            <a:off x="7825980" y="7154233"/>
            <a:ext cx="2280285" cy="1010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/>
          <p:nvPr/>
        </p:nvCxnSpPr>
        <p:spPr>
          <a:xfrm>
            <a:off x="6434387" y="5752295"/>
            <a:ext cx="1391592" cy="141203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 Box 5"/>
          <p:cNvSpPr txBox="1">
            <a:spLocks noChangeArrowheads="1"/>
          </p:cNvSpPr>
          <p:nvPr/>
        </p:nvSpPr>
        <p:spPr bwMode="auto">
          <a:xfrm>
            <a:off x="6520229" y="1764536"/>
            <a:ext cx="1604384" cy="6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16106" tIns="58053" rIns="116106" bIns="58053"/>
          <a:lstStyle/>
          <a:p>
            <a:pPr defTabSz="571147">
              <a:buClr>
                <a:srgbClr val="000000"/>
              </a:buClr>
              <a:buSzPct val="45000"/>
              <a:defRPr/>
            </a:pPr>
            <a:r>
              <a:rPr lang="ru-RU" sz="1800" dirty="0">
                <a:latin typeface="Tahoma" charset="0"/>
                <a:cs typeface="Tahoma" charset="0"/>
              </a:rPr>
              <a:t>Утилизация</a:t>
            </a:r>
          </a:p>
          <a:p>
            <a:pPr defTabSz="571147">
              <a:buClr>
                <a:srgbClr val="000000"/>
              </a:buClr>
              <a:buSzPct val="45000"/>
              <a:defRPr/>
            </a:pPr>
            <a:r>
              <a:rPr lang="ru-RU" sz="1800" dirty="0">
                <a:latin typeface="Tahoma" charset="0"/>
                <a:cs typeface="Tahoma" charset="0"/>
              </a:rPr>
              <a:t>метана и воды</a:t>
            </a:r>
          </a:p>
        </p:txBody>
      </p:sp>
      <p:cxnSp>
        <p:nvCxnSpPr>
          <p:cNvPr id="37" name="Прямая соединительная линия 36"/>
          <p:cNvCxnSpPr/>
          <p:nvPr/>
        </p:nvCxnSpPr>
        <p:spPr>
          <a:xfrm>
            <a:off x="6534331" y="2060979"/>
            <a:ext cx="1439028" cy="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/>
          <p:cNvCxnSpPr/>
          <p:nvPr/>
        </p:nvCxnSpPr>
        <p:spPr>
          <a:xfrm flipV="1">
            <a:off x="6044816" y="2079055"/>
            <a:ext cx="489617" cy="48623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/>
          <p:cNvCxnSpPr/>
          <p:nvPr/>
        </p:nvCxnSpPr>
        <p:spPr>
          <a:xfrm flipV="1">
            <a:off x="5107781" y="2057333"/>
            <a:ext cx="1426550" cy="85769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2" name="Text Box 5"/>
          <p:cNvSpPr txBox="1">
            <a:spLocks noChangeArrowheads="1"/>
          </p:cNvSpPr>
          <p:nvPr/>
        </p:nvSpPr>
        <p:spPr bwMode="auto">
          <a:xfrm>
            <a:off x="4322172" y="7307147"/>
            <a:ext cx="2579698" cy="6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16106" tIns="58053" rIns="116106" bIns="58053"/>
          <a:lstStyle/>
          <a:p>
            <a:pPr defTabSz="571147">
              <a:buClr>
                <a:srgbClr val="000000"/>
              </a:buClr>
              <a:buSzPct val="45000"/>
              <a:defRPr/>
            </a:pPr>
            <a:r>
              <a:rPr lang="ru-RU" sz="1800" dirty="0">
                <a:latin typeface="Tahoma" charset="0"/>
                <a:cs typeface="Tahoma" charset="0"/>
              </a:rPr>
              <a:t>Оборудование </a:t>
            </a:r>
          </a:p>
          <a:p>
            <a:pPr defTabSz="571147">
              <a:buClr>
                <a:srgbClr val="000000"/>
              </a:buClr>
              <a:buSzPct val="45000"/>
              <a:defRPr/>
            </a:pPr>
            <a:r>
              <a:rPr lang="ru-RU" sz="1800" dirty="0">
                <a:latin typeface="Tahoma" charset="0"/>
                <a:cs typeface="Tahoma" charset="0"/>
              </a:rPr>
              <a:t>вынимается из скважин</a:t>
            </a:r>
          </a:p>
          <a:p>
            <a:pPr defTabSz="571147">
              <a:buClr>
                <a:srgbClr val="000000"/>
              </a:buClr>
              <a:buSzPct val="45000"/>
              <a:defRPr/>
            </a:pPr>
            <a:r>
              <a:rPr lang="ru-RU" sz="1800" dirty="0">
                <a:latin typeface="Tahoma" charset="0"/>
                <a:cs typeface="Tahoma" charset="0"/>
              </a:rPr>
              <a:t>и комбайн проходит </a:t>
            </a:r>
          </a:p>
        </p:txBody>
      </p:sp>
      <p:cxnSp>
        <p:nvCxnSpPr>
          <p:cNvPr id="43" name="Прямая соединительная линия 42"/>
          <p:cNvCxnSpPr>
            <a:stCxn id="42" idx="1"/>
          </p:cNvCxnSpPr>
          <p:nvPr/>
        </p:nvCxnSpPr>
        <p:spPr>
          <a:xfrm>
            <a:off x="4322172" y="7634967"/>
            <a:ext cx="1722645" cy="1326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/>
          <p:cNvCxnSpPr>
            <a:endCxn id="42" idx="1"/>
          </p:cNvCxnSpPr>
          <p:nvPr/>
        </p:nvCxnSpPr>
        <p:spPr>
          <a:xfrm>
            <a:off x="3501733" y="6031736"/>
            <a:ext cx="820439" cy="160322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 Box 5"/>
          <p:cNvSpPr txBox="1">
            <a:spLocks noChangeArrowheads="1"/>
          </p:cNvSpPr>
          <p:nvPr/>
        </p:nvSpPr>
        <p:spPr bwMode="auto">
          <a:xfrm>
            <a:off x="3059372" y="1830546"/>
            <a:ext cx="1901268" cy="6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16106" tIns="58053" rIns="116106" bIns="58053"/>
          <a:lstStyle/>
          <a:p>
            <a:pPr defTabSz="571147">
              <a:buClr>
                <a:srgbClr val="000000"/>
              </a:buClr>
              <a:buSzPct val="45000"/>
              <a:defRPr/>
            </a:pPr>
            <a:r>
              <a:rPr lang="ru-RU" sz="1800" dirty="0">
                <a:latin typeface="Tahoma" charset="0"/>
                <a:cs typeface="Tahoma" charset="0"/>
              </a:rPr>
              <a:t>Скважины </a:t>
            </a:r>
          </a:p>
          <a:p>
            <a:pPr defTabSz="571147">
              <a:buClr>
                <a:srgbClr val="000000"/>
              </a:buClr>
              <a:buSzPct val="45000"/>
              <a:defRPr/>
            </a:pPr>
            <a:r>
              <a:rPr lang="ru-RU" sz="1800" dirty="0">
                <a:latin typeface="Tahoma" charset="0"/>
                <a:cs typeface="Tahoma" charset="0"/>
              </a:rPr>
              <a:t>используются в купол обрушения</a:t>
            </a:r>
          </a:p>
        </p:txBody>
      </p:sp>
      <p:cxnSp>
        <p:nvCxnSpPr>
          <p:cNvPr id="50" name="Прямая соединительная линия 49"/>
          <p:cNvCxnSpPr/>
          <p:nvPr/>
        </p:nvCxnSpPr>
        <p:spPr>
          <a:xfrm>
            <a:off x="3059371" y="2158362"/>
            <a:ext cx="1439028" cy="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1" name="Прямая соединительная линия 50"/>
          <p:cNvCxnSpPr/>
          <p:nvPr/>
        </p:nvCxnSpPr>
        <p:spPr>
          <a:xfrm flipV="1">
            <a:off x="1896237" y="2158364"/>
            <a:ext cx="1163134" cy="124473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3" name="Прямая соединительная линия 52"/>
          <p:cNvCxnSpPr>
            <a:endCxn id="49" idx="1"/>
          </p:cNvCxnSpPr>
          <p:nvPr/>
        </p:nvCxnSpPr>
        <p:spPr>
          <a:xfrm flipV="1">
            <a:off x="2816353" y="2158365"/>
            <a:ext cx="243019" cy="88201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1" name="Прямая соединительная линия 60"/>
          <p:cNvCxnSpPr>
            <a:endCxn id="49" idx="1"/>
          </p:cNvCxnSpPr>
          <p:nvPr/>
        </p:nvCxnSpPr>
        <p:spPr>
          <a:xfrm flipH="1" flipV="1">
            <a:off x="3059372" y="2158365"/>
            <a:ext cx="88524" cy="196548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4" name="Прямая соединительная линия 63"/>
          <p:cNvCxnSpPr>
            <a:endCxn id="49" idx="1"/>
          </p:cNvCxnSpPr>
          <p:nvPr/>
        </p:nvCxnSpPr>
        <p:spPr>
          <a:xfrm flipH="1" flipV="1">
            <a:off x="3059372" y="2158365"/>
            <a:ext cx="1020560" cy="152921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7617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4942" y="840160"/>
            <a:ext cx="3783712" cy="722786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4136" y="0"/>
            <a:ext cx="12241360" cy="1120830"/>
          </a:xfrm>
        </p:spPr>
        <p:txBody>
          <a:bodyPr>
            <a:noAutofit/>
          </a:bodyPr>
          <a:lstStyle/>
          <a:p>
            <a:r>
              <a:rPr lang="ru-RU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Реализованные инновационные технологические  решения </a:t>
            </a:r>
            <a:endParaRPr lang="ru-RU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91293" y="8328992"/>
            <a:ext cx="4053276" cy="1360352"/>
          </a:xfrm>
          <a:prstGeom prst="rect">
            <a:avLst/>
          </a:prstGeom>
          <a:noFill/>
        </p:spPr>
        <p:txBody>
          <a:bodyPr wrap="square" lIns="127997" tIns="63998" rIns="127997" bIns="63998" rtlCol="0">
            <a:spAutoFit/>
          </a:bodyPr>
          <a:lstStyle/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Конструкция скважины: эксплуатационная колонна  в виде фильтра-хвостовика стеклопластиковая труба не  зацементирована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188325" y="6454395"/>
            <a:ext cx="3298192" cy="375467"/>
          </a:xfrm>
          <a:prstGeom prst="rect">
            <a:avLst/>
          </a:prstGeom>
          <a:noFill/>
        </p:spPr>
        <p:txBody>
          <a:bodyPr wrap="square" lIns="127997" tIns="63998" rIns="127997" bIns="63998" rtlCol="0">
            <a:spAutoFit/>
          </a:bodyPr>
          <a:lstStyle/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Система автоматизации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5515" y="1633729"/>
            <a:ext cx="4764591" cy="440529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360555" y="1979709"/>
            <a:ext cx="3298192" cy="1114131"/>
          </a:xfrm>
          <a:prstGeom prst="rect">
            <a:avLst/>
          </a:prstGeom>
          <a:noFill/>
        </p:spPr>
        <p:txBody>
          <a:bodyPr wrap="square" lIns="127997" tIns="63998" rIns="127997" bIns="63998" rtlCol="0">
            <a:spAutoFit/>
          </a:bodyPr>
          <a:lstStyle/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Винтовые насосы с погружным приводом от низкооборотного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высокомоментного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вентильного электродвигателя</a:t>
            </a:r>
          </a:p>
        </p:txBody>
      </p:sp>
      <p:sp>
        <p:nvSpPr>
          <p:cNvPr id="9" name="Стрелка вниз 8"/>
          <p:cNvSpPr/>
          <p:nvPr/>
        </p:nvSpPr>
        <p:spPr>
          <a:xfrm rot="10800000">
            <a:off x="2011681" y="8040960"/>
            <a:ext cx="235116" cy="22657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997" tIns="63998" rIns="127997" bIns="63998" rtlCol="0" anchor="ctr"/>
          <a:lstStyle/>
          <a:p>
            <a:pPr algn="ctr"/>
            <a:endParaRPr lang="ru-RU"/>
          </a:p>
        </p:txBody>
      </p:sp>
      <p:sp>
        <p:nvSpPr>
          <p:cNvPr id="10" name="Стрелка вниз 9"/>
          <p:cNvSpPr/>
          <p:nvPr/>
        </p:nvSpPr>
        <p:spPr>
          <a:xfrm rot="10800000">
            <a:off x="9871053" y="6133422"/>
            <a:ext cx="235116" cy="22657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997" tIns="63998" rIns="127997" bIns="63998" rtlCol="0" anchor="ctr"/>
          <a:lstStyle/>
          <a:p>
            <a:pPr algn="ctr"/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1"/>
          <a:stretch/>
        </p:blipFill>
        <p:spPr>
          <a:xfrm>
            <a:off x="4615260" y="3437167"/>
            <a:ext cx="2916504" cy="603601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Стрелка вниз 11"/>
          <p:cNvSpPr/>
          <p:nvPr/>
        </p:nvSpPr>
        <p:spPr>
          <a:xfrm>
            <a:off x="5892092" y="3093840"/>
            <a:ext cx="235116" cy="22657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997" tIns="63998" rIns="127997" bIns="63998"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100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2168" y="192088"/>
            <a:ext cx="11738270" cy="905208"/>
          </a:xfrm>
        </p:spPr>
        <p:txBody>
          <a:bodyPr>
            <a:noAutofit/>
          </a:bodyPr>
          <a:lstStyle/>
          <a:p>
            <a:r>
              <a:rPr lang="ru-RU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Микросейсмические исследования  в процессе воздействия</a:t>
            </a:r>
            <a:endParaRPr lang="ru-RU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56185" y="1200201"/>
            <a:ext cx="10513167" cy="8321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139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lum contrast="40000"/>
          </a:blip>
          <a:stretch>
            <a:fillRect/>
          </a:stretch>
        </p:blipFill>
        <p:spPr>
          <a:xfrm>
            <a:off x="0" y="1021562"/>
            <a:ext cx="7791744" cy="844508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2128" y="287214"/>
            <a:ext cx="12298967" cy="624954"/>
          </a:xfrm>
        </p:spPr>
        <p:txBody>
          <a:bodyPr>
            <a:noAutofit/>
          </a:bodyPr>
          <a:lstStyle/>
          <a:p>
            <a:r>
              <a:rPr lang="ru-RU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Распределение микросейсмических событий в процессе </a:t>
            </a:r>
            <a:r>
              <a:rPr lang="ru-RU" sz="4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ПИВ</a:t>
            </a:r>
            <a:r>
              <a:rPr lang="ru-RU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на скважине А1</a:t>
            </a:r>
            <a:endParaRPr lang="ru-RU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7710836" y="1828968"/>
            <a:ext cx="5032793" cy="5889285"/>
          </a:xfrm>
        </p:spPr>
        <p:txBody>
          <a:bodyPr>
            <a:normAutofit/>
          </a:bodyPr>
          <a:lstStyle/>
          <a:p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Начало системы координат – устье скважины А1. Шаг сетки – 250 м.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Карта построена в проекции на поверхность (вид сверху).</a:t>
            </a:r>
          </a:p>
          <a:p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Радиус воздействия до 1500 м.</a:t>
            </a:r>
          </a:p>
          <a:p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Максимальная энергия сдвиговых напряжений – 1950 кДж.</a:t>
            </a:r>
          </a:p>
          <a:p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Энергия сжатия среды – 42,88 кДж.</a:t>
            </a:r>
          </a:p>
          <a:p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Энергия создания трещины отрыва в среде – 35,83 кДж.</a:t>
            </a:r>
          </a:p>
          <a:p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Энергия эмиссии метана из угля и создания микротрещин в угольном пласте – 3004 кДж.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Прямая со стрелкой 6"/>
          <p:cNvCxnSpPr/>
          <p:nvPr/>
        </p:nvCxnSpPr>
        <p:spPr>
          <a:xfrm>
            <a:off x="6994762" y="7158167"/>
            <a:ext cx="1477110" cy="1452488"/>
          </a:xfrm>
          <a:prstGeom prst="straightConnector1">
            <a:avLst/>
          </a:prstGeom>
          <a:ln w="76200"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8489032" y="8239369"/>
            <a:ext cx="3453016" cy="744799"/>
          </a:xfrm>
          <a:prstGeom prst="rect">
            <a:avLst/>
          </a:prstGeom>
          <a:noFill/>
        </p:spPr>
        <p:txBody>
          <a:bodyPr wrap="square" lIns="127997" tIns="63998" rIns="127997" bIns="63998" rtlCol="0">
            <a:spAutoFit/>
          </a:bodyPr>
          <a:lstStyle/>
          <a:p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Временная шкала регистрации события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4373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1202" y="429456"/>
            <a:ext cx="11594253" cy="1028506"/>
          </a:xfrm>
        </p:spPr>
        <p:txBody>
          <a:bodyPr>
            <a:noAutofit/>
          </a:bodyPr>
          <a:lstStyle/>
          <a:p>
            <a:r>
              <a:rPr lang="ru-RU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Распределение микросейсмических событий в процессе </a:t>
            </a:r>
            <a:r>
              <a:rPr lang="ru-RU" sz="4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ПИВ</a:t>
            </a:r>
            <a:r>
              <a:rPr lang="ru-RU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на скважине А3</a:t>
            </a:r>
            <a:endParaRPr lang="ru-RU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7768807" y="1948854"/>
            <a:ext cx="5032793" cy="5889285"/>
          </a:xfrm>
        </p:spPr>
        <p:txBody>
          <a:bodyPr>
            <a:noAutofit/>
          </a:bodyPr>
          <a:lstStyle/>
          <a:p>
            <a:pPr marL="479425" indent="-296863"/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Начало системы координат – устье скважины А3. Шаг сетки – 150 м.</a:t>
            </a:r>
          </a:p>
          <a:p>
            <a:pPr marL="479425" indent="-296863"/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Карта построена в проекции на поверхность (вид сверху).</a:t>
            </a:r>
          </a:p>
          <a:p>
            <a:pPr marL="479425" indent="-296863"/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Радиус воздействия до 1200 м.</a:t>
            </a:r>
          </a:p>
          <a:p>
            <a:pPr marL="479425" indent="-296863"/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Максимальная энергия сдвиговых напряжений – 1446 кДж.</a:t>
            </a:r>
          </a:p>
          <a:p>
            <a:pPr marL="479425" indent="-296863"/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Энергия сжатия среды – 19,1 кДж.</a:t>
            </a:r>
          </a:p>
          <a:p>
            <a:pPr marL="479425" indent="-296863"/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Энергия создания трещины отрыва в среде – 18,16 кДж.</a:t>
            </a:r>
          </a:p>
          <a:p>
            <a:pPr marL="479425" indent="-296863"/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Энергия эмиссии метана из угля и создания микротрещин в угольном пласте – 2215 кДж.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908179" y="8289812"/>
            <a:ext cx="3126859" cy="724131"/>
          </a:xfrm>
          <a:prstGeom prst="rect">
            <a:avLst/>
          </a:prstGeom>
          <a:noFill/>
        </p:spPr>
        <p:txBody>
          <a:bodyPr wrap="square" lIns="107528" tIns="53764" rIns="107528" bIns="53764" rtlCol="0">
            <a:spAutoFit/>
          </a:bodyPr>
          <a:lstStyle/>
          <a:p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Временная шкала регистрации события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3903" y="1762273"/>
            <a:ext cx="7337839" cy="7632026"/>
          </a:xfrm>
          <a:prstGeom prst="rect">
            <a:avLst/>
          </a:prstGeom>
        </p:spPr>
      </p:pic>
      <p:cxnSp>
        <p:nvCxnSpPr>
          <p:cNvPr id="7" name="Прямая со стрелкой 6"/>
          <p:cNvCxnSpPr/>
          <p:nvPr/>
        </p:nvCxnSpPr>
        <p:spPr>
          <a:xfrm>
            <a:off x="7264896" y="7065962"/>
            <a:ext cx="1643283" cy="1624819"/>
          </a:xfrm>
          <a:prstGeom prst="straightConnector1">
            <a:avLst/>
          </a:prstGeom>
          <a:ln w="76200"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9750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8152" y="192088"/>
            <a:ext cx="11521440" cy="1175747"/>
          </a:xfrm>
        </p:spPr>
        <p:txBody>
          <a:bodyPr>
            <a:noAutofit/>
          </a:bodyPr>
          <a:lstStyle/>
          <a:p>
            <a:r>
              <a:rPr lang="ru-RU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3D моделирование проницаемости после проведенного </a:t>
            </a:r>
            <a:r>
              <a:rPr lang="ru-RU" sz="4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ПИВ</a:t>
            </a:r>
            <a:endParaRPr lang="ru-RU" sz="4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536704" y="2262675"/>
            <a:ext cx="7003639" cy="7338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2272249411"/>
              </p:ext>
            </p:extLst>
          </p:nvPr>
        </p:nvGraphicFramePr>
        <p:xfrm>
          <a:off x="280120" y="2899832"/>
          <a:ext cx="5858541" cy="63186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Объект 2"/>
          <p:cNvSpPr>
            <a:spLocks noGrp="1"/>
          </p:cNvSpPr>
          <p:nvPr>
            <p:ph idx="1"/>
          </p:nvPr>
        </p:nvSpPr>
        <p:spPr>
          <a:xfrm>
            <a:off x="280120" y="1560240"/>
            <a:ext cx="5220936" cy="78581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3D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геологическое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моделирование на основе геологических, геофизических и микросейсмических исследований.</a:t>
            </a:r>
            <a:endParaRPr lang="ru-RU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857184" y="3504456"/>
            <a:ext cx="543828" cy="437023"/>
          </a:xfrm>
          <a:prstGeom prst="rect">
            <a:avLst/>
          </a:prstGeom>
          <a:noFill/>
        </p:spPr>
        <p:txBody>
          <a:bodyPr wrap="none" lIns="127997" tIns="63998" rIns="127997" bIns="63998" rtlCol="0">
            <a:spAutoFit/>
          </a:bodyPr>
          <a:lstStyle/>
          <a:p>
            <a:r>
              <a:rPr lang="ru-RU" sz="2000" b="1" dirty="0">
                <a:solidFill>
                  <a:srgbClr val="FF0000"/>
                </a:solidFill>
              </a:rPr>
              <a:t>А1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81120" y="3432448"/>
            <a:ext cx="543828" cy="437023"/>
          </a:xfrm>
          <a:prstGeom prst="rect">
            <a:avLst/>
          </a:prstGeom>
          <a:noFill/>
        </p:spPr>
        <p:txBody>
          <a:bodyPr wrap="none" lIns="127997" tIns="63998" rIns="127997" bIns="63998" rtlCol="0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</a:rPr>
              <a:t>А2</a:t>
            </a:r>
            <a:endParaRPr lang="ru-RU" sz="2000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497144" y="3792488"/>
            <a:ext cx="543828" cy="437023"/>
          </a:xfrm>
          <a:prstGeom prst="rect">
            <a:avLst/>
          </a:prstGeom>
          <a:noFill/>
        </p:spPr>
        <p:txBody>
          <a:bodyPr wrap="none" lIns="127997" tIns="63998" rIns="127997" bIns="63998" rtlCol="0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</a:rPr>
              <a:t>А4</a:t>
            </a:r>
            <a:endParaRPr lang="ru-RU" sz="2000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217224" y="3864496"/>
            <a:ext cx="543828" cy="437023"/>
          </a:xfrm>
          <a:prstGeom prst="rect">
            <a:avLst/>
          </a:prstGeom>
          <a:noFill/>
        </p:spPr>
        <p:txBody>
          <a:bodyPr wrap="none" lIns="127997" tIns="63998" rIns="127997" bIns="63998" rtlCol="0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</a:rPr>
              <a:t>А3</a:t>
            </a:r>
            <a:endParaRPr lang="ru-RU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8099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8152" y="120080"/>
            <a:ext cx="11521440" cy="1600200"/>
          </a:xfrm>
        </p:spPr>
        <p:txBody>
          <a:bodyPr>
            <a:noAutofit/>
          </a:bodyPr>
          <a:lstStyle/>
          <a:p>
            <a:r>
              <a:rPr lang="ru-RU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Распределение плотности энергии микросейсмической эмиссии в проекции на угольные пласты 45-48</a:t>
            </a:r>
            <a:endParaRPr lang="ru-RU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176" y="1848272"/>
            <a:ext cx="11370359" cy="75311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616824" y="1848272"/>
            <a:ext cx="543828" cy="437023"/>
          </a:xfrm>
          <a:prstGeom prst="rect">
            <a:avLst/>
          </a:prstGeom>
          <a:noFill/>
        </p:spPr>
        <p:txBody>
          <a:bodyPr wrap="none" lIns="127997" tIns="63998" rIns="127997" bIns="63998" rtlCol="0">
            <a:spAutoFit/>
          </a:bodyPr>
          <a:lstStyle/>
          <a:p>
            <a:r>
              <a:rPr lang="ru-RU" sz="2000" b="1" dirty="0">
                <a:solidFill>
                  <a:srgbClr val="FF0000"/>
                </a:solidFill>
              </a:rPr>
              <a:t>А1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824736" y="1920280"/>
            <a:ext cx="543828" cy="437023"/>
          </a:xfrm>
          <a:prstGeom prst="rect">
            <a:avLst/>
          </a:prstGeom>
          <a:noFill/>
        </p:spPr>
        <p:txBody>
          <a:bodyPr wrap="none" lIns="127997" tIns="63998" rIns="127997" bIns="63998" rtlCol="0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</a:rPr>
              <a:t>А2</a:t>
            </a:r>
            <a:endParaRPr lang="ru-RU" sz="2000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84776" y="2568352"/>
            <a:ext cx="543828" cy="437023"/>
          </a:xfrm>
          <a:prstGeom prst="rect">
            <a:avLst/>
          </a:prstGeom>
          <a:noFill/>
        </p:spPr>
        <p:txBody>
          <a:bodyPr wrap="none" lIns="127997" tIns="63998" rIns="127997" bIns="63998" rtlCol="0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</a:rPr>
              <a:t>А4</a:t>
            </a:r>
            <a:endParaRPr lang="ru-RU" sz="2000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192888" y="2496344"/>
            <a:ext cx="543828" cy="437023"/>
          </a:xfrm>
          <a:prstGeom prst="rect">
            <a:avLst/>
          </a:prstGeom>
          <a:noFill/>
        </p:spPr>
        <p:txBody>
          <a:bodyPr wrap="none" lIns="127997" tIns="63998" rIns="127997" bIns="63998" rtlCol="0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</a:rPr>
              <a:t>А3</a:t>
            </a:r>
            <a:endParaRPr lang="ru-RU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5151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00"/>
          <a:stretch/>
        </p:blipFill>
        <p:spPr bwMode="auto">
          <a:xfrm>
            <a:off x="5449142" y="2136304"/>
            <a:ext cx="7352458" cy="7287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0160" y="0"/>
            <a:ext cx="11521440" cy="1600200"/>
          </a:xfrm>
        </p:spPr>
        <p:txBody>
          <a:bodyPr>
            <a:normAutofit/>
          </a:bodyPr>
          <a:lstStyle/>
          <a:p>
            <a:r>
              <a:rPr lang="ru-RU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Распределение энергии сжатия по угольным пластам 45-48</a:t>
            </a:r>
            <a:endParaRPr lang="ru-RU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920516" y="5319931"/>
            <a:ext cx="543828" cy="437023"/>
          </a:xfrm>
          <a:prstGeom prst="rect">
            <a:avLst/>
          </a:prstGeom>
          <a:noFill/>
        </p:spPr>
        <p:txBody>
          <a:bodyPr wrap="none" lIns="127997" tIns="63998" rIns="127997" bIns="63998" rtlCol="0">
            <a:spAutoFit/>
          </a:bodyPr>
          <a:lstStyle/>
          <a:p>
            <a:r>
              <a:rPr lang="ru-RU" sz="2000" b="1" dirty="0">
                <a:solidFill>
                  <a:srgbClr val="FF0000"/>
                </a:solidFill>
              </a:rPr>
              <a:t>А1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409488" y="5714031"/>
            <a:ext cx="543828" cy="437023"/>
          </a:xfrm>
          <a:prstGeom prst="rect">
            <a:avLst/>
          </a:prstGeom>
          <a:noFill/>
        </p:spPr>
        <p:txBody>
          <a:bodyPr wrap="none" lIns="127997" tIns="63998" rIns="127997" bIns="63998" rtlCol="0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</a:rPr>
              <a:t>А2</a:t>
            </a:r>
            <a:endParaRPr lang="ru-RU" sz="2000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953316" y="7032848"/>
            <a:ext cx="543828" cy="437023"/>
          </a:xfrm>
          <a:prstGeom prst="rect">
            <a:avLst/>
          </a:prstGeom>
          <a:noFill/>
        </p:spPr>
        <p:txBody>
          <a:bodyPr wrap="none" lIns="127997" tIns="63998" rIns="127997" bIns="63998" rtlCol="0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</a:rPr>
              <a:t>А4</a:t>
            </a:r>
            <a:endParaRPr lang="ru-RU" sz="2000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497144" y="6367177"/>
            <a:ext cx="543828" cy="437023"/>
          </a:xfrm>
          <a:prstGeom prst="rect">
            <a:avLst/>
          </a:prstGeom>
          <a:noFill/>
        </p:spPr>
        <p:txBody>
          <a:bodyPr wrap="none" lIns="127997" tIns="63998" rIns="127997" bIns="63998" rtlCol="0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</a:rPr>
              <a:t>А3</a:t>
            </a:r>
            <a:endParaRPr lang="ru-RU" sz="2000" b="1" dirty="0">
              <a:solidFill>
                <a:srgbClr val="FF00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136" y="5043738"/>
            <a:ext cx="32004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Энергии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сжатия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ru-RU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kJ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), отвечает за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возникновение трещин скалывания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24536" y="2154233"/>
            <a:ext cx="1824606" cy="3441911"/>
          </a:xfrm>
          <a:prstGeom prst="rect">
            <a:avLst/>
          </a:prstGeom>
        </p:spPr>
      </p:pic>
      <p:pic>
        <p:nvPicPr>
          <p:cNvPr id="10" name="Рисунок 9" descr="Гидростат_разряж.jpeg"/>
          <p:cNvPicPr>
            <a:picLocks noChangeAspect="1"/>
          </p:cNvPicPr>
          <p:nvPr/>
        </p:nvPicPr>
        <p:blipFill>
          <a:blip r:embed="rId4" cstate="print"/>
          <a:srcRect t="-7226"/>
          <a:stretch>
            <a:fillRect/>
          </a:stretch>
        </p:blipFill>
        <p:spPr>
          <a:xfrm>
            <a:off x="6184776" y="1776264"/>
            <a:ext cx="6120680" cy="288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015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38696" y="2064296"/>
            <a:ext cx="7453332" cy="753690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0160" y="0"/>
            <a:ext cx="11521440" cy="1600200"/>
          </a:xfrm>
        </p:spPr>
        <p:txBody>
          <a:bodyPr>
            <a:normAutofit/>
          </a:bodyPr>
          <a:lstStyle/>
          <a:p>
            <a:r>
              <a:rPr lang="ru-RU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Распределение энергии разрежения по угольным пластам 45-48</a:t>
            </a:r>
            <a:endParaRPr lang="ru-RU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807097" y="5436705"/>
            <a:ext cx="543828" cy="437023"/>
          </a:xfrm>
          <a:prstGeom prst="rect">
            <a:avLst/>
          </a:prstGeom>
          <a:noFill/>
        </p:spPr>
        <p:txBody>
          <a:bodyPr wrap="none" lIns="127997" tIns="63998" rIns="127997" bIns="63998" rtlCol="0">
            <a:spAutoFit/>
          </a:bodyPr>
          <a:lstStyle/>
          <a:p>
            <a:r>
              <a:rPr lang="ru-RU" sz="2000" b="1" dirty="0">
                <a:solidFill>
                  <a:srgbClr val="FF0000"/>
                </a:solidFill>
              </a:rPr>
              <a:t>А1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112874" y="5785587"/>
            <a:ext cx="543828" cy="437023"/>
          </a:xfrm>
          <a:prstGeom prst="rect">
            <a:avLst/>
          </a:prstGeom>
          <a:noFill/>
        </p:spPr>
        <p:txBody>
          <a:bodyPr wrap="none" lIns="127997" tIns="63998" rIns="127997" bIns="63998" rtlCol="0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</a:rPr>
              <a:t>А2</a:t>
            </a:r>
            <a:endParaRPr lang="ru-RU" sz="2000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793971" y="7081930"/>
            <a:ext cx="543828" cy="437023"/>
          </a:xfrm>
          <a:prstGeom prst="rect">
            <a:avLst/>
          </a:prstGeom>
          <a:noFill/>
        </p:spPr>
        <p:txBody>
          <a:bodyPr wrap="none" lIns="127997" tIns="63998" rIns="127997" bIns="63998" rtlCol="0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</a:rPr>
              <a:t>А4</a:t>
            </a:r>
            <a:endParaRPr lang="ru-RU" sz="2000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569152" y="6441120"/>
            <a:ext cx="543828" cy="437023"/>
          </a:xfrm>
          <a:prstGeom prst="rect">
            <a:avLst/>
          </a:prstGeom>
          <a:noFill/>
        </p:spPr>
        <p:txBody>
          <a:bodyPr wrap="none" lIns="127997" tIns="63998" rIns="127997" bIns="63998" rtlCol="0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</a:rPr>
              <a:t>А3</a:t>
            </a:r>
            <a:endParaRPr lang="ru-RU" sz="2000" b="1" dirty="0">
              <a:solidFill>
                <a:srgbClr val="FF00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136" y="5043738"/>
            <a:ext cx="345638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Энергии разрежения P</a:t>
            </a:r>
            <a:r>
              <a:rPr lang="ru-RU" sz="2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kJ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), отвечает за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возникновение трещин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отрыва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80520" y="2219604"/>
            <a:ext cx="1543456" cy="3658014"/>
          </a:xfrm>
          <a:prstGeom prst="rect">
            <a:avLst/>
          </a:prstGeom>
        </p:spPr>
      </p:pic>
      <p:pic>
        <p:nvPicPr>
          <p:cNvPr id="10" name="Рисунок 9" descr="Гидростат_разряж.jpeg"/>
          <p:cNvPicPr>
            <a:picLocks noChangeAspect="1"/>
          </p:cNvPicPr>
          <p:nvPr/>
        </p:nvPicPr>
        <p:blipFill>
          <a:blip r:embed="rId4" cstate="print"/>
          <a:srcRect t="-7226"/>
          <a:stretch>
            <a:fillRect/>
          </a:stretch>
        </p:blipFill>
        <p:spPr>
          <a:xfrm>
            <a:off x="6184776" y="1776264"/>
            <a:ext cx="6120680" cy="288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191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Text Box 21"/>
          <p:cNvSpPr txBox="1">
            <a:spLocks noChangeArrowheads="1"/>
          </p:cNvSpPr>
          <p:nvPr/>
        </p:nvSpPr>
        <p:spPr bwMode="auto">
          <a:xfrm>
            <a:off x="0" y="264096"/>
            <a:ext cx="12499168" cy="7943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16106" tIns="58053" rIns="116106" bIns="58053">
            <a:spAutoFit/>
          </a:bodyPr>
          <a:lstStyle/>
          <a:p>
            <a:pPr algn="ctr" defTabSz="571147" hangingPunct="0">
              <a:buClr>
                <a:srgbClr val="000000"/>
              </a:buClr>
              <a:buSzPct val="45000"/>
            </a:pPr>
            <a:r>
              <a:rPr lang="ru-RU" altLang="zh-CN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Характеристика угольной залежи</a:t>
            </a:r>
            <a:r>
              <a:rPr lang="zh-CN" alt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altLang="ru-RU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54" name="TextBox 4"/>
          <p:cNvSpPr txBox="1">
            <a:spLocks noChangeArrowheads="1"/>
          </p:cNvSpPr>
          <p:nvPr/>
        </p:nvSpPr>
        <p:spPr bwMode="auto">
          <a:xfrm>
            <a:off x="283754" y="1545749"/>
            <a:ext cx="12201525" cy="18527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7997" tIns="63998" rIns="127997" bIns="63998">
            <a:spAutoFit/>
          </a:bodyPr>
          <a:lstStyle/>
          <a:p>
            <a:r>
              <a:rPr lang="ru-RU" altLang="ru-RU" sz="2800" dirty="0"/>
              <a:t>1. </a:t>
            </a:r>
            <a:r>
              <a:rPr lang="ru-RU" altLang="ru-RU" sz="2800" dirty="0" smtClean="0"/>
              <a:t>Свободный газ, заполняющий поры и трещины</a:t>
            </a:r>
            <a:r>
              <a:rPr lang="zh-CN" altLang="en-US" sz="2800" dirty="0" smtClean="0"/>
              <a:t>           </a:t>
            </a:r>
            <a:r>
              <a:rPr lang="ru-RU" altLang="zh-CN" sz="2800" dirty="0" smtClean="0"/>
              <a:t>    </a:t>
            </a:r>
            <a:r>
              <a:rPr lang="zh-CN" altLang="en-US" sz="2800" dirty="0" smtClean="0"/>
              <a:t>  </a:t>
            </a:r>
            <a:r>
              <a:rPr lang="en-US" altLang="zh-CN" sz="2800" dirty="0" smtClean="0"/>
              <a:t>5</a:t>
            </a:r>
            <a:r>
              <a:rPr lang="zh-CN" altLang="en-US" sz="2800" dirty="0" smtClean="0"/>
              <a:t> </a:t>
            </a:r>
            <a:r>
              <a:rPr lang="en-US" altLang="zh-CN" sz="2800" dirty="0" smtClean="0"/>
              <a:t>–</a:t>
            </a:r>
            <a:r>
              <a:rPr lang="zh-CN" altLang="en-US" sz="2800" dirty="0" smtClean="0"/>
              <a:t>  </a:t>
            </a:r>
            <a:r>
              <a:rPr lang="en-US" altLang="zh-CN" sz="2800" dirty="0" smtClean="0"/>
              <a:t>6</a:t>
            </a:r>
            <a:r>
              <a:rPr lang="zh-CN" altLang="en-US" sz="2800" dirty="0" smtClean="0"/>
              <a:t> </a:t>
            </a:r>
            <a:r>
              <a:rPr lang="en-US" altLang="zh-CN" sz="2800" dirty="0" smtClean="0"/>
              <a:t>%</a:t>
            </a:r>
            <a:r>
              <a:rPr lang="ru-RU" altLang="ru-RU" sz="2800" dirty="0"/>
              <a:t/>
            </a:r>
            <a:br>
              <a:rPr lang="ru-RU" altLang="ru-RU" sz="2800" dirty="0"/>
            </a:br>
            <a:r>
              <a:rPr lang="ru-RU" altLang="ru-RU" sz="2800" dirty="0"/>
              <a:t>2. </a:t>
            </a:r>
            <a:r>
              <a:rPr lang="ru-RU" altLang="ru-RU" sz="2800" dirty="0" smtClean="0"/>
              <a:t>Газ в микротрещинах, капиллярах и на стенках трещин</a:t>
            </a:r>
            <a:r>
              <a:rPr lang="zh-CN" altLang="en-US" sz="2800" dirty="0" smtClean="0"/>
              <a:t>   </a:t>
            </a:r>
            <a:r>
              <a:rPr lang="en-US" altLang="zh-CN" sz="2800" dirty="0" smtClean="0"/>
              <a:t>28</a:t>
            </a:r>
            <a:r>
              <a:rPr lang="zh-CN" altLang="en-US" sz="2800" dirty="0" smtClean="0"/>
              <a:t> </a:t>
            </a:r>
            <a:r>
              <a:rPr lang="en-US" altLang="zh-CN" sz="2800" dirty="0" smtClean="0"/>
              <a:t>–</a:t>
            </a:r>
            <a:r>
              <a:rPr lang="zh-CN" altLang="en-US" sz="2800" dirty="0" smtClean="0"/>
              <a:t> </a:t>
            </a:r>
            <a:r>
              <a:rPr lang="en-US" altLang="zh-CN" sz="2800" dirty="0" smtClean="0"/>
              <a:t>35</a:t>
            </a:r>
            <a:r>
              <a:rPr lang="zh-CN" altLang="en-US" sz="2800" dirty="0" smtClean="0"/>
              <a:t> </a:t>
            </a:r>
            <a:r>
              <a:rPr lang="en-US" altLang="zh-CN" sz="2800" dirty="0" smtClean="0"/>
              <a:t>%</a:t>
            </a:r>
            <a:r>
              <a:rPr lang="zh-CN" altLang="en-US" sz="2800" dirty="0" smtClean="0"/>
              <a:t> </a:t>
            </a:r>
            <a:endParaRPr lang="ru-RU" altLang="ru-RU" sz="2800" dirty="0"/>
          </a:p>
          <a:p>
            <a:r>
              <a:rPr lang="ru-RU" altLang="ru-RU" sz="2800" dirty="0"/>
              <a:t>3. </a:t>
            </a:r>
            <a:r>
              <a:rPr lang="ru-RU" altLang="ru-RU" sz="2800" dirty="0" smtClean="0"/>
              <a:t>Газ растворенный в объеме угля</a:t>
            </a:r>
            <a:r>
              <a:rPr lang="zh-CN" altLang="en-US" sz="2800" dirty="0" smtClean="0"/>
              <a:t>          </a:t>
            </a:r>
            <a:r>
              <a:rPr lang="ru-RU" altLang="zh-CN" sz="2800" dirty="0" smtClean="0"/>
              <a:t>                         </a:t>
            </a:r>
            <a:r>
              <a:rPr lang="zh-CN" altLang="en-US" sz="2800" dirty="0" smtClean="0"/>
              <a:t>   </a:t>
            </a:r>
            <a:r>
              <a:rPr lang="ru-RU" altLang="zh-CN" sz="2800" dirty="0" smtClean="0"/>
              <a:t>     </a:t>
            </a:r>
            <a:r>
              <a:rPr lang="zh-CN" altLang="en-US" sz="2800" dirty="0" smtClean="0"/>
              <a:t>  </a:t>
            </a:r>
            <a:r>
              <a:rPr lang="en-US" altLang="zh-CN" sz="2800" dirty="0" smtClean="0"/>
              <a:t>40</a:t>
            </a:r>
            <a:r>
              <a:rPr lang="zh-CN" altLang="en-US" sz="2800" dirty="0" smtClean="0"/>
              <a:t> </a:t>
            </a:r>
            <a:r>
              <a:rPr lang="en-US" altLang="zh-CN" sz="2800" dirty="0" smtClean="0"/>
              <a:t>–</a:t>
            </a:r>
            <a:r>
              <a:rPr lang="zh-CN" altLang="en-US" sz="2800" dirty="0" smtClean="0"/>
              <a:t> </a:t>
            </a:r>
            <a:r>
              <a:rPr lang="en-US" altLang="zh-CN" sz="2800" dirty="0" smtClean="0"/>
              <a:t>50</a:t>
            </a:r>
            <a:r>
              <a:rPr lang="zh-CN" altLang="en-US" sz="2800" dirty="0" smtClean="0"/>
              <a:t> </a:t>
            </a:r>
            <a:r>
              <a:rPr lang="en-US" altLang="zh-CN" sz="2800" dirty="0" smtClean="0"/>
              <a:t>%</a:t>
            </a:r>
            <a:r>
              <a:rPr lang="zh-CN" altLang="en-US" sz="2800" dirty="0" smtClean="0"/>
              <a:t> </a:t>
            </a:r>
            <a:endParaRPr lang="ru-RU" altLang="ru-RU" sz="2800" dirty="0"/>
          </a:p>
          <a:p>
            <a:r>
              <a:rPr lang="ru-RU" altLang="ru-RU" sz="2800" dirty="0"/>
              <a:t>4. </a:t>
            </a:r>
            <a:r>
              <a:rPr lang="ru-RU" altLang="ru-RU" sz="2800" dirty="0" smtClean="0"/>
              <a:t>Газ частично растворенный в пленках воды  </a:t>
            </a:r>
            <a:r>
              <a:rPr lang="zh-CN" altLang="en-US" sz="2800" dirty="0" smtClean="0"/>
              <a:t>                     </a:t>
            </a:r>
            <a:r>
              <a:rPr lang="ru-RU" altLang="zh-CN" sz="2800" dirty="0" smtClean="0"/>
              <a:t>    </a:t>
            </a:r>
            <a:r>
              <a:rPr lang="en-US" altLang="zh-CN" sz="2800" dirty="0" smtClean="0"/>
              <a:t>3</a:t>
            </a:r>
            <a:r>
              <a:rPr lang="zh-CN" altLang="en-US" sz="2800" dirty="0" smtClean="0"/>
              <a:t> </a:t>
            </a:r>
            <a:r>
              <a:rPr lang="en-US" altLang="zh-CN" sz="2800" dirty="0" smtClean="0"/>
              <a:t>–</a:t>
            </a:r>
            <a:r>
              <a:rPr lang="zh-CN" altLang="en-US" sz="2800" dirty="0" smtClean="0"/>
              <a:t>  </a:t>
            </a:r>
            <a:r>
              <a:rPr lang="en-US" altLang="zh-CN" sz="2800" dirty="0" smtClean="0"/>
              <a:t>8</a:t>
            </a:r>
            <a:r>
              <a:rPr lang="zh-CN" altLang="en-US" sz="2800" dirty="0" smtClean="0"/>
              <a:t> </a:t>
            </a:r>
            <a:r>
              <a:rPr lang="en-US" altLang="zh-CN" sz="2800" dirty="0" smtClean="0"/>
              <a:t>%</a:t>
            </a:r>
            <a:endParaRPr lang="ru-RU" altLang="ru-RU" sz="2800" dirty="0"/>
          </a:p>
        </p:txBody>
      </p:sp>
      <p:sp>
        <p:nvSpPr>
          <p:cNvPr id="2055" name="Прямоугольник 100"/>
          <p:cNvSpPr>
            <a:spLocks noChangeArrowheads="1"/>
          </p:cNvSpPr>
          <p:nvPr/>
        </p:nvSpPr>
        <p:spPr bwMode="auto">
          <a:xfrm>
            <a:off x="280120" y="6456784"/>
            <a:ext cx="5300662" cy="2714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7997" tIns="63998" rIns="127997" bIns="63998">
            <a:spAutoFit/>
          </a:bodyPr>
          <a:lstStyle/>
          <a:p>
            <a:r>
              <a:rPr lang="ru-RU" altLang="zh-CN" sz="2400" dirty="0" smtClean="0">
                <a:latin typeface="Calibri" pitchFamily="34" charset="0"/>
              </a:rPr>
              <a:t>Угольная залежь это природный многослойный нелинейный модуль объемной упругости, содержащий неравновесную диссипативную  динамическую систему, вид и свойства которой определяется самой системой</a:t>
            </a:r>
            <a:r>
              <a:rPr lang="zh-CN" altLang="en-US" sz="2400" dirty="0" smtClean="0">
                <a:latin typeface="Calibri" pitchFamily="34" charset="0"/>
              </a:rPr>
              <a:t>  </a:t>
            </a:r>
            <a:endParaRPr lang="ru-RU" altLang="ru-RU" sz="2400" dirty="0">
              <a:latin typeface="Calibri" pitchFamily="34" charset="0"/>
            </a:endParaRPr>
          </a:p>
        </p:txBody>
      </p:sp>
      <p:grpSp>
        <p:nvGrpSpPr>
          <p:cNvPr id="3" name="Группа 4"/>
          <p:cNvGrpSpPr>
            <a:grpSpLocks/>
          </p:cNvGrpSpPr>
          <p:nvPr/>
        </p:nvGrpSpPr>
        <p:grpSpPr bwMode="auto">
          <a:xfrm>
            <a:off x="856184" y="3864497"/>
            <a:ext cx="6398287" cy="2448271"/>
            <a:chOff x="2519517" y="2545727"/>
            <a:chExt cx="5684562" cy="2302472"/>
          </a:xfrm>
        </p:grpSpPr>
        <p:grpSp>
          <p:nvGrpSpPr>
            <p:cNvPr id="4" name="Группа 2"/>
            <p:cNvGrpSpPr>
              <a:grpSpLocks/>
            </p:cNvGrpSpPr>
            <p:nvPr/>
          </p:nvGrpSpPr>
          <p:grpSpPr bwMode="auto">
            <a:xfrm>
              <a:off x="2519517" y="2545727"/>
              <a:ext cx="5684562" cy="2302472"/>
              <a:chOff x="2519517" y="2545727"/>
              <a:chExt cx="5684562" cy="2302472"/>
            </a:xfrm>
          </p:grpSpPr>
          <p:pic>
            <p:nvPicPr>
              <p:cNvPr id="2067" name="Рисунок 5" descr="Залегание.png">
                <a:hlinkClick r:id="" action="ppaction://noaction"/>
              </p:cNvPr>
              <p:cNvPicPr>
                <a:picLocks noChangeAspect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2519517" y="2613446"/>
                <a:ext cx="4350338" cy="223475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068" name="TextBox 6"/>
              <p:cNvSpPr txBox="1">
                <a:spLocks noChangeArrowheads="1"/>
              </p:cNvSpPr>
              <p:nvPr/>
            </p:nvSpPr>
            <p:spPr bwMode="auto">
              <a:xfrm>
                <a:off x="5590344" y="2545727"/>
                <a:ext cx="1131094" cy="448645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ru-RU" altLang="ru-RU" dirty="0" smtClean="0"/>
                  <a:t>уголь</a:t>
                </a:r>
                <a:endParaRPr lang="ru-RU" altLang="ru-RU" dirty="0"/>
              </a:p>
            </p:txBody>
          </p:sp>
          <p:sp>
            <p:nvSpPr>
              <p:cNvPr id="2069" name="TextBox 7"/>
              <p:cNvSpPr txBox="1">
                <a:spLocks noChangeArrowheads="1"/>
              </p:cNvSpPr>
              <p:nvPr/>
            </p:nvSpPr>
            <p:spPr bwMode="auto">
              <a:xfrm>
                <a:off x="3223248" y="4171002"/>
                <a:ext cx="1364996" cy="448645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ru-RU" altLang="ru-RU" dirty="0" smtClean="0"/>
                  <a:t>вода</a:t>
                </a:r>
                <a:endParaRPr lang="ru-RU" altLang="ru-RU" dirty="0"/>
              </a:p>
            </p:txBody>
          </p:sp>
          <p:sp>
            <p:nvSpPr>
              <p:cNvPr id="2070" name="TextBox 16"/>
              <p:cNvSpPr txBox="1">
                <a:spLocks noChangeArrowheads="1"/>
              </p:cNvSpPr>
              <p:nvPr/>
            </p:nvSpPr>
            <p:spPr bwMode="auto">
              <a:xfrm>
                <a:off x="7061781" y="3087485"/>
                <a:ext cx="1142298" cy="448645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ru-RU" altLang="ru-RU" dirty="0" smtClean="0"/>
                  <a:t>метан</a:t>
                </a:r>
                <a:endParaRPr lang="ru-RU" altLang="ru-RU" dirty="0"/>
              </a:p>
            </p:txBody>
          </p:sp>
        </p:grpSp>
        <p:grpSp>
          <p:nvGrpSpPr>
            <p:cNvPr id="5" name="Группа 3"/>
            <p:cNvGrpSpPr>
              <a:grpSpLocks/>
            </p:cNvGrpSpPr>
            <p:nvPr/>
          </p:nvGrpSpPr>
          <p:grpSpPr bwMode="auto">
            <a:xfrm>
              <a:off x="6357938" y="3357563"/>
              <a:ext cx="642937" cy="652462"/>
              <a:chOff x="6357938" y="3357563"/>
              <a:chExt cx="642937" cy="652462"/>
            </a:xfrm>
          </p:grpSpPr>
          <p:cxnSp>
            <p:nvCxnSpPr>
              <p:cNvPr id="10" name="Прямая со стрелкой 9"/>
              <p:cNvCxnSpPr/>
              <p:nvPr/>
            </p:nvCxnSpPr>
            <p:spPr>
              <a:xfrm rot="10800000" flipV="1">
                <a:off x="6358504" y="3357129"/>
                <a:ext cx="641739" cy="499544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Прямая со стрелкой 13"/>
              <p:cNvCxnSpPr/>
              <p:nvPr/>
            </p:nvCxnSpPr>
            <p:spPr>
              <a:xfrm rot="5400000">
                <a:off x="6429333" y="3438343"/>
                <a:ext cx="652125" cy="489696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" name="Группа 15"/>
          <p:cNvGrpSpPr>
            <a:grpSpLocks/>
          </p:cNvGrpSpPr>
          <p:nvPr/>
        </p:nvGrpSpPr>
        <p:grpSpPr bwMode="auto">
          <a:xfrm>
            <a:off x="5795933" y="5707902"/>
            <a:ext cx="5859238" cy="3151505"/>
            <a:chOff x="572255" y="1444109"/>
            <a:chExt cx="8347909" cy="4946650"/>
          </a:xfrm>
        </p:grpSpPr>
        <p:sp>
          <p:nvSpPr>
            <p:cNvPr id="2061" name="Text Box 2"/>
            <p:cNvSpPr txBox="1">
              <a:spLocks noChangeArrowheads="1"/>
            </p:cNvSpPr>
            <p:nvPr/>
          </p:nvSpPr>
          <p:spPr bwMode="auto">
            <a:xfrm>
              <a:off x="4308476" y="4300466"/>
              <a:ext cx="4611688" cy="16843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hangingPunct="0">
                <a:lnSpc>
                  <a:spcPct val="66000"/>
                </a:lnSpc>
                <a:buClr>
                  <a:srgbClr val="000000"/>
                </a:buClr>
                <a:buSzPct val="45000"/>
                <a:tabLst>
                  <a:tab pos="0" algn="l"/>
                  <a:tab pos="626705" algn="l"/>
                  <a:tab pos="1255633" algn="l"/>
                  <a:tab pos="1884559" algn="l"/>
                  <a:tab pos="2513487" algn="l"/>
                  <a:tab pos="3142414" algn="l"/>
                  <a:tab pos="3771341" algn="l"/>
                  <a:tab pos="4400269" algn="l"/>
                  <a:tab pos="5029196" algn="l"/>
                  <a:tab pos="5658123" algn="l"/>
                  <a:tab pos="6287051" algn="l"/>
                  <a:tab pos="6915977" algn="l"/>
                  <a:tab pos="7544906" algn="l"/>
                  <a:tab pos="8173832" algn="l"/>
                  <a:tab pos="8802760" algn="l"/>
                  <a:tab pos="9431686" algn="l"/>
                  <a:tab pos="10060614" algn="l"/>
                  <a:tab pos="10689541" algn="l"/>
                  <a:tab pos="11318468" algn="l"/>
                  <a:tab pos="11947396" algn="l"/>
                  <a:tab pos="12576323" algn="l"/>
                </a:tabLst>
              </a:pPr>
              <a:r>
                <a:rPr lang="en-GB" altLang="ru-RU" sz="1600" dirty="0">
                  <a:solidFill>
                    <a:srgbClr val="000000"/>
                  </a:solidFill>
                </a:rPr>
                <a:t>1-</a:t>
              </a:r>
              <a:r>
                <a:rPr lang="ru-RU" altLang="ru-RU" sz="1600" dirty="0">
                  <a:solidFill>
                    <a:srgbClr val="000000"/>
                  </a:solidFill>
                </a:rPr>
                <a:t>уголь</a:t>
              </a:r>
            </a:p>
            <a:p>
              <a:pPr hangingPunct="0">
                <a:lnSpc>
                  <a:spcPct val="66000"/>
                </a:lnSpc>
                <a:buClr>
                  <a:srgbClr val="000000"/>
                </a:buClr>
                <a:buSzPct val="45000"/>
                <a:tabLst>
                  <a:tab pos="0" algn="l"/>
                  <a:tab pos="626705" algn="l"/>
                  <a:tab pos="1255633" algn="l"/>
                  <a:tab pos="1884559" algn="l"/>
                  <a:tab pos="2513487" algn="l"/>
                  <a:tab pos="3142414" algn="l"/>
                  <a:tab pos="3771341" algn="l"/>
                  <a:tab pos="4400269" algn="l"/>
                  <a:tab pos="5029196" algn="l"/>
                  <a:tab pos="5658123" algn="l"/>
                  <a:tab pos="6287051" algn="l"/>
                  <a:tab pos="6915977" algn="l"/>
                  <a:tab pos="7544906" algn="l"/>
                  <a:tab pos="8173832" algn="l"/>
                  <a:tab pos="8802760" algn="l"/>
                  <a:tab pos="9431686" algn="l"/>
                  <a:tab pos="10060614" algn="l"/>
                  <a:tab pos="10689541" algn="l"/>
                  <a:tab pos="11318468" algn="l"/>
                  <a:tab pos="11947396" algn="l"/>
                  <a:tab pos="12576323" algn="l"/>
                </a:tabLst>
              </a:pPr>
              <a:endParaRPr lang="en-GB" altLang="ru-RU" sz="1600" dirty="0">
                <a:solidFill>
                  <a:srgbClr val="000000"/>
                </a:solidFill>
              </a:endParaRPr>
            </a:p>
            <a:p>
              <a:pPr hangingPunct="0">
                <a:lnSpc>
                  <a:spcPct val="66000"/>
                </a:lnSpc>
                <a:buClr>
                  <a:srgbClr val="000000"/>
                </a:buClr>
                <a:buSzPct val="45000"/>
                <a:tabLst>
                  <a:tab pos="0" algn="l"/>
                  <a:tab pos="626705" algn="l"/>
                  <a:tab pos="1255633" algn="l"/>
                  <a:tab pos="1884559" algn="l"/>
                  <a:tab pos="2513487" algn="l"/>
                  <a:tab pos="3142414" algn="l"/>
                  <a:tab pos="3771341" algn="l"/>
                  <a:tab pos="4400269" algn="l"/>
                  <a:tab pos="5029196" algn="l"/>
                  <a:tab pos="5658123" algn="l"/>
                  <a:tab pos="6287051" algn="l"/>
                  <a:tab pos="6915977" algn="l"/>
                  <a:tab pos="7544906" algn="l"/>
                  <a:tab pos="8173832" algn="l"/>
                  <a:tab pos="8802760" algn="l"/>
                  <a:tab pos="9431686" algn="l"/>
                  <a:tab pos="10060614" algn="l"/>
                  <a:tab pos="10689541" algn="l"/>
                  <a:tab pos="11318468" algn="l"/>
                  <a:tab pos="11947396" algn="l"/>
                  <a:tab pos="12576323" algn="l"/>
                </a:tabLst>
              </a:pPr>
              <a:r>
                <a:rPr lang="en-GB" altLang="ru-RU" sz="1600" dirty="0">
                  <a:solidFill>
                    <a:srgbClr val="000000"/>
                  </a:solidFill>
                </a:rPr>
                <a:t>2-</a:t>
              </a:r>
              <a:r>
                <a:rPr lang="zh-CN" altLang="en-US" sz="1600" dirty="0">
                  <a:solidFill>
                    <a:srgbClr val="000000"/>
                  </a:solidFill>
                </a:rPr>
                <a:t> </a:t>
              </a:r>
              <a:r>
                <a:rPr lang="ru-RU" altLang="zh-CN" sz="1600" dirty="0">
                  <a:solidFill>
                    <a:srgbClr val="000000"/>
                  </a:solidFill>
                </a:rPr>
                <a:t>давление десорбции</a:t>
              </a:r>
              <a:r>
                <a:rPr lang="zh-CN" altLang="en-US" sz="1600" dirty="0">
                  <a:solidFill>
                    <a:srgbClr val="000000"/>
                  </a:solidFill>
                </a:rPr>
                <a:t> </a:t>
              </a:r>
              <a:endParaRPr lang="ru-RU" altLang="ru-RU" sz="1600" dirty="0">
                <a:solidFill>
                  <a:srgbClr val="000000"/>
                </a:solidFill>
              </a:endParaRPr>
            </a:p>
            <a:p>
              <a:pPr hangingPunct="0">
                <a:lnSpc>
                  <a:spcPct val="66000"/>
                </a:lnSpc>
                <a:buClr>
                  <a:srgbClr val="000000"/>
                </a:buClr>
                <a:buSzPct val="45000"/>
                <a:tabLst>
                  <a:tab pos="0" algn="l"/>
                  <a:tab pos="626705" algn="l"/>
                  <a:tab pos="1255633" algn="l"/>
                  <a:tab pos="1884559" algn="l"/>
                  <a:tab pos="2513487" algn="l"/>
                  <a:tab pos="3142414" algn="l"/>
                  <a:tab pos="3771341" algn="l"/>
                  <a:tab pos="4400269" algn="l"/>
                  <a:tab pos="5029196" algn="l"/>
                  <a:tab pos="5658123" algn="l"/>
                  <a:tab pos="6287051" algn="l"/>
                  <a:tab pos="6915977" algn="l"/>
                  <a:tab pos="7544906" algn="l"/>
                  <a:tab pos="8173832" algn="l"/>
                  <a:tab pos="8802760" algn="l"/>
                  <a:tab pos="9431686" algn="l"/>
                  <a:tab pos="10060614" algn="l"/>
                  <a:tab pos="10689541" algn="l"/>
                  <a:tab pos="11318468" algn="l"/>
                  <a:tab pos="11947396" algn="l"/>
                  <a:tab pos="12576323" algn="l"/>
                </a:tabLst>
              </a:pPr>
              <a:endParaRPr lang="en-GB" altLang="ru-RU" sz="1600" dirty="0">
                <a:solidFill>
                  <a:srgbClr val="000000"/>
                </a:solidFill>
              </a:endParaRPr>
            </a:p>
            <a:p>
              <a:pPr hangingPunct="0">
                <a:lnSpc>
                  <a:spcPct val="66000"/>
                </a:lnSpc>
                <a:buClr>
                  <a:srgbClr val="000000"/>
                </a:buClr>
                <a:buSzPct val="45000"/>
                <a:tabLst>
                  <a:tab pos="0" algn="l"/>
                  <a:tab pos="626705" algn="l"/>
                  <a:tab pos="1255633" algn="l"/>
                  <a:tab pos="1884559" algn="l"/>
                  <a:tab pos="2513487" algn="l"/>
                  <a:tab pos="3142414" algn="l"/>
                  <a:tab pos="3771341" algn="l"/>
                  <a:tab pos="4400269" algn="l"/>
                  <a:tab pos="5029196" algn="l"/>
                  <a:tab pos="5658123" algn="l"/>
                  <a:tab pos="6287051" algn="l"/>
                  <a:tab pos="6915977" algn="l"/>
                  <a:tab pos="7544906" algn="l"/>
                  <a:tab pos="8173832" algn="l"/>
                  <a:tab pos="8802760" algn="l"/>
                  <a:tab pos="9431686" algn="l"/>
                  <a:tab pos="10060614" algn="l"/>
                  <a:tab pos="10689541" algn="l"/>
                  <a:tab pos="11318468" algn="l"/>
                  <a:tab pos="11947396" algn="l"/>
                  <a:tab pos="12576323" algn="l"/>
                </a:tabLst>
              </a:pPr>
              <a:r>
                <a:rPr lang="en-GB" altLang="ru-RU" sz="1600" dirty="0">
                  <a:solidFill>
                    <a:srgbClr val="000000"/>
                  </a:solidFill>
                </a:rPr>
                <a:t>3-</a:t>
              </a:r>
              <a:r>
                <a:rPr lang="ru-RU" altLang="ru-RU" sz="1600" dirty="0">
                  <a:solidFill>
                    <a:srgbClr val="000000"/>
                  </a:solidFill>
                </a:rPr>
                <a:t>акустическая и гидродинамическая кавитация</a:t>
              </a:r>
              <a:r>
                <a:rPr lang="en-GB" altLang="ru-RU" sz="1600" dirty="0">
                  <a:solidFill>
                    <a:srgbClr val="000000"/>
                  </a:solidFill>
                </a:rPr>
                <a:t>.</a:t>
              </a:r>
            </a:p>
          </p:txBody>
        </p:sp>
        <p:pic>
          <p:nvPicPr>
            <p:cNvPr id="2062" name="Picture 3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72255" y="1444109"/>
              <a:ext cx="3879851" cy="4946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058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594408" y="3389313"/>
            <a:ext cx="3227070" cy="27981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050" name="Object 1"/>
          <p:cNvGraphicFramePr>
            <a:graphicFrameLocks noChangeAspect="1"/>
          </p:cNvGraphicFramePr>
          <p:nvPr/>
        </p:nvGraphicFramePr>
        <p:xfrm>
          <a:off x="9165590" y="6222999"/>
          <a:ext cx="2198054" cy="4445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73" name="Формула" r:id="rId7" imgW="888614" imgH="177723" progId="Equation.3">
                  <p:embed/>
                </p:oleObj>
              </mc:Choice>
              <mc:Fallback>
                <p:oleObj name="Формула" r:id="rId7" imgW="888614" imgH="177723" progId="Equation.3">
                  <p:embed/>
                  <p:pic>
                    <p:nvPicPr>
                      <p:cNvPr id="0" name="Picture 7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65590" y="6222999"/>
                        <a:ext cx="2198054" cy="44450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9" name="TextBox 20"/>
          <p:cNvSpPr txBox="1">
            <a:spLocks noChangeArrowheads="1"/>
          </p:cNvSpPr>
          <p:nvPr/>
        </p:nvSpPr>
        <p:spPr bwMode="auto">
          <a:xfrm>
            <a:off x="10332403" y="6716397"/>
            <a:ext cx="2117069" cy="1114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7997" tIns="63998" rIns="127997" bIns="63998">
            <a:spAutoFit/>
          </a:bodyPr>
          <a:lstStyle/>
          <a:p>
            <a:r>
              <a:rPr lang="en-US" altLang="zh-CN" sz="1600" i="1" dirty="0"/>
              <a:t>P – </a:t>
            </a:r>
            <a:r>
              <a:rPr lang="ru-RU" altLang="zh-CN" sz="1600" i="1" dirty="0"/>
              <a:t>давление</a:t>
            </a:r>
          </a:p>
          <a:p>
            <a:r>
              <a:rPr lang="en-US" altLang="ru-RU" sz="1600" i="1" dirty="0">
                <a:ea typeface="SimSun" pitchFamily="2" charset="-122"/>
              </a:rPr>
              <a:t>V – </a:t>
            </a:r>
            <a:r>
              <a:rPr lang="ru-RU" altLang="ru-RU" sz="1600" i="1" dirty="0">
                <a:ea typeface="SimSun" pitchFamily="2" charset="-122"/>
              </a:rPr>
              <a:t>объем</a:t>
            </a:r>
          </a:p>
          <a:p>
            <a:r>
              <a:rPr lang="en-US" altLang="ru-RU" sz="1600" i="1" dirty="0">
                <a:ea typeface="SimSun" pitchFamily="2" charset="-122"/>
              </a:rPr>
              <a:t>T – </a:t>
            </a:r>
            <a:r>
              <a:rPr lang="ru-RU" altLang="ru-RU" sz="1600" i="1" dirty="0">
                <a:ea typeface="SimSun" pitchFamily="2" charset="-122"/>
              </a:rPr>
              <a:t>температура</a:t>
            </a:r>
            <a:r>
              <a:rPr lang="ru-RU" altLang="ru-RU" sz="1600" dirty="0">
                <a:ea typeface="SimSun" pitchFamily="2" charset="-122"/>
              </a:rPr>
              <a:t>.</a:t>
            </a:r>
          </a:p>
          <a:p>
            <a:endParaRPr lang="ru-RU" altLang="ru-RU" sz="1600" dirty="0">
              <a:ea typeface="SimSun" pitchFamily="2" charset="-122"/>
            </a:endParaRPr>
          </a:p>
        </p:txBody>
      </p:sp>
      <p:cxnSp>
        <p:nvCxnSpPr>
          <p:cNvPr id="22" name="Прямая соединительная линия 21"/>
          <p:cNvCxnSpPr/>
          <p:nvPr/>
        </p:nvCxnSpPr>
        <p:spPr>
          <a:xfrm flipH="1">
            <a:off x="7005667" y="5808713"/>
            <a:ext cx="403245" cy="40324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 flipH="1">
            <a:off x="7207290" y="6312769"/>
            <a:ext cx="201622" cy="20162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>
            <a:stCxn id="2062" idx="3"/>
          </p:cNvCxnSpPr>
          <p:nvPr/>
        </p:nvCxnSpPr>
        <p:spPr>
          <a:xfrm flipH="1">
            <a:off x="7812157" y="7283655"/>
            <a:ext cx="706969" cy="13803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686982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23977" y="2496344"/>
            <a:ext cx="7377624" cy="704804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0160" y="0"/>
            <a:ext cx="11521440" cy="1600200"/>
          </a:xfrm>
        </p:spPr>
        <p:txBody>
          <a:bodyPr>
            <a:noAutofit/>
          </a:bodyPr>
          <a:lstStyle/>
          <a:p>
            <a:r>
              <a:rPr lang="ru-RU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Распределение некомпенсированной части энергии максимальных напряжений отрыва по угольным пластам 45-48</a:t>
            </a:r>
            <a:endParaRPr lang="ru-RU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928616" y="5447795"/>
            <a:ext cx="543828" cy="437023"/>
          </a:xfrm>
          <a:prstGeom prst="rect">
            <a:avLst/>
          </a:prstGeom>
          <a:noFill/>
        </p:spPr>
        <p:txBody>
          <a:bodyPr wrap="none" lIns="127997" tIns="63998" rIns="127997" bIns="63998" rtlCol="0">
            <a:spAutoFit/>
          </a:bodyPr>
          <a:lstStyle/>
          <a:p>
            <a:r>
              <a:rPr lang="ru-RU" sz="2000" b="1" dirty="0">
                <a:solidFill>
                  <a:srgbClr val="FF0000"/>
                </a:solidFill>
              </a:rPr>
              <a:t>А1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384788" y="5861939"/>
            <a:ext cx="543828" cy="437023"/>
          </a:xfrm>
          <a:prstGeom prst="rect">
            <a:avLst/>
          </a:prstGeom>
          <a:noFill/>
        </p:spPr>
        <p:txBody>
          <a:bodyPr wrap="none" lIns="127997" tIns="63998" rIns="127997" bIns="63998" rtlCol="0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</a:rPr>
              <a:t>А2</a:t>
            </a:r>
            <a:endParaRPr lang="ru-RU" sz="2000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025324" y="7074194"/>
            <a:ext cx="543828" cy="437023"/>
          </a:xfrm>
          <a:prstGeom prst="rect">
            <a:avLst/>
          </a:prstGeom>
          <a:noFill/>
        </p:spPr>
        <p:txBody>
          <a:bodyPr wrap="none" lIns="127997" tIns="63998" rIns="127997" bIns="63998" rtlCol="0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</a:rPr>
              <a:t>А4</a:t>
            </a:r>
            <a:endParaRPr lang="ru-RU" sz="2000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569152" y="6441120"/>
            <a:ext cx="543828" cy="437023"/>
          </a:xfrm>
          <a:prstGeom prst="rect">
            <a:avLst/>
          </a:prstGeom>
          <a:noFill/>
        </p:spPr>
        <p:txBody>
          <a:bodyPr wrap="none" lIns="127997" tIns="63998" rIns="127997" bIns="63998" rtlCol="0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</a:rPr>
              <a:t>А3</a:t>
            </a:r>
            <a:endParaRPr lang="ru-RU" sz="2000" b="1" dirty="0">
              <a:solidFill>
                <a:srgbClr val="FF00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136" y="5043738"/>
            <a:ext cx="345638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Некомпенсированная часть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энергии максимальных напряжений отрыва (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SgN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), отвечает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за раскрытие (апертуру) трещин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40560" y="2424335"/>
            <a:ext cx="1475259" cy="3751963"/>
          </a:xfrm>
          <a:prstGeom prst="rect">
            <a:avLst/>
          </a:prstGeom>
        </p:spPr>
      </p:pic>
      <p:pic>
        <p:nvPicPr>
          <p:cNvPr id="11" name="Рисунок 10" descr="Гидростат_разряж.jpeg"/>
          <p:cNvPicPr>
            <a:picLocks noChangeAspect="1"/>
          </p:cNvPicPr>
          <p:nvPr/>
        </p:nvPicPr>
        <p:blipFill>
          <a:blip r:embed="rId4" cstate="print"/>
          <a:srcRect t="-7226"/>
          <a:stretch>
            <a:fillRect/>
          </a:stretch>
        </p:blipFill>
        <p:spPr>
          <a:xfrm>
            <a:off x="6184776" y="2208312"/>
            <a:ext cx="6120680" cy="288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020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72608" y="2352328"/>
            <a:ext cx="7632848" cy="698477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0160" y="0"/>
            <a:ext cx="11521440" cy="1600200"/>
          </a:xfrm>
        </p:spPr>
        <p:txBody>
          <a:bodyPr>
            <a:normAutofit/>
          </a:bodyPr>
          <a:lstStyle/>
          <a:p>
            <a:r>
              <a:rPr lang="ru-RU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Распределение </a:t>
            </a:r>
            <a:r>
              <a:rPr lang="ru-RU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микросейсмолинеаментов</a:t>
            </a:r>
            <a:r>
              <a:rPr lang="ru-RU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угольных пластов 45-48</a:t>
            </a:r>
            <a:endParaRPr lang="ru-RU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110525" y="4825226"/>
            <a:ext cx="543828" cy="437023"/>
          </a:xfrm>
          <a:prstGeom prst="rect">
            <a:avLst/>
          </a:prstGeom>
          <a:noFill/>
        </p:spPr>
        <p:txBody>
          <a:bodyPr wrap="none" lIns="127997" tIns="63998" rIns="127997" bIns="63998" rtlCol="0">
            <a:spAutoFit/>
          </a:bodyPr>
          <a:lstStyle/>
          <a:p>
            <a:r>
              <a:rPr lang="ru-RU" sz="2000" b="1" dirty="0"/>
              <a:t>А1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552928" y="5229283"/>
            <a:ext cx="543828" cy="437023"/>
          </a:xfrm>
          <a:prstGeom prst="rect">
            <a:avLst/>
          </a:prstGeom>
          <a:noFill/>
        </p:spPr>
        <p:txBody>
          <a:bodyPr wrap="none" lIns="127997" tIns="63998" rIns="127997" bIns="63998" rtlCol="0">
            <a:spAutoFit/>
          </a:bodyPr>
          <a:lstStyle/>
          <a:p>
            <a:r>
              <a:rPr lang="ru-RU" sz="2000" b="1" dirty="0" smtClean="0"/>
              <a:t>А2</a:t>
            </a:r>
            <a:endParaRPr lang="ru-RU" sz="20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8382439" y="6746175"/>
            <a:ext cx="543828" cy="437023"/>
          </a:xfrm>
          <a:prstGeom prst="rect">
            <a:avLst/>
          </a:prstGeom>
          <a:noFill/>
        </p:spPr>
        <p:txBody>
          <a:bodyPr wrap="none" lIns="127997" tIns="63998" rIns="127997" bIns="63998" rtlCol="0">
            <a:spAutoFit/>
          </a:bodyPr>
          <a:lstStyle/>
          <a:p>
            <a:r>
              <a:rPr lang="ru-RU" sz="2000" b="1" dirty="0" smtClean="0"/>
              <a:t>А4</a:t>
            </a:r>
            <a:endParaRPr lang="ru-RU" sz="20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9008665" y="6037876"/>
            <a:ext cx="543828" cy="437023"/>
          </a:xfrm>
          <a:prstGeom prst="rect">
            <a:avLst/>
          </a:prstGeom>
          <a:noFill/>
        </p:spPr>
        <p:txBody>
          <a:bodyPr wrap="none" lIns="127997" tIns="63998" rIns="127997" bIns="63998" rtlCol="0">
            <a:spAutoFit/>
          </a:bodyPr>
          <a:lstStyle/>
          <a:p>
            <a:r>
              <a:rPr lang="ru-RU" sz="2000" b="1" dirty="0" smtClean="0"/>
              <a:t>А3</a:t>
            </a:r>
            <a:endParaRPr lang="ru-RU" sz="2000" b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424136" y="5043738"/>
            <a:ext cx="345638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Микро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ru-RU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ейсмолианеаменты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показывают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активные участки образования </a:t>
            </a:r>
            <a:r>
              <a:rPr lang="ru-RU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микротрещиноватости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76464" y="2208312"/>
            <a:ext cx="1080120" cy="2851948"/>
          </a:xfrm>
          <a:prstGeom prst="rect">
            <a:avLst/>
          </a:prstGeom>
        </p:spPr>
      </p:pic>
      <p:pic>
        <p:nvPicPr>
          <p:cNvPr id="10" name="Рисунок 9" descr="Гидростат_разряж.jpeg"/>
          <p:cNvPicPr>
            <a:picLocks noChangeAspect="1"/>
          </p:cNvPicPr>
          <p:nvPr/>
        </p:nvPicPr>
        <p:blipFill>
          <a:blip r:embed="rId4" cstate="print"/>
          <a:srcRect t="-7226"/>
          <a:stretch>
            <a:fillRect/>
          </a:stretch>
        </p:blipFill>
        <p:spPr>
          <a:xfrm>
            <a:off x="5824736" y="1920280"/>
            <a:ext cx="6120680" cy="288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439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36104" y="4071665"/>
            <a:ext cx="5750254" cy="5529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92888" y="1776264"/>
            <a:ext cx="5112568" cy="572856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0120" y="-108558"/>
            <a:ext cx="12521480" cy="1600200"/>
          </a:xfrm>
        </p:spPr>
        <p:txBody>
          <a:bodyPr>
            <a:noAutofit/>
          </a:bodyPr>
          <a:lstStyle/>
          <a:p>
            <a:r>
              <a:rPr lang="ru-RU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Распределение возникшей проницаемости в результате </a:t>
            </a:r>
            <a:r>
              <a:rPr lang="ru-RU" sz="4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ПИВ</a:t>
            </a:r>
            <a:r>
              <a:rPr lang="ru-RU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на угольных пластах 45 и 48</a:t>
            </a:r>
            <a:endParaRPr lang="ru-RU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929192" y="3864496"/>
            <a:ext cx="543828" cy="437023"/>
          </a:xfrm>
          <a:prstGeom prst="rect">
            <a:avLst/>
          </a:prstGeom>
          <a:noFill/>
        </p:spPr>
        <p:txBody>
          <a:bodyPr wrap="none" lIns="127997" tIns="63998" rIns="127997" bIns="63998" rtlCol="0">
            <a:spAutoFit/>
          </a:bodyPr>
          <a:lstStyle/>
          <a:p>
            <a:r>
              <a:rPr lang="ru-RU" sz="2000" b="1" dirty="0">
                <a:solidFill>
                  <a:srgbClr val="FF0000"/>
                </a:solidFill>
              </a:rPr>
              <a:t>А1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065096" y="4224536"/>
            <a:ext cx="543828" cy="437023"/>
          </a:xfrm>
          <a:prstGeom prst="rect">
            <a:avLst/>
          </a:prstGeom>
          <a:noFill/>
        </p:spPr>
        <p:txBody>
          <a:bodyPr wrap="none" lIns="127997" tIns="63998" rIns="127997" bIns="63998" rtlCol="0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</a:rPr>
              <a:t>А2</a:t>
            </a:r>
            <a:endParaRPr lang="ru-RU" sz="2000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929192" y="5376664"/>
            <a:ext cx="543828" cy="437023"/>
          </a:xfrm>
          <a:prstGeom prst="rect">
            <a:avLst/>
          </a:prstGeom>
          <a:noFill/>
        </p:spPr>
        <p:txBody>
          <a:bodyPr wrap="none" lIns="127997" tIns="63998" rIns="127997" bIns="63998" rtlCol="0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</a:rPr>
              <a:t>А4</a:t>
            </a:r>
            <a:endParaRPr lang="ru-RU" sz="2000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433248" y="4800600"/>
            <a:ext cx="543828" cy="437023"/>
          </a:xfrm>
          <a:prstGeom prst="rect">
            <a:avLst/>
          </a:prstGeom>
          <a:noFill/>
        </p:spPr>
        <p:txBody>
          <a:bodyPr wrap="none" lIns="127997" tIns="63998" rIns="127997" bIns="63998" rtlCol="0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</a:rPr>
              <a:t>А3</a:t>
            </a:r>
            <a:endParaRPr lang="ru-RU" sz="2000" b="1" dirty="0">
              <a:solidFill>
                <a:srgbClr val="FF0000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5" r="38461"/>
          <a:stretch/>
        </p:blipFill>
        <p:spPr>
          <a:xfrm>
            <a:off x="6184776" y="5016624"/>
            <a:ext cx="864096" cy="2638608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280120" y="1992288"/>
            <a:ext cx="6818051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160338">
              <a:buFont typeface="Arial" panose="020B0604020202020204" pitchFamily="34" charset="0"/>
              <a:buChar char="•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Высокое значение проницаемости вокруг скважины А2;</a:t>
            </a:r>
          </a:p>
          <a:p>
            <a:pPr marL="342900" indent="-160338">
              <a:buFont typeface="Arial" panose="020B0604020202020204" pitchFamily="34" charset="0"/>
              <a:buChar char="•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Создана связь между скважинами А1 и А2;</a:t>
            </a:r>
          </a:p>
          <a:p>
            <a:pPr marL="342900" indent="-160338">
              <a:buFont typeface="Arial" panose="020B0604020202020204" pitchFamily="34" charset="0"/>
              <a:buChar char="•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Существует геологическая аномалия между областями скважин А1, 2 и А3, 4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Рисунок 10" descr="Гидростат_разряж.jpeg"/>
          <p:cNvPicPr>
            <a:picLocks noChangeAspect="1"/>
          </p:cNvPicPr>
          <p:nvPr/>
        </p:nvPicPr>
        <p:blipFill>
          <a:blip r:embed="rId5" cstate="print"/>
          <a:srcRect t="-7226"/>
          <a:stretch>
            <a:fillRect/>
          </a:stretch>
        </p:blipFill>
        <p:spPr>
          <a:xfrm>
            <a:off x="7840960" y="1488232"/>
            <a:ext cx="4320480" cy="203317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6184776" y="7896944"/>
            <a:ext cx="64008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160338"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Самое низкое значение созданной проницаемости вокруг скважины А3 ;</a:t>
            </a:r>
          </a:p>
          <a:p>
            <a:pPr marL="342900" indent="-160338"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Результаты моделирования подтверждаются работой скважин.</a:t>
            </a:r>
          </a:p>
        </p:txBody>
      </p:sp>
    </p:spTree>
    <p:extLst>
      <p:ext uri="{BB962C8B-B14F-4D97-AF65-F5344CB8AC3E}">
        <p14:creationId xmlns:p14="http://schemas.microsoft.com/office/powerpoint/2010/main" val="1243321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5824" y="192088"/>
            <a:ext cx="12817424" cy="1849120"/>
          </a:xfrm>
        </p:spPr>
        <p:txBody>
          <a:bodyPr>
            <a:noAutofit/>
          </a:bodyPr>
          <a:lstStyle/>
          <a:p>
            <a:r>
              <a:rPr lang="ru-RU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Создание депрессионной воронки для десорбции метана по результатам работы скважин</a:t>
            </a:r>
            <a:endParaRPr lang="ru-RU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91981" y="6630253"/>
            <a:ext cx="3712416" cy="1339690"/>
          </a:xfrm>
          <a:prstGeom prst="rect">
            <a:avLst/>
          </a:prstGeom>
          <a:noFill/>
        </p:spPr>
        <p:txBody>
          <a:bodyPr wrap="square" lIns="107533" tIns="53767" rIns="107533" bIns="53767" rtlCol="0">
            <a:spAutoFit/>
          </a:bodyPr>
          <a:lstStyle/>
          <a:p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Планируемая депрессионная воронка, созданная 4-мя дегазационными скважинами.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lum bright="-81000" contrast="9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09123" y="4943215"/>
            <a:ext cx="7192477" cy="465798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lum bright="-83000" contrast="9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5410" y="2186004"/>
            <a:ext cx="6499120" cy="444425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577198" y="2129188"/>
            <a:ext cx="2657726" cy="2570797"/>
          </a:xfrm>
          <a:prstGeom prst="rect">
            <a:avLst/>
          </a:prstGeom>
          <a:noFill/>
        </p:spPr>
        <p:txBody>
          <a:bodyPr wrap="square" lIns="107533" tIns="53767" rIns="107533" bIns="53767" rtlCol="0">
            <a:spAutoFit/>
          </a:bodyPr>
          <a:lstStyle/>
          <a:p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Реальная депрессионная воронка, созданная 3-мя дегазационными скважинами по результатам их освоения.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494493" y="1776076"/>
            <a:ext cx="573033" cy="493305"/>
          </a:xfrm>
          <a:prstGeom prst="rect">
            <a:avLst/>
          </a:prstGeom>
          <a:noFill/>
        </p:spPr>
        <p:txBody>
          <a:bodyPr wrap="none" lIns="107533" tIns="53767" rIns="107533" bIns="53767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А1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110536" y="2687181"/>
            <a:ext cx="573033" cy="493305"/>
          </a:xfrm>
          <a:prstGeom prst="rect">
            <a:avLst/>
          </a:prstGeom>
          <a:noFill/>
        </p:spPr>
        <p:txBody>
          <a:bodyPr wrap="none" lIns="107533" tIns="53767" rIns="107533" bIns="53767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А4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108624" y="3644417"/>
            <a:ext cx="573033" cy="493305"/>
          </a:xfrm>
          <a:prstGeom prst="rect">
            <a:avLst/>
          </a:prstGeom>
          <a:noFill/>
        </p:spPr>
        <p:txBody>
          <a:bodyPr wrap="none" lIns="107533" tIns="53767" rIns="107533" bIns="53767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А3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146592" y="2306591"/>
            <a:ext cx="573033" cy="493305"/>
          </a:xfrm>
          <a:prstGeom prst="rect">
            <a:avLst/>
          </a:prstGeom>
          <a:noFill/>
        </p:spPr>
        <p:txBody>
          <a:bodyPr wrap="none" lIns="107533" tIns="53767" rIns="107533" bIns="53767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А2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489032" y="4512568"/>
            <a:ext cx="573033" cy="493305"/>
          </a:xfrm>
          <a:prstGeom prst="rect">
            <a:avLst/>
          </a:prstGeom>
          <a:noFill/>
        </p:spPr>
        <p:txBody>
          <a:bodyPr wrap="none" lIns="107533" tIns="53767" rIns="107533" bIns="53767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А1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336904" y="5664696"/>
            <a:ext cx="573033" cy="493305"/>
          </a:xfrm>
          <a:prstGeom prst="rect">
            <a:avLst/>
          </a:prstGeom>
          <a:noFill/>
        </p:spPr>
        <p:txBody>
          <a:bodyPr wrap="none" lIns="107533" tIns="53767" rIns="107533" bIns="53767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А4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857184" y="6240760"/>
            <a:ext cx="573033" cy="493305"/>
          </a:xfrm>
          <a:prstGeom prst="rect">
            <a:avLst/>
          </a:prstGeom>
          <a:noFill/>
        </p:spPr>
        <p:txBody>
          <a:bodyPr wrap="none" lIns="107533" tIns="53767" rIns="107533" bIns="53767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А3</a:t>
            </a:r>
            <a:endParaRPr lang="ru-RU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2505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Диаграмм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1221590"/>
              </p:ext>
            </p:extLst>
          </p:nvPr>
        </p:nvGraphicFramePr>
        <p:xfrm>
          <a:off x="0" y="0"/>
          <a:ext cx="12801600" cy="45125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Диаграмм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7640659"/>
              </p:ext>
            </p:extLst>
          </p:nvPr>
        </p:nvGraphicFramePr>
        <p:xfrm>
          <a:off x="0" y="4512568"/>
          <a:ext cx="12801600" cy="50886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901879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0042814"/>
              </p:ext>
            </p:extLst>
          </p:nvPr>
        </p:nvGraphicFramePr>
        <p:xfrm>
          <a:off x="0" y="0"/>
          <a:ext cx="12801600" cy="46565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Диаграмм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6889871"/>
              </p:ext>
            </p:extLst>
          </p:nvPr>
        </p:nvGraphicFramePr>
        <p:xfrm>
          <a:off x="0" y="4656583"/>
          <a:ext cx="12801600" cy="49446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422748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9572821"/>
              </p:ext>
            </p:extLst>
          </p:nvPr>
        </p:nvGraphicFramePr>
        <p:xfrm>
          <a:off x="0" y="4800600"/>
          <a:ext cx="12801600" cy="48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Диаграмм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574796"/>
              </p:ext>
            </p:extLst>
          </p:nvPr>
        </p:nvGraphicFramePr>
        <p:xfrm>
          <a:off x="26052" y="1"/>
          <a:ext cx="12775548" cy="48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309835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48272" y="0"/>
            <a:ext cx="10297304" cy="1000517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/>
              <a:t>СИНЕРГЕТИЧЕСКИЙ  ЭФФЕКТ ДЕГАЗАЦИИ ПЛАСТОВ</a:t>
            </a:r>
            <a:endParaRPr lang="ru-RU" sz="3600" b="1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32" y="984176"/>
            <a:ext cx="12710792" cy="76328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8152" y="-30723"/>
            <a:ext cx="11521440" cy="654859"/>
          </a:xfrm>
        </p:spPr>
        <p:txBody>
          <a:bodyPr>
            <a:noAutofit/>
          </a:bodyPr>
          <a:lstStyle/>
          <a:p>
            <a:r>
              <a:rPr lang="ru-RU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Фото площадки и операторской</a:t>
            </a:r>
            <a:endParaRPr lang="ru-RU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4777" y="609842"/>
            <a:ext cx="6616824" cy="496261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34" y="624136"/>
            <a:ext cx="6336704" cy="475252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4" y="4228904"/>
            <a:ext cx="7161729" cy="537129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88832" y="4174063"/>
            <a:ext cx="6084059" cy="5427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271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0160" y="120080"/>
            <a:ext cx="11521440" cy="1031731"/>
          </a:xfrm>
        </p:spPr>
        <p:txBody>
          <a:bodyPr>
            <a:noAutofit/>
          </a:bodyPr>
          <a:lstStyle/>
          <a:p>
            <a:r>
              <a:rPr lang="ru-RU" sz="4400" dirty="0" smtClean="0">
                <a:latin typeface="Arial" pitchFamily="34" charset="0"/>
                <a:cs typeface="Arial" pitchFamily="34" charset="0"/>
              </a:rPr>
              <a:t>Экономическая и технологическая эффективность</a:t>
            </a:r>
            <a:endParaRPr lang="ru-RU" sz="4400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9766568"/>
              </p:ext>
            </p:extLst>
          </p:nvPr>
        </p:nvGraphicFramePr>
        <p:xfrm>
          <a:off x="1144216" y="1992288"/>
          <a:ext cx="11089231" cy="6768751"/>
        </p:xfrm>
        <a:graphic>
          <a:graphicData uri="http://schemas.openxmlformats.org/drawingml/2006/table">
            <a:tbl>
              <a:tblPr>
                <a:tableStyleId>{073A0DAA-6AF3-43AB-8588-CEC1D06C72B9}</a:tableStyleId>
              </a:tblPr>
              <a:tblGrid>
                <a:gridCol w="7529055"/>
                <a:gridCol w="3560176"/>
              </a:tblGrid>
              <a:tr h="2070000">
                <a:tc>
                  <a:txBody>
                    <a:bodyPr/>
                    <a:lstStyle/>
                    <a:p>
                      <a:pPr algn="l" fontAlgn="b"/>
                      <a:r>
                        <a:rPr lang="ru-RU" sz="2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В</a:t>
                      </a:r>
                      <a:r>
                        <a:rPr lang="ru-RU" sz="24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России существует</a:t>
                      </a:r>
                      <a:r>
                        <a:rPr lang="ru-RU" sz="2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вычет расходов из НДПИ на сумму работ обеспечивающих безопасную работу шахтеров,</a:t>
                      </a:r>
                      <a:r>
                        <a:rPr lang="ru-RU" sz="24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согласно Постановлению Правительства РФ № 455 от 10.06.2011</a:t>
                      </a:r>
                      <a:endParaRPr lang="ru-RU" sz="24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400" b="1" i="0" u="none" strike="noStrike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Что сделает проект практически бесплатным</a:t>
                      </a:r>
                      <a:endParaRPr lang="ru-RU" sz="2400" b="1" i="0" u="none" strike="noStrike" dirty="0">
                        <a:solidFill>
                          <a:schemeClr val="accent3">
                            <a:lumMod val="75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1573092">
                <a:tc>
                  <a:txBody>
                    <a:bodyPr/>
                    <a:lstStyle/>
                    <a:p>
                      <a:pPr algn="l" fontAlgn="b"/>
                      <a:r>
                        <a:rPr lang="ru-RU" sz="2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Повышение эффективности</a:t>
                      </a:r>
                      <a:r>
                        <a:rPr lang="ru-RU" sz="24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традиционной дегазации</a:t>
                      </a:r>
                      <a:endParaRPr lang="ru-RU" sz="24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400" b="1" i="0" u="none" strike="noStrike" kern="1200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Повышение скорости проходки угольного комбайна </a:t>
                      </a:r>
                      <a:endParaRPr lang="ru-RU" sz="2400" b="1" i="0" u="none" strike="noStrike" kern="1200" dirty="0">
                        <a:solidFill>
                          <a:schemeClr val="accent3">
                            <a:lumMod val="75000"/>
                          </a:schemeClr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1467514">
                <a:tc>
                  <a:txBody>
                    <a:bodyPr/>
                    <a:lstStyle/>
                    <a:p>
                      <a:pPr algn="l" fontAlgn="b"/>
                      <a:r>
                        <a:rPr lang="ru-RU" sz="2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Себестоимость</a:t>
                      </a:r>
                      <a:r>
                        <a:rPr lang="ru-RU" sz="24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энергии 0,87 руб. за кВт/ч.</a:t>
                      </a:r>
                      <a:endParaRPr lang="ru-RU" sz="24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400" b="1" i="0" u="none" strike="noStrike" kern="1200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Доход от утилизации метана</a:t>
                      </a:r>
                      <a:endParaRPr lang="ru-RU" sz="2400" b="1" i="0" u="none" strike="noStrike" kern="1200" dirty="0">
                        <a:solidFill>
                          <a:schemeClr val="accent3">
                            <a:lumMod val="75000"/>
                          </a:schemeClr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1658145">
                <a:tc>
                  <a:txBody>
                    <a:bodyPr/>
                    <a:lstStyle/>
                    <a:p>
                      <a:pPr algn="l" fontAlgn="b"/>
                      <a:r>
                        <a:rPr lang="ru-RU" sz="2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Технологическое</a:t>
                      </a:r>
                      <a:r>
                        <a:rPr lang="ru-RU" sz="24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оборудование многократного использования</a:t>
                      </a:r>
                      <a:endParaRPr lang="ru-RU" sz="24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400" b="1" i="0" u="none" strike="noStrike" kern="1200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Значительная экономия на последующих проектах</a:t>
                      </a:r>
                      <a:endParaRPr lang="ru-RU" sz="2400" b="1" i="0" u="none" strike="noStrike" kern="1200" dirty="0">
                        <a:solidFill>
                          <a:schemeClr val="accent3">
                            <a:lumMod val="75000"/>
                          </a:schemeClr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36273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3" name="Picture 1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3" r="1" b="1133"/>
          <a:stretch/>
        </p:blipFill>
        <p:spPr bwMode="auto">
          <a:xfrm>
            <a:off x="2152327" y="2570617"/>
            <a:ext cx="8887189" cy="6478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Text Box 21"/>
          <p:cNvSpPr txBox="1">
            <a:spLocks noChangeArrowheads="1"/>
          </p:cNvSpPr>
          <p:nvPr/>
        </p:nvSpPr>
        <p:spPr bwMode="auto">
          <a:xfrm>
            <a:off x="0" y="0"/>
            <a:ext cx="12801600" cy="2148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6106" tIns="58053" rIns="116106" bIns="58053">
            <a:spAutoFit/>
          </a:bodyPr>
          <a:lstStyle>
            <a:lvl1pPr defTabSz="4079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079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079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079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079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07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07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07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07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>
              <a:buClr>
                <a:srgbClr val="000000"/>
              </a:buClr>
              <a:buSzPct val="45000"/>
              <a:buFont typeface="Wingdings" charset="0"/>
              <a:buNone/>
            </a:pPr>
            <a:r>
              <a:rPr lang="ru-RU" sz="4400" dirty="0" smtClean="0">
                <a:solidFill>
                  <a:srgbClr val="000000"/>
                </a:solidFill>
              </a:rPr>
              <a:t>Идеальный, нелинейный источник направленных широкополосных управляемых периодических колебаний</a:t>
            </a:r>
            <a:endParaRPr lang="ru-RU" sz="4400" dirty="0">
              <a:solidFill>
                <a:srgbClr val="000000"/>
              </a:solidFill>
            </a:endParaRPr>
          </a:p>
        </p:txBody>
      </p:sp>
      <p:cxnSp>
        <p:nvCxnSpPr>
          <p:cNvPr id="10" name="Прямая соединительная линия 83"/>
          <p:cNvCxnSpPr>
            <a:cxnSpLocks noChangeShapeType="1"/>
          </p:cNvCxnSpPr>
          <p:nvPr/>
        </p:nvCxnSpPr>
        <p:spPr bwMode="auto">
          <a:xfrm flipH="1">
            <a:off x="1232783" y="3241709"/>
            <a:ext cx="1339544" cy="5834"/>
          </a:xfrm>
          <a:prstGeom prst="line">
            <a:avLst/>
          </a:prstGeom>
          <a:noFill/>
          <a:ln w="6350" algn="ctr">
            <a:solidFill>
              <a:srgbClr val="000000"/>
            </a:solidFill>
            <a:round/>
            <a:headEnd/>
            <a:tailEnd/>
          </a:ln>
        </p:spPr>
      </p:cxnSp>
      <p:sp>
        <p:nvSpPr>
          <p:cNvPr id="26630" name="TextBox 10"/>
          <p:cNvSpPr txBox="1">
            <a:spLocks noChangeArrowheads="1"/>
          </p:cNvSpPr>
          <p:nvPr/>
        </p:nvSpPr>
        <p:spPr bwMode="auto">
          <a:xfrm>
            <a:off x="7552928" y="2136304"/>
            <a:ext cx="3629203" cy="710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7997" tIns="63998" rIns="127997" bIns="6399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US" sz="1800" dirty="0">
              <a:solidFill>
                <a:srgbClr val="000000"/>
              </a:solidFill>
              <a:latin typeface="Tahoma" charset="0"/>
              <a:cs typeface="Tahoma" charset="0"/>
            </a:endParaRPr>
          </a:p>
          <a:p>
            <a:pPr eaLnBrk="1" hangingPunct="1">
              <a:lnSpc>
                <a:spcPct val="110000"/>
              </a:lnSpc>
            </a:pPr>
            <a:r>
              <a:rPr lang="ru-RU" sz="1800" dirty="0">
                <a:solidFill>
                  <a:srgbClr val="000000"/>
                </a:solidFill>
                <a:latin typeface="Tahoma" charset="0"/>
                <a:cs typeface="Tahoma" charset="0"/>
              </a:rPr>
              <a:t>Комплект оборудования</a:t>
            </a:r>
          </a:p>
        </p:txBody>
      </p:sp>
      <p:cxnSp>
        <p:nvCxnSpPr>
          <p:cNvPr id="13" name="Прямая соединительная линия 108"/>
          <p:cNvCxnSpPr>
            <a:cxnSpLocks noChangeShapeType="1"/>
          </p:cNvCxnSpPr>
          <p:nvPr/>
        </p:nvCxnSpPr>
        <p:spPr bwMode="auto">
          <a:xfrm flipH="1" flipV="1">
            <a:off x="2620380" y="5961656"/>
            <a:ext cx="302434" cy="1915413"/>
          </a:xfrm>
          <a:prstGeom prst="line">
            <a:avLst/>
          </a:prstGeom>
          <a:noFill/>
          <a:ln w="6350" algn="ctr">
            <a:solidFill>
              <a:srgbClr val="000000"/>
            </a:solidFill>
            <a:round/>
            <a:headEnd/>
            <a:tailEnd/>
          </a:ln>
        </p:spPr>
      </p:cxnSp>
      <p:sp>
        <p:nvSpPr>
          <p:cNvPr id="26633" name="Овал 24"/>
          <p:cNvSpPr>
            <a:spLocks noChangeArrowheads="1"/>
          </p:cNvSpPr>
          <p:nvPr/>
        </p:nvSpPr>
        <p:spPr bwMode="auto">
          <a:xfrm>
            <a:off x="2620380" y="7824937"/>
            <a:ext cx="1008112" cy="1008111"/>
          </a:xfrm>
          <a:prstGeom prst="ellipse">
            <a:avLst/>
          </a:prstGeom>
          <a:noFill/>
          <a:ln w="12700">
            <a:solidFill>
              <a:srgbClr val="00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27997" tIns="63998" rIns="127997" bIns="63998"/>
          <a:lstStyle/>
          <a:p>
            <a:endParaRPr lang="en-US">
              <a:solidFill>
                <a:srgbClr val="000000"/>
              </a:solidFill>
              <a:latin typeface="Calibri" charset="0"/>
              <a:ea typeface="ＭＳ Ｐゴシック" charset="0"/>
              <a:cs typeface="+mn-cs"/>
            </a:endParaRPr>
          </a:p>
        </p:txBody>
      </p:sp>
      <p:cxnSp>
        <p:nvCxnSpPr>
          <p:cNvPr id="15" name="Прямая соединительная линия 82"/>
          <p:cNvCxnSpPr>
            <a:cxnSpLocks noChangeShapeType="1"/>
          </p:cNvCxnSpPr>
          <p:nvPr/>
        </p:nvCxnSpPr>
        <p:spPr bwMode="auto">
          <a:xfrm>
            <a:off x="10959287" y="2867397"/>
            <a:ext cx="403245" cy="1612980"/>
          </a:xfrm>
          <a:prstGeom prst="line">
            <a:avLst/>
          </a:prstGeom>
          <a:noFill/>
          <a:ln w="6350" algn="ctr">
            <a:solidFill>
              <a:srgbClr val="000000"/>
            </a:solidFill>
            <a:round/>
            <a:headEnd/>
            <a:tailEnd/>
          </a:ln>
        </p:spPr>
      </p:cxnSp>
      <p:cxnSp>
        <p:nvCxnSpPr>
          <p:cNvPr id="16" name="Прямая соединительная линия 83"/>
          <p:cNvCxnSpPr>
            <a:cxnSpLocks noChangeShapeType="1"/>
          </p:cNvCxnSpPr>
          <p:nvPr/>
        </p:nvCxnSpPr>
        <p:spPr bwMode="auto">
          <a:xfrm flipH="1" flipV="1">
            <a:off x="9264526" y="4474452"/>
            <a:ext cx="2098006" cy="4619"/>
          </a:xfrm>
          <a:prstGeom prst="line">
            <a:avLst/>
          </a:prstGeom>
          <a:noFill/>
          <a:ln w="6350" algn="ctr">
            <a:solidFill>
              <a:srgbClr val="000000"/>
            </a:solidFill>
            <a:round/>
            <a:headEnd/>
            <a:tailEnd/>
          </a:ln>
        </p:spPr>
      </p:cxnSp>
      <p:sp>
        <p:nvSpPr>
          <p:cNvPr id="26636" name="TextBox 16"/>
          <p:cNvSpPr txBox="1">
            <a:spLocks noChangeArrowheads="1"/>
          </p:cNvSpPr>
          <p:nvPr/>
        </p:nvSpPr>
        <p:spPr bwMode="auto">
          <a:xfrm>
            <a:off x="9713168" y="3864496"/>
            <a:ext cx="1656184" cy="960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7997" tIns="63998" rIns="127997" bIns="6399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endParaRPr lang="en-US" sz="1800" dirty="0">
              <a:solidFill>
                <a:srgbClr val="000000"/>
              </a:solidFill>
              <a:latin typeface="Tahoma" charset="0"/>
              <a:cs typeface="Tahoma" charset="0"/>
            </a:endParaRPr>
          </a:p>
          <a:p>
            <a:pPr algn="r" eaLnBrk="1" hangingPunct="1"/>
            <a:r>
              <a:rPr lang="ru-RU" altLang="zh-CN" sz="1800" dirty="0">
                <a:solidFill>
                  <a:srgbClr val="000000"/>
                </a:solidFill>
                <a:latin typeface="Tahoma" charset="0"/>
              </a:rPr>
              <a:t>Н</a:t>
            </a:r>
            <a:r>
              <a:rPr lang="ru-RU" altLang="zh-CN" sz="1800" dirty="0" smtClean="0">
                <a:solidFill>
                  <a:srgbClr val="000000"/>
                </a:solidFill>
                <a:latin typeface="Tahoma" charset="0"/>
              </a:rPr>
              <a:t>аконечник</a:t>
            </a:r>
            <a:r>
              <a:rPr lang="zh-CN" altLang="en-US" sz="1800" dirty="0" smtClean="0">
                <a:solidFill>
                  <a:srgbClr val="000000"/>
                </a:solidFill>
                <a:latin typeface="Tahoma" charset="0"/>
              </a:rPr>
              <a:t> </a:t>
            </a:r>
            <a:r>
              <a:rPr lang="ru-RU" sz="1800" dirty="0" smtClean="0">
                <a:solidFill>
                  <a:srgbClr val="000000"/>
                </a:solidFill>
                <a:latin typeface="Tahoma" charset="0"/>
              </a:rPr>
              <a:t> </a:t>
            </a:r>
            <a:endParaRPr lang="ru-RU" sz="1800" dirty="0">
              <a:solidFill>
                <a:srgbClr val="000000"/>
              </a:solidFill>
              <a:latin typeface="Tahoma" charset="0"/>
              <a:cs typeface="Tahoma" charset="0"/>
            </a:endParaRPr>
          </a:p>
          <a:p>
            <a:pPr lvl="1" algn="r" eaLnBrk="1" hangingPunct="1"/>
            <a:endParaRPr lang="ru-RU" sz="1800" dirty="0">
              <a:solidFill>
                <a:srgbClr val="000000"/>
              </a:solidFill>
              <a:latin typeface="Tahoma" charset="0"/>
            </a:endParaRPr>
          </a:p>
        </p:txBody>
      </p:sp>
      <p:sp>
        <p:nvSpPr>
          <p:cNvPr id="26637" name="Овал 73"/>
          <p:cNvSpPr>
            <a:spLocks noChangeArrowheads="1"/>
          </p:cNvSpPr>
          <p:nvPr/>
        </p:nvSpPr>
        <p:spPr bwMode="auto">
          <a:xfrm>
            <a:off x="9196705" y="5047299"/>
            <a:ext cx="2100263" cy="1900236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27997" tIns="63998" rIns="127997" bIns="63998"/>
          <a:lstStyle/>
          <a:p>
            <a:endParaRPr lang="en-US">
              <a:solidFill>
                <a:srgbClr val="6D6E70"/>
              </a:solidFill>
              <a:latin typeface="Calibri" charset="0"/>
              <a:ea typeface="ＭＳ Ｐゴシック" charset="0"/>
              <a:cs typeface="+mn-cs"/>
            </a:endParaRPr>
          </a:p>
        </p:txBody>
      </p:sp>
      <p:cxnSp>
        <p:nvCxnSpPr>
          <p:cNvPr id="34" name="Прямая соединительная линия 82"/>
          <p:cNvCxnSpPr>
            <a:cxnSpLocks noChangeShapeType="1"/>
          </p:cNvCxnSpPr>
          <p:nvPr/>
        </p:nvCxnSpPr>
        <p:spPr bwMode="auto">
          <a:xfrm flipH="1">
            <a:off x="5695121" y="2784376"/>
            <a:ext cx="2577887" cy="839105"/>
          </a:xfrm>
          <a:prstGeom prst="line">
            <a:avLst/>
          </a:prstGeom>
          <a:noFill/>
          <a:ln w="6350" algn="ctr">
            <a:solidFill>
              <a:srgbClr val="000000"/>
            </a:solidFill>
            <a:round/>
            <a:headEnd/>
            <a:tailEnd/>
          </a:ln>
        </p:spPr>
      </p:cxnSp>
      <p:cxnSp>
        <p:nvCxnSpPr>
          <p:cNvPr id="35" name="Прямая соединительная линия 82"/>
          <p:cNvCxnSpPr>
            <a:cxnSpLocks noChangeShapeType="1"/>
          </p:cNvCxnSpPr>
          <p:nvPr/>
        </p:nvCxnSpPr>
        <p:spPr bwMode="auto">
          <a:xfrm flipH="1">
            <a:off x="7098472" y="2784376"/>
            <a:ext cx="1174536" cy="2048839"/>
          </a:xfrm>
          <a:prstGeom prst="line">
            <a:avLst/>
          </a:prstGeom>
          <a:noFill/>
          <a:ln w="6350" algn="ctr">
            <a:solidFill>
              <a:srgbClr val="000000"/>
            </a:solidFill>
            <a:round/>
            <a:headEnd/>
            <a:tailEnd/>
          </a:ln>
        </p:spPr>
      </p:cxnSp>
      <p:cxnSp>
        <p:nvCxnSpPr>
          <p:cNvPr id="36" name="Прямая соединительная линия 73"/>
          <p:cNvCxnSpPr>
            <a:cxnSpLocks noChangeShapeType="1"/>
          </p:cNvCxnSpPr>
          <p:nvPr/>
        </p:nvCxnSpPr>
        <p:spPr bwMode="auto">
          <a:xfrm flipH="1" flipV="1">
            <a:off x="2603901" y="3248071"/>
            <a:ext cx="1512166" cy="1108921"/>
          </a:xfrm>
          <a:prstGeom prst="line">
            <a:avLst/>
          </a:prstGeom>
          <a:noFill/>
          <a:ln w="6350" algn="ctr">
            <a:solidFill>
              <a:srgbClr val="000000"/>
            </a:solidFill>
            <a:round/>
            <a:headEnd/>
            <a:tailEnd/>
          </a:ln>
        </p:spPr>
      </p:cxnSp>
      <p:sp>
        <p:nvSpPr>
          <p:cNvPr id="26642" name="TextBox 37"/>
          <p:cNvSpPr txBox="1">
            <a:spLocks noChangeArrowheads="1"/>
          </p:cNvSpPr>
          <p:nvPr/>
        </p:nvSpPr>
        <p:spPr bwMode="auto">
          <a:xfrm>
            <a:off x="568152" y="2568352"/>
            <a:ext cx="2486144" cy="683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7997" tIns="63998" rIns="127997" bIns="6399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endParaRPr lang="en-US" sz="1800" dirty="0">
              <a:solidFill>
                <a:srgbClr val="000000"/>
              </a:solidFill>
              <a:latin typeface="Tahoma" charset="0"/>
              <a:cs typeface="Tahoma" charset="0"/>
            </a:endParaRPr>
          </a:p>
          <a:p>
            <a:pPr algn="r" eaLnBrk="1" hangingPunct="1"/>
            <a:r>
              <a:rPr lang="ru-RU" sz="1800" dirty="0">
                <a:solidFill>
                  <a:srgbClr val="000000"/>
                </a:solidFill>
                <a:latin typeface="Tahoma" charset="0"/>
                <a:cs typeface="Tahoma" charset="0"/>
              </a:rPr>
              <a:t>Контрольный пульт</a:t>
            </a:r>
          </a:p>
        </p:txBody>
      </p:sp>
      <p:cxnSp>
        <p:nvCxnSpPr>
          <p:cNvPr id="12" name="Прямая соединительная линия 107"/>
          <p:cNvCxnSpPr>
            <a:cxnSpLocks noChangeShapeType="1"/>
          </p:cNvCxnSpPr>
          <p:nvPr/>
        </p:nvCxnSpPr>
        <p:spPr bwMode="auto">
          <a:xfrm>
            <a:off x="2620380" y="5961655"/>
            <a:ext cx="1310545" cy="0"/>
          </a:xfrm>
          <a:prstGeom prst="line">
            <a:avLst/>
          </a:prstGeom>
          <a:noFill/>
          <a:ln w="6350" algn="ctr">
            <a:solidFill>
              <a:srgbClr val="000000"/>
            </a:solidFill>
            <a:round/>
            <a:headEnd/>
            <a:tailEnd/>
          </a:ln>
        </p:spPr>
      </p:cxnSp>
      <p:sp>
        <p:nvSpPr>
          <p:cNvPr id="26643" name="TextBox 38"/>
          <p:cNvSpPr txBox="1">
            <a:spLocks noChangeArrowheads="1"/>
          </p:cNvSpPr>
          <p:nvPr/>
        </p:nvSpPr>
        <p:spPr bwMode="auto">
          <a:xfrm>
            <a:off x="2224336" y="5304656"/>
            <a:ext cx="3047047" cy="683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7997" tIns="63998" rIns="127997" bIns="6399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US" sz="1800" dirty="0">
              <a:solidFill>
                <a:srgbClr val="000000"/>
              </a:solidFill>
              <a:latin typeface="Tahoma" charset="0"/>
              <a:cs typeface="Tahoma" charset="0"/>
            </a:endParaRPr>
          </a:p>
          <a:p>
            <a:pPr eaLnBrk="1" hangingPunct="1"/>
            <a:r>
              <a:rPr lang="ru-RU" sz="1800" dirty="0">
                <a:solidFill>
                  <a:srgbClr val="000000"/>
                </a:solidFill>
                <a:latin typeface="Tahoma" charset="0"/>
                <a:cs typeface="Tahoma" charset="0"/>
              </a:rPr>
              <a:t>Плазменный излучатель</a:t>
            </a:r>
          </a:p>
        </p:txBody>
      </p:sp>
      <p:sp>
        <p:nvSpPr>
          <p:cNvPr id="26644" name="AutoShape 2" descr="https://mail.google.com/mail/?ui=2&amp;ik=3cc8755847&amp;view=att&amp;th=126c102fdfadd107&amp;attid=0.1&amp;disp=emb&amp;zw"/>
          <p:cNvSpPr>
            <a:spLocks noChangeAspect="1" noChangeArrowheads="1"/>
          </p:cNvSpPr>
          <p:nvPr/>
        </p:nvSpPr>
        <p:spPr bwMode="auto">
          <a:xfrm>
            <a:off x="217805" y="-202248"/>
            <a:ext cx="426720" cy="426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7997" tIns="63998" rIns="127997" bIns="63998"/>
          <a:lstStyle/>
          <a:p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26645" name="Rectangle 3"/>
          <p:cNvSpPr txBox="1">
            <a:spLocks noChangeArrowheads="1"/>
          </p:cNvSpPr>
          <p:nvPr/>
        </p:nvSpPr>
        <p:spPr bwMode="auto">
          <a:xfrm>
            <a:off x="7107055" y="6514392"/>
            <a:ext cx="5218091" cy="2885187"/>
          </a:xfrm>
          <a:prstGeom prst="rect">
            <a:avLst/>
          </a:prstGeom>
          <a:ln/>
          <a:ex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27997" tIns="63998" rIns="127997" bIns="63998"/>
          <a:lstStyle>
            <a:lvl1pPr marL="390525" indent="-290513" eaLnBrk="0" hangingPunct="0">
              <a:tabLst>
                <a:tab pos="434975" algn="l"/>
                <a:tab pos="884238" algn="l"/>
                <a:tab pos="1333500" algn="l"/>
                <a:tab pos="1782763" algn="l"/>
                <a:tab pos="2232025" algn="l"/>
                <a:tab pos="2681288" algn="l"/>
                <a:tab pos="3130550" algn="l"/>
                <a:tab pos="3579813" algn="l"/>
                <a:tab pos="4029075" algn="l"/>
                <a:tab pos="4478338" algn="l"/>
                <a:tab pos="4927600" algn="l"/>
                <a:tab pos="5376863" algn="l"/>
                <a:tab pos="5826125" algn="l"/>
                <a:tab pos="6275388" algn="l"/>
                <a:tab pos="6724650" algn="l"/>
                <a:tab pos="7173913" algn="l"/>
                <a:tab pos="7623175" algn="l"/>
                <a:tab pos="8072438" algn="l"/>
                <a:tab pos="8523288" algn="l"/>
                <a:tab pos="89709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434975" algn="l"/>
                <a:tab pos="884238" algn="l"/>
                <a:tab pos="1333500" algn="l"/>
                <a:tab pos="1782763" algn="l"/>
                <a:tab pos="2232025" algn="l"/>
                <a:tab pos="2681288" algn="l"/>
                <a:tab pos="3130550" algn="l"/>
                <a:tab pos="3579813" algn="l"/>
                <a:tab pos="4029075" algn="l"/>
                <a:tab pos="4478338" algn="l"/>
                <a:tab pos="4927600" algn="l"/>
                <a:tab pos="5376863" algn="l"/>
                <a:tab pos="5826125" algn="l"/>
                <a:tab pos="6275388" algn="l"/>
                <a:tab pos="6724650" algn="l"/>
                <a:tab pos="7173913" algn="l"/>
                <a:tab pos="7623175" algn="l"/>
                <a:tab pos="8072438" algn="l"/>
                <a:tab pos="8523288" algn="l"/>
                <a:tab pos="89709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434975" algn="l"/>
                <a:tab pos="884238" algn="l"/>
                <a:tab pos="1333500" algn="l"/>
                <a:tab pos="1782763" algn="l"/>
                <a:tab pos="2232025" algn="l"/>
                <a:tab pos="2681288" algn="l"/>
                <a:tab pos="3130550" algn="l"/>
                <a:tab pos="3579813" algn="l"/>
                <a:tab pos="4029075" algn="l"/>
                <a:tab pos="4478338" algn="l"/>
                <a:tab pos="4927600" algn="l"/>
                <a:tab pos="5376863" algn="l"/>
                <a:tab pos="5826125" algn="l"/>
                <a:tab pos="6275388" algn="l"/>
                <a:tab pos="6724650" algn="l"/>
                <a:tab pos="7173913" algn="l"/>
                <a:tab pos="7623175" algn="l"/>
                <a:tab pos="8072438" algn="l"/>
                <a:tab pos="8523288" algn="l"/>
                <a:tab pos="89709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434975" algn="l"/>
                <a:tab pos="884238" algn="l"/>
                <a:tab pos="1333500" algn="l"/>
                <a:tab pos="1782763" algn="l"/>
                <a:tab pos="2232025" algn="l"/>
                <a:tab pos="2681288" algn="l"/>
                <a:tab pos="3130550" algn="l"/>
                <a:tab pos="3579813" algn="l"/>
                <a:tab pos="4029075" algn="l"/>
                <a:tab pos="4478338" algn="l"/>
                <a:tab pos="4927600" algn="l"/>
                <a:tab pos="5376863" algn="l"/>
                <a:tab pos="5826125" algn="l"/>
                <a:tab pos="6275388" algn="l"/>
                <a:tab pos="6724650" algn="l"/>
                <a:tab pos="7173913" algn="l"/>
                <a:tab pos="7623175" algn="l"/>
                <a:tab pos="8072438" algn="l"/>
                <a:tab pos="8523288" algn="l"/>
                <a:tab pos="89709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434975" algn="l"/>
                <a:tab pos="884238" algn="l"/>
                <a:tab pos="1333500" algn="l"/>
                <a:tab pos="1782763" algn="l"/>
                <a:tab pos="2232025" algn="l"/>
                <a:tab pos="2681288" algn="l"/>
                <a:tab pos="3130550" algn="l"/>
                <a:tab pos="3579813" algn="l"/>
                <a:tab pos="4029075" algn="l"/>
                <a:tab pos="4478338" algn="l"/>
                <a:tab pos="4927600" algn="l"/>
                <a:tab pos="5376863" algn="l"/>
                <a:tab pos="5826125" algn="l"/>
                <a:tab pos="6275388" algn="l"/>
                <a:tab pos="6724650" algn="l"/>
                <a:tab pos="7173913" algn="l"/>
                <a:tab pos="7623175" algn="l"/>
                <a:tab pos="8072438" algn="l"/>
                <a:tab pos="8523288" algn="l"/>
                <a:tab pos="89709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34975" algn="l"/>
                <a:tab pos="884238" algn="l"/>
                <a:tab pos="1333500" algn="l"/>
                <a:tab pos="1782763" algn="l"/>
                <a:tab pos="2232025" algn="l"/>
                <a:tab pos="2681288" algn="l"/>
                <a:tab pos="3130550" algn="l"/>
                <a:tab pos="3579813" algn="l"/>
                <a:tab pos="4029075" algn="l"/>
                <a:tab pos="4478338" algn="l"/>
                <a:tab pos="4927600" algn="l"/>
                <a:tab pos="5376863" algn="l"/>
                <a:tab pos="5826125" algn="l"/>
                <a:tab pos="6275388" algn="l"/>
                <a:tab pos="6724650" algn="l"/>
                <a:tab pos="7173913" algn="l"/>
                <a:tab pos="7623175" algn="l"/>
                <a:tab pos="8072438" algn="l"/>
                <a:tab pos="8523288" algn="l"/>
                <a:tab pos="89709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34975" algn="l"/>
                <a:tab pos="884238" algn="l"/>
                <a:tab pos="1333500" algn="l"/>
                <a:tab pos="1782763" algn="l"/>
                <a:tab pos="2232025" algn="l"/>
                <a:tab pos="2681288" algn="l"/>
                <a:tab pos="3130550" algn="l"/>
                <a:tab pos="3579813" algn="l"/>
                <a:tab pos="4029075" algn="l"/>
                <a:tab pos="4478338" algn="l"/>
                <a:tab pos="4927600" algn="l"/>
                <a:tab pos="5376863" algn="l"/>
                <a:tab pos="5826125" algn="l"/>
                <a:tab pos="6275388" algn="l"/>
                <a:tab pos="6724650" algn="l"/>
                <a:tab pos="7173913" algn="l"/>
                <a:tab pos="7623175" algn="l"/>
                <a:tab pos="8072438" algn="l"/>
                <a:tab pos="8523288" algn="l"/>
                <a:tab pos="89709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34975" algn="l"/>
                <a:tab pos="884238" algn="l"/>
                <a:tab pos="1333500" algn="l"/>
                <a:tab pos="1782763" algn="l"/>
                <a:tab pos="2232025" algn="l"/>
                <a:tab pos="2681288" algn="l"/>
                <a:tab pos="3130550" algn="l"/>
                <a:tab pos="3579813" algn="l"/>
                <a:tab pos="4029075" algn="l"/>
                <a:tab pos="4478338" algn="l"/>
                <a:tab pos="4927600" algn="l"/>
                <a:tab pos="5376863" algn="l"/>
                <a:tab pos="5826125" algn="l"/>
                <a:tab pos="6275388" algn="l"/>
                <a:tab pos="6724650" algn="l"/>
                <a:tab pos="7173913" algn="l"/>
                <a:tab pos="7623175" algn="l"/>
                <a:tab pos="8072438" algn="l"/>
                <a:tab pos="8523288" algn="l"/>
                <a:tab pos="89709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34975" algn="l"/>
                <a:tab pos="884238" algn="l"/>
                <a:tab pos="1333500" algn="l"/>
                <a:tab pos="1782763" algn="l"/>
                <a:tab pos="2232025" algn="l"/>
                <a:tab pos="2681288" algn="l"/>
                <a:tab pos="3130550" algn="l"/>
                <a:tab pos="3579813" algn="l"/>
                <a:tab pos="4029075" algn="l"/>
                <a:tab pos="4478338" algn="l"/>
                <a:tab pos="4927600" algn="l"/>
                <a:tab pos="5376863" algn="l"/>
                <a:tab pos="5826125" algn="l"/>
                <a:tab pos="6275388" algn="l"/>
                <a:tab pos="6724650" algn="l"/>
                <a:tab pos="7173913" algn="l"/>
                <a:tab pos="7623175" algn="l"/>
                <a:tab pos="8072438" algn="l"/>
                <a:tab pos="8523288" algn="l"/>
                <a:tab pos="89709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380022" indent="-240015">
              <a:buSzPct val="45000"/>
              <a:buFont typeface="Arial"/>
              <a:buChar char="•"/>
            </a:pPr>
            <a:r>
              <a:rPr lang="ru-RU" altLang="zh-CN" sz="1800" dirty="0">
                <a:solidFill>
                  <a:srgbClr val="FFFFFF"/>
                </a:solidFill>
                <a:latin typeface="Tahoma" charset="0"/>
              </a:rPr>
              <a:t>Глубина</a:t>
            </a:r>
            <a:r>
              <a:rPr lang="zh-CN" altLang="en-US" sz="1800" dirty="0">
                <a:solidFill>
                  <a:srgbClr val="FFFFFF"/>
                </a:solidFill>
                <a:latin typeface="Tahoma" charset="0"/>
              </a:rPr>
              <a:t>                     一   </a:t>
            </a:r>
            <a:r>
              <a:rPr lang="ru-RU" altLang="zh-CN" sz="1800" dirty="0">
                <a:solidFill>
                  <a:srgbClr val="FFFFFF"/>
                </a:solidFill>
                <a:latin typeface="Tahoma" charset="0"/>
              </a:rPr>
              <a:t>4</a:t>
            </a:r>
            <a:r>
              <a:rPr lang="en-US" altLang="zh-CN" sz="1800" dirty="0">
                <a:solidFill>
                  <a:srgbClr val="FFFFFF"/>
                </a:solidFill>
                <a:latin typeface="Tahoma" charset="0"/>
              </a:rPr>
              <a:t>000</a:t>
            </a:r>
            <a:r>
              <a:rPr lang="ru-RU" altLang="zh-CN" sz="1800" dirty="0">
                <a:solidFill>
                  <a:srgbClr val="FFFFFF"/>
                </a:solidFill>
                <a:latin typeface="Tahoma" charset="0"/>
              </a:rPr>
              <a:t> м</a:t>
            </a:r>
            <a:endParaRPr lang="en-GB" sz="1800" dirty="0">
              <a:solidFill>
                <a:srgbClr val="FFFFFF"/>
              </a:solidFill>
              <a:latin typeface="Tahoma" charset="0"/>
            </a:endParaRPr>
          </a:p>
          <a:p>
            <a:pPr marL="380022" indent="-240015">
              <a:buSzPct val="45000"/>
              <a:buFont typeface="Arial"/>
              <a:buChar char="•"/>
            </a:pPr>
            <a:r>
              <a:rPr lang="ru-RU" altLang="zh-CN" sz="1800" dirty="0">
                <a:solidFill>
                  <a:srgbClr val="FFFFFF"/>
                </a:solidFill>
                <a:latin typeface="Tahoma" charset="0"/>
              </a:rPr>
              <a:t>Температура</a:t>
            </a:r>
            <a:r>
              <a:rPr lang="zh-CN" altLang="en-US" sz="1800" dirty="0">
                <a:solidFill>
                  <a:srgbClr val="FFFFFF"/>
                </a:solidFill>
                <a:latin typeface="Tahoma" charset="0"/>
              </a:rPr>
              <a:t>              一   </a:t>
            </a:r>
            <a:r>
              <a:rPr lang="ru-RU" altLang="zh-CN" sz="1800" dirty="0">
                <a:solidFill>
                  <a:srgbClr val="FFFFFF"/>
                </a:solidFill>
                <a:latin typeface="Tahoma" charset="0"/>
              </a:rPr>
              <a:t>100 гр. С</a:t>
            </a:r>
            <a:endParaRPr lang="en-GB" sz="1800" dirty="0">
              <a:solidFill>
                <a:srgbClr val="FFFFFF"/>
              </a:solidFill>
              <a:latin typeface="Tahoma" charset="0"/>
            </a:endParaRPr>
          </a:p>
          <a:p>
            <a:pPr marL="380022" indent="-240015">
              <a:buSzPct val="45000"/>
              <a:buFont typeface="Arial"/>
              <a:buChar char="•"/>
            </a:pPr>
            <a:r>
              <a:rPr lang="ru-RU" altLang="zh-CN" sz="1800" dirty="0">
                <a:solidFill>
                  <a:srgbClr val="FFFFFF"/>
                </a:solidFill>
                <a:latin typeface="Tahoma" charset="0"/>
              </a:rPr>
              <a:t>Энергоемкость</a:t>
            </a:r>
            <a:r>
              <a:rPr lang="zh-CN" altLang="en-US" sz="1800" dirty="0">
                <a:solidFill>
                  <a:srgbClr val="FFFFFF"/>
                </a:solidFill>
                <a:latin typeface="Tahoma" charset="0"/>
              </a:rPr>
              <a:t>           一   </a:t>
            </a:r>
            <a:r>
              <a:rPr lang="en-US" altLang="zh-CN" sz="1800" dirty="0">
                <a:solidFill>
                  <a:srgbClr val="FFFFFF"/>
                </a:solidFill>
                <a:latin typeface="Tahoma" charset="0"/>
              </a:rPr>
              <a:t>1</a:t>
            </a:r>
            <a:r>
              <a:rPr lang="ru-RU" altLang="zh-CN" sz="1800" dirty="0">
                <a:solidFill>
                  <a:srgbClr val="FFFFFF"/>
                </a:solidFill>
                <a:latin typeface="Tahoma" charset="0"/>
              </a:rPr>
              <a:t>,5 КДж.  </a:t>
            </a:r>
          </a:p>
          <a:p>
            <a:pPr marL="380022" indent="-240015">
              <a:buSzPct val="45000"/>
              <a:buFont typeface="Arial"/>
              <a:buChar char="•"/>
            </a:pPr>
            <a:r>
              <a:rPr lang="ru-RU" altLang="zh-CN" sz="1800" dirty="0">
                <a:solidFill>
                  <a:srgbClr val="FFFFFF"/>
                </a:solidFill>
                <a:latin typeface="Tahoma" charset="0"/>
              </a:rPr>
              <a:t>Диаметр</a:t>
            </a:r>
            <a:r>
              <a:rPr lang="zh-CN" altLang="en-US" sz="1800" dirty="0">
                <a:solidFill>
                  <a:srgbClr val="FFFFFF"/>
                </a:solidFill>
                <a:latin typeface="Tahoma" charset="0"/>
              </a:rPr>
              <a:t>                   </a:t>
            </a:r>
            <a:r>
              <a:rPr lang="ru-RU" altLang="zh-CN" sz="1800" dirty="0">
                <a:solidFill>
                  <a:srgbClr val="FFFFFF"/>
                </a:solidFill>
                <a:latin typeface="Tahoma" charset="0"/>
              </a:rPr>
              <a:t> </a:t>
            </a:r>
            <a:r>
              <a:rPr lang="zh-CN" altLang="en-US" sz="1800" dirty="0">
                <a:solidFill>
                  <a:srgbClr val="FFFFFF"/>
                </a:solidFill>
                <a:latin typeface="Tahoma" charset="0"/>
              </a:rPr>
              <a:t> 一   </a:t>
            </a:r>
            <a:r>
              <a:rPr lang="en-US" altLang="zh-CN" sz="1800" dirty="0">
                <a:solidFill>
                  <a:srgbClr val="FFFFFF"/>
                </a:solidFill>
                <a:latin typeface="Tahoma" charset="0"/>
              </a:rPr>
              <a:t>102</a:t>
            </a:r>
            <a:r>
              <a:rPr lang="ru-RU" altLang="zh-CN" sz="1800" dirty="0">
                <a:solidFill>
                  <a:srgbClr val="FFFFFF"/>
                </a:solidFill>
                <a:latin typeface="Tahoma" charset="0"/>
              </a:rPr>
              <a:t> мм</a:t>
            </a:r>
            <a:r>
              <a:rPr lang="zh-CN" altLang="en-US" sz="1800" dirty="0">
                <a:solidFill>
                  <a:srgbClr val="FFFFFF"/>
                </a:solidFill>
                <a:latin typeface="Tahoma" charset="0"/>
              </a:rPr>
              <a:t> </a:t>
            </a:r>
            <a:endParaRPr lang="en-GB" sz="1800" dirty="0">
              <a:solidFill>
                <a:srgbClr val="FFFFFF"/>
              </a:solidFill>
              <a:latin typeface="Tahoma" charset="0"/>
            </a:endParaRPr>
          </a:p>
          <a:p>
            <a:pPr marL="380022" indent="-240015">
              <a:buSzPct val="45000"/>
              <a:buFont typeface="Arial"/>
              <a:buChar char="•"/>
            </a:pPr>
            <a:r>
              <a:rPr lang="ru-RU" altLang="zh-CN" sz="1800" dirty="0">
                <a:solidFill>
                  <a:srgbClr val="FFFFFF"/>
                </a:solidFill>
                <a:latin typeface="Tahoma" charset="0"/>
              </a:rPr>
              <a:t>Длина</a:t>
            </a:r>
            <a:r>
              <a:rPr lang="zh-CN" altLang="en-US" sz="1800" dirty="0">
                <a:solidFill>
                  <a:srgbClr val="FFFFFF"/>
                </a:solidFill>
                <a:latin typeface="Tahoma" charset="0"/>
              </a:rPr>
              <a:t>                     </a:t>
            </a:r>
            <a:r>
              <a:rPr lang="ru-RU" altLang="zh-CN" sz="1800" dirty="0">
                <a:solidFill>
                  <a:srgbClr val="FFFFFF"/>
                </a:solidFill>
                <a:latin typeface="Tahoma" charset="0"/>
              </a:rPr>
              <a:t>    </a:t>
            </a:r>
            <a:r>
              <a:rPr lang="zh-CN" altLang="en-US" sz="1800" dirty="0">
                <a:solidFill>
                  <a:srgbClr val="FFFFFF"/>
                </a:solidFill>
                <a:latin typeface="Tahoma" charset="0"/>
              </a:rPr>
              <a:t>一   </a:t>
            </a:r>
            <a:r>
              <a:rPr lang="en-US" altLang="zh-CN" sz="1800" dirty="0">
                <a:solidFill>
                  <a:srgbClr val="FFFFFF"/>
                </a:solidFill>
                <a:latin typeface="Tahoma" charset="0"/>
              </a:rPr>
              <a:t>2</a:t>
            </a:r>
            <a:r>
              <a:rPr lang="ru-RU" altLang="zh-CN" sz="1800" dirty="0">
                <a:solidFill>
                  <a:srgbClr val="FFFFFF"/>
                </a:solidFill>
                <a:latin typeface="Tahoma" charset="0"/>
              </a:rPr>
              <a:t>5</a:t>
            </a:r>
            <a:r>
              <a:rPr lang="en-US" altLang="zh-CN" sz="1800" dirty="0">
                <a:solidFill>
                  <a:srgbClr val="FFFFFF"/>
                </a:solidFill>
                <a:latin typeface="Tahoma" charset="0"/>
              </a:rPr>
              <a:t>00</a:t>
            </a:r>
            <a:r>
              <a:rPr lang="ru-RU" altLang="zh-CN" sz="1800" dirty="0">
                <a:solidFill>
                  <a:srgbClr val="FFFFFF"/>
                </a:solidFill>
                <a:latin typeface="Tahoma" charset="0"/>
              </a:rPr>
              <a:t> мм.</a:t>
            </a:r>
            <a:r>
              <a:rPr lang="zh-CN" altLang="en-US" sz="1800" dirty="0">
                <a:solidFill>
                  <a:srgbClr val="FFFFFF"/>
                </a:solidFill>
                <a:latin typeface="Tahoma" charset="0"/>
              </a:rPr>
              <a:t> </a:t>
            </a:r>
            <a:endParaRPr lang="en-GB" sz="1800" dirty="0">
              <a:solidFill>
                <a:srgbClr val="FFFFFF"/>
              </a:solidFill>
              <a:latin typeface="Tahoma" charset="0"/>
            </a:endParaRPr>
          </a:p>
          <a:p>
            <a:pPr marL="380022" indent="-240015">
              <a:buSzPct val="45000"/>
              <a:buFont typeface="Arial"/>
              <a:buChar char="•"/>
            </a:pPr>
            <a:r>
              <a:rPr lang="ru-RU" altLang="zh-CN" sz="1800" dirty="0">
                <a:solidFill>
                  <a:srgbClr val="FFFFFF"/>
                </a:solidFill>
                <a:latin typeface="Tahoma" charset="0"/>
              </a:rPr>
              <a:t>Источник питания</a:t>
            </a:r>
            <a:r>
              <a:rPr lang="zh-CN" altLang="en-US" sz="1800" dirty="0">
                <a:solidFill>
                  <a:srgbClr val="FFFFFF"/>
                </a:solidFill>
                <a:latin typeface="Tahoma" charset="0"/>
              </a:rPr>
              <a:t>       一</a:t>
            </a:r>
            <a:r>
              <a:rPr lang="ru-RU" altLang="zh-CN" sz="1800" dirty="0">
                <a:solidFill>
                  <a:srgbClr val="FFFFFF"/>
                </a:solidFill>
                <a:latin typeface="Tahoma" charset="0"/>
              </a:rPr>
              <a:t>   110/220 вольт</a:t>
            </a:r>
            <a:r>
              <a:rPr lang="zh-CN" altLang="en-US" sz="1800" dirty="0">
                <a:solidFill>
                  <a:srgbClr val="FFFFFF"/>
                </a:solidFill>
                <a:latin typeface="Tahoma" charset="0"/>
              </a:rPr>
              <a:t> </a:t>
            </a:r>
            <a:r>
              <a:rPr lang="ru-RU" altLang="zh-CN" sz="1800" dirty="0">
                <a:solidFill>
                  <a:srgbClr val="FFFFFF"/>
                </a:solidFill>
                <a:latin typeface="Tahoma" charset="0"/>
              </a:rPr>
              <a:t>   </a:t>
            </a:r>
            <a:r>
              <a:rPr lang="zh-CN" altLang="en-US" sz="1800" dirty="0">
                <a:solidFill>
                  <a:srgbClr val="FFFFFF"/>
                </a:solidFill>
                <a:latin typeface="Tahoma" charset="0"/>
              </a:rPr>
              <a:t>  </a:t>
            </a:r>
            <a:endParaRPr lang="en-GB" sz="1800" dirty="0">
              <a:solidFill>
                <a:srgbClr val="FFFFFF"/>
              </a:solidFill>
              <a:latin typeface="Tahoma" charset="0"/>
            </a:endParaRPr>
          </a:p>
          <a:p>
            <a:pPr marL="380022" indent="-240015">
              <a:buSzPct val="45000"/>
              <a:buFont typeface="Arial"/>
              <a:buChar char="•"/>
            </a:pPr>
            <a:r>
              <a:rPr lang="ru-RU" altLang="zh-CN" sz="1800" dirty="0">
                <a:solidFill>
                  <a:srgbClr val="FFFFFF"/>
                </a:solidFill>
                <a:latin typeface="Tahoma" charset="0"/>
              </a:rPr>
              <a:t>Входная мощность</a:t>
            </a:r>
            <a:r>
              <a:rPr lang="zh-CN" altLang="en-US" sz="1800" dirty="0">
                <a:solidFill>
                  <a:srgbClr val="FFFFFF"/>
                </a:solidFill>
                <a:latin typeface="Tahoma" charset="0"/>
              </a:rPr>
              <a:t>       一   </a:t>
            </a:r>
            <a:r>
              <a:rPr lang="en-US" altLang="zh-CN" sz="1800" dirty="0">
                <a:solidFill>
                  <a:srgbClr val="FFFFFF"/>
                </a:solidFill>
                <a:latin typeface="Tahoma" charset="0"/>
              </a:rPr>
              <a:t>500</a:t>
            </a:r>
            <a:r>
              <a:rPr lang="ru-RU" altLang="zh-CN" sz="1800" dirty="0">
                <a:solidFill>
                  <a:srgbClr val="FFFFFF"/>
                </a:solidFill>
                <a:latin typeface="Tahoma" charset="0"/>
              </a:rPr>
              <a:t> Вт.</a:t>
            </a:r>
            <a:endParaRPr lang="en-GB" sz="1800" dirty="0">
              <a:solidFill>
                <a:srgbClr val="FFFFFF"/>
              </a:solidFill>
              <a:latin typeface="Tahoma" charset="0"/>
            </a:endParaRPr>
          </a:p>
          <a:p>
            <a:pPr marL="380022" indent="-240015">
              <a:buSzPct val="45000"/>
              <a:buFont typeface="Arial"/>
              <a:buChar char="•"/>
            </a:pPr>
            <a:r>
              <a:rPr lang="ru-RU" altLang="zh-CN" sz="1800" dirty="0">
                <a:solidFill>
                  <a:srgbClr val="FFFFFF"/>
                </a:solidFill>
                <a:latin typeface="Tahoma" charset="0"/>
              </a:rPr>
              <a:t>Выходная мощность</a:t>
            </a:r>
            <a:r>
              <a:rPr lang="zh-CN" altLang="en-US" sz="1800" dirty="0">
                <a:solidFill>
                  <a:srgbClr val="FFFFFF"/>
                </a:solidFill>
                <a:latin typeface="Tahoma" charset="0"/>
              </a:rPr>
              <a:t>     一   </a:t>
            </a:r>
            <a:r>
              <a:rPr lang="en-US" altLang="zh-CN" sz="1800" dirty="0">
                <a:solidFill>
                  <a:srgbClr val="FFFFFF"/>
                </a:solidFill>
                <a:latin typeface="Tahoma" charset="0"/>
              </a:rPr>
              <a:t>1</a:t>
            </a:r>
            <a:r>
              <a:rPr lang="ru-RU" altLang="zh-CN" sz="1800" dirty="0">
                <a:solidFill>
                  <a:srgbClr val="FFFFFF"/>
                </a:solidFill>
                <a:latin typeface="Tahoma" charset="0"/>
              </a:rPr>
              <a:t>02 МВт.</a:t>
            </a:r>
            <a:endParaRPr lang="en-US" altLang="zh-CN" sz="1800" dirty="0">
              <a:solidFill>
                <a:srgbClr val="FFFFFF"/>
              </a:solidFill>
              <a:latin typeface="Tahoma" charset="0"/>
            </a:endParaRPr>
          </a:p>
          <a:p>
            <a:pPr marL="380022" indent="-240015">
              <a:buSzPct val="45000"/>
              <a:buFont typeface="Arial"/>
              <a:buChar char="•"/>
            </a:pPr>
            <a:r>
              <a:rPr lang="ru-RU" altLang="zh-CN" sz="1800" dirty="0">
                <a:solidFill>
                  <a:srgbClr val="FFFFFF"/>
                </a:solidFill>
                <a:latin typeface="Tahoma" charset="0"/>
              </a:rPr>
              <a:t>Импульс</a:t>
            </a:r>
            <a:r>
              <a:rPr lang="zh-CN" altLang="en-US" sz="1800" dirty="0">
                <a:solidFill>
                  <a:srgbClr val="FFFFFF"/>
                </a:solidFill>
                <a:latin typeface="Tahoma" charset="0"/>
              </a:rPr>
              <a:t>                    </a:t>
            </a:r>
            <a:r>
              <a:rPr lang="ru-RU" altLang="zh-CN" sz="1800" dirty="0">
                <a:solidFill>
                  <a:srgbClr val="FFFFFF"/>
                </a:solidFill>
                <a:latin typeface="Tahoma" charset="0"/>
              </a:rPr>
              <a:t>   </a:t>
            </a:r>
            <a:r>
              <a:rPr lang="zh-CN" altLang="en-US" sz="1800" dirty="0">
                <a:solidFill>
                  <a:srgbClr val="FFFFFF"/>
                </a:solidFill>
                <a:latin typeface="Tahoma" charset="0"/>
              </a:rPr>
              <a:t>一   </a:t>
            </a:r>
            <a:r>
              <a:rPr lang="en-US" altLang="zh-CN" sz="1800" dirty="0">
                <a:solidFill>
                  <a:srgbClr val="FFFFFF"/>
                </a:solidFill>
                <a:latin typeface="Tahoma" charset="0"/>
              </a:rPr>
              <a:t>55</a:t>
            </a:r>
            <a:r>
              <a:rPr lang="zh-CN" altLang="en-US" sz="1800" dirty="0">
                <a:solidFill>
                  <a:srgbClr val="FFFFFF"/>
                </a:solidFill>
                <a:latin typeface="Tahoma" charset="0"/>
              </a:rPr>
              <a:t> </a:t>
            </a:r>
            <a:r>
              <a:rPr lang="ru-RU" altLang="zh-CN" sz="1800" dirty="0">
                <a:solidFill>
                  <a:srgbClr val="FFFFFF"/>
                </a:solidFill>
                <a:latin typeface="Tahoma" charset="0"/>
              </a:rPr>
              <a:t> мкс.</a:t>
            </a:r>
            <a:endParaRPr lang="en-US" altLang="zh-CN" sz="1800" dirty="0">
              <a:solidFill>
                <a:srgbClr val="FFFFFF"/>
              </a:solidFill>
              <a:latin typeface="Tahoma" charset="0"/>
            </a:endParaRPr>
          </a:p>
          <a:p>
            <a:pPr marL="380022" indent="-240015">
              <a:buSzPct val="45000"/>
              <a:buFont typeface="Arial"/>
              <a:buChar char="•"/>
            </a:pPr>
            <a:r>
              <a:rPr lang="ru-RU" altLang="zh-CN" sz="1800" dirty="0">
                <a:solidFill>
                  <a:srgbClr val="FFFFFF"/>
                </a:solidFill>
                <a:latin typeface="Tahoma" charset="0"/>
              </a:rPr>
              <a:t>Давление импульса</a:t>
            </a:r>
            <a:r>
              <a:rPr lang="zh-CN" altLang="en-US" sz="1800" dirty="0">
                <a:solidFill>
                  <a:srgbClr val="FFFFFF"/>
                </a:solidFill>
                <a:latin typeface="Tahoma" charset="0"/>
              </a:rPr>
              <a:t>       一   </a:t>
            </a:r>
            <a:r>
              <a:rPr lang="en-US" altLang="zh-CN" sz="1800" dirty="0">
                <a:solidFill>
                  <a:srgbClr val="FFFFFF"/>
                </a:solidFill>
                <a:latin typeface="Tahoma" charset="0"/>
              </a:rPr>
              <a:t>10</a:t>
            </a:r>
            <a:r>
              <a:rPr lang="ru-RU" altLang="zh-CN" sz="1800" dirty="0">
                <a:solidFill>
                  <a:srgbClr val="FFFFFF"/>
                </a:solidFill>
                <a:latin typeface="Tahoma" charset="0"/>
              </a:rPr>
              <a:t> т/см2</a:t>
            </a:r>
            <a:endParaRPr lang="en-GB" sz="1800" dirty="0">
              <a:solidFill>
                <a:srgbClr val="FFFFFF"/>
              </a:solidFill>
              <a:latin typeface="Tahoma" charset="0"/>
            </a:endParaRPr>
          </a:p>
        </p:txBody>
      </p:sp>
      <p:pic>
        <p:nvPicPr>
          <p:cNvPr id="2664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1612" y="4901412"/>
            <a:ext cx="2551430" cy="713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0160" y="264096"/>
            <a:ext cx="11521440" cy="599683"/>
          </a:xfrm>
        </p:spPr>
        <p:txBody>
          <a:bodyPr>
            <a:noAutofit/>
          </a:bodyPr>
          <a:lstStyle/>
          <a:p>
            <a:r>
              <a:rPr lang="ru-RU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Выводы и предложения</a:t>
            </a:r>
            <a:endParaRPr lang="ru-RU" sz="44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40080" y="1056184"/>
            <a:ext cx="11665375" cy="8131437"/>
          </a:xfr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Предварительные результаты  свидетельствуют о целесообразности применения </a:t>
            </a:r>
            <a:r>
              <a:rPr lang="ru-RU" sz="2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ПИВ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для заблаговременной дегазации угольного пласта разрабатываемой лавы (48) и  нижележащего  </a:t>
            </a:r>
            <a:r>
              <a:rPr lang="ru-RU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надрабатываемого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пласта спутника (45);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Для применения </a:t>
            </a:r>
            <a:r>
              <a:rPr lang="ru-RU" sz="2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ПИВ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используются скважины пробуренные в запланированных куполах обрушения, к которым лава подойдет через 2-3 года, и они могут быть использованы по традиционному назначению, что значительно удешевляет проект;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Конструкция скважин позволяет проводить </a:t>
            </a:r>
            <a:r>
              <a:rPr lang="ru-RU" sz="2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ПИВ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в любой точке по вертикали, в том числе во взрывоопасных перекрывающих  угольный пласт  песчаниках,  для их дегазации, что исключает применение других дорогостоящих мероприятий  для предотвращения неожиданных выбросов угля и газа в рабочее пространство шахт;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Как показала практика после применения </a:t>
            </a:r>
            <a:r>
              <a:rPr lang="ru-RU" sz="2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ПИВ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нет выноса угольной пыли, что позволяет глубинно-насосному оборудованию работать весь необходимый период эксплуатации скважин;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Технология </a:t>
            </a:r>
            <a:r>
              <a:rPr lang="ru-RU" sz="2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ПИВ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уменьшает газоносность пластов и в сочетании с традиционной дегазацией позволит обеспечить безопасную работу шахтеров и ускорить темпы проходки угольного комбайна и снизить себестоимость работ на тонну угля;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При использовании более 10 скважин при их ежесуточном дебите после </a:t>
            </a:r>
            <a:r>
              <a:rPr lang="ru-RU" sz="2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ПИВ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от 1000 до 1500 м</a:t>
            </a:r>
            <a:r>
              <a:rPr lang="ru-RU" sz="2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ru-RU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сут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.,  метан (98%) может утилизироваться в виде электроэнергии в интересах  шахты;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Реализация Проекта показала необходимость более тщательного изучения геологических, петрографических и гидродинамических особенностей разрабатываемого угольного пласта для более эффективной технологической схемы расположения скважин, а также подбора соответствующего глубинно-насосного оборудования.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Схема 7"/>
          <p:cNvGraphicFramePr/>
          <p:nvPr/>
        </p:nvGraphicFramePr>
        <p:xfrm>
          <a:off x="2166729" y="3490054"/>
          <a:ext cx="8266519" cy="37957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3555" name="Text Box 2"/>
          <p:cNvSpPr txBox="1">
            <a:spLocks noChangeArrowheads="1"/>
          </p:cNvSpPr>
          <p:nvPr/>
        </p:nvSpPr>
        <p:spPr bwMode="auto">
          <a:xfrm>
            <a:off x="2469164" y="1685322"/>
            <a:ext cx="8065452" cy="99102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 lIns="127997" tIns="63998" rIns="127997" bIns="6399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zh-CN" sz="5600" b="1" dirty="0"/>
              <a:t>Спасибо за внимание!</a:t>
            </a:r>
            <a:endParaRPr lang="ru-RU" altLang="ru-RU" sz="5600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593488" cy="1574641"/>
          </a:xfrm>
        </p:spPr>
        <p:txBody>
          <a:bodyPr>
            <a:noAutofit/>
          </a:bodyPr>
          <a:lstStyle/>
          <a:p>
            <a:r>
              <a:rPr lang="ru-RU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Испытание на стенде создание  сжимающих и растягивающих напряжений</a:t>
            </a:r>
            <a:endParaRPr lang="ru-RU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10898C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360240" y="1560240"/>
            <a:ext cx="10369152" cy="7688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430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883E48-7F8C-B848-B731-50C7D929B33F}" type="slidenum">
              <a:rPr lang="ru-RU" smtClean="0"/>
              <a:pPr>
                <a:defRPr/>
              </a:pPr>
              <a:t>5</a:t>
            </a:fld>
            <a:endParaRPr lang="ru-RU"/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792288" y="192088"/>
            <a:ext cx="8886798" cy="86409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Образование плазмы</a:t>
            </a:r>
            <a:endParaRPr lang="ru-RU" dirty="0"/>
          </a:p>
        </p:txBody>
      </p:sp>
      <p:pic>
        <p:nvPicPr>
          <p:cNvPr id="2" name="CE0E1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251316" y="1129266"/>
            <a:ext cx="12403598" cy="7405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68789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4376" y="1920280"/>
            <a:ext cx="7494756" cy="649705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2128" y="1"/>
            <a:ext cx="10887610" cy="1852815"/>
          </a:xfrm>
          <a:prstGeom prst="rect">
            <a:avLst/>
          </a:prstGeom>
          <a:noFill/>
        </p:spPr>
        <p:txBody>
          <a:bodyPr wrap="square" lIns="128016" tIns="64008" rIns="128016" bIns="64008" rtlCol="0">
            <a:spAutoFit/>
          </a:bodyPr>
          <a:lstStyle/>
          <a:p>
            <a:r>
              <a:rPr lang="ru-RU" altLang="zh-CN" sz="2800" b="1" dirty="0" smtClean="0">
                <a:solidFill>
                  <a:sysClr val="windowText" lastClr="000000"/>
                </a:solidFill>
              </a:rPr>
              <a:t>При направленном периодическом широкополосном воздействии появляются пузыри газа, которые являются единственным природным источником, способным </a:t>
            </a:r>
            <a:r>
              <a:rPr lang="ru-RU" altLang="zh-CN" sz="2800" b="1" dirty="0" err="1" smtClean="0">
                <a:solidFill>
                  <a:sysClr val="windowText" lastClr="000000"/>
                </a:solidFill>
              </a:rPr>
              <a:t>диспергировать</a:t>
            </a:r>
            <a:r>
              <a:rPr lang="ru-RU" altLang="zh-CN" sz="2800" b="1" dirty="0" smtClean="0">
                <a:solidFill>
                  <a:sysClr val="windowText" lastClr="000000"/>
                </a:solidFill>
              </a:rPr>
              <a:t> уголь за счет </a:t>
            </a:r>
            <a:r>
              <a:rPr lang="ru-RU" altLang="zh-CN" sz="2800" b="1" dirty="0" err="1" smtClean="0">
                <a:solidFill>
                  <a:sysClr val="windowText" lastClr="000000"/>
                </a:solidFill>
              </a:rPr>
              <a:t>кавитационных</a:t>
            </a:r>
            <a:r>
              <a:rPr lang="ru-RU" altLang="zh-CN" sz="2800" b="1" dirty="0" smtClean="0">
                <a:solidFill>
                  <a:sysClr val="windowText" lastClr="000000"/>
                </a:solidFill>
              </a:rPr>
              <a:t> явлений</a:t>
            </a:r>
            <a:endParaRPr lang="ru-RU" sz="2800" b="1" dirty="0">
              <a:solidFill>
                <a:sysClr val="windowText" lastClr="0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2939" y="8328992"/>
            <a:ext cx="9677875" cy="560154"/>
          </a:xfrm>
          <a:prstGeom prst="rect">
            <a:avLst/>
          </a:prstGeom>
          <a:noFill/>
        </p:spPr>
        <p:txBody>
          <a:bodyPr wrap="square" lIns="128016" tIns="64008" rIns="128016" bIns="64008" rtlCol="0">
            <a:spAutoFit/>
          </a:bodyPr>
          <a:lstStyle/>
          <a:p>
            <a:r>
              <a:rPr lang="zh-CN" altLang="en-US" sz="2800" b="1" dirty="0" smtClean="0">
                <a:solidFill>
                  <a:sysClr val="windowText" lastClr="000000"/>
                </a:solidFill>
              </a:rPr>
              <a:t>                         </a:t>
            </a:r>
            <a:r>
              <a:rPr lang="ru-RU" altLang="zh-CN" sz="2800" b="1" dirty="0" smtClean="0">
                <a:solidFill>
                  <a:sysClr val="windowText" lastClr="000000"/>
                </a:solidFill>
              </a:rPr>
              <a:t>сейсмоакустическая люминесценция</a:t>
            </a:r>
            <a:endParaRPr lang="ru-RU" sz="2800" b="1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231657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226696" y="212528"/>
            <a:ext cx="11416287" cy="1059681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128016" tIns="64008" rIns="128016" bIns="64008" numCol="1" anchor="ctr" anchorCtr="0" compatLnSpc="1">
            <a:prstTxWarp prst="textNoShape">
              <a:avLst/>
            </a:prstTxWarp>
          </a:bodyPr>
          <a:lstStyle/>
          <a:p>
            <a:pPr defTabSz="640080"/>
            <a:r>
              <a:rPr lang="ru-RU" altLang="ru-RU" sz="3400" b="1" dirty="0" smtClean="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rPr>
              <a:t>Применение ПИВ в КНР, уезд Пиндиншань</a:t>
            </a:r>
          </a:p>
        </p:txBody>
      </p:sp>
      <p:grpSp>
        <p:nvGrpSpPr>
          <p:cNvPr id="2" name="Группа 16"/>
          <p:cNvGrpSpPr/>
          <p:nvPr/>
        </p:nvGrpSpPr>
        <p:grpSpPr>
          <a:xfrm>
            <a:off x="775048" y="1877075"/>
            <a:ext cx="8602083" cy="5687447"/>
            <a:chOff x="1355811" y="1340768"/>
            <a:chExt cx="6144345" cy="4062462"/>
          </a:xfrm>
        </p:grpSpPr>
        <p:pic>
          <p:nvPicPr>
            <p:cNvPr id="6146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55811" y="1340768"/>
              <a:ext cx="6144345" cy="40624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Овал 6"/>
            <p:cNvSpPr/>
            <p:nvPr/>
          </p:nvSpPr>
          <p:spPr>
            <a:xfrm>
              <a:off x="3755046" y="1618968"/>
              <a:ext cx="355410" cy="360040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Овал 7"/>
            <p:cNvSpPr/>
            <p:nvPr/>
          </p:nvSpPr>
          <p:spPr>
            <a:xfrm>
              <a:off x="4519656" y="3203144"/>
              <a:ext cx="355410" cy="360040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654562" y="8026559"/>
            <a:ext cx="10685987" cy="1175706"/>
          </a:xfrm>
          <a:prstGeom prst="rect">
            <a:avLst/>
          </a:prstGeom>
          <a:noFill/>
        </p:spPr>
        <p:txBody>
          <a:bodyPr wrap="square" lIns="128016" tIns="64008" rIns="128016" bIns="64008" rtlCol="0">
            <a:spAutoFit/>
          </a:bodyPr>
          <a:lstStyle/>
          <a:p>
            <a:r>
              <a:rPr lang="ru-RU" sz="1700" b="1" dirty="0" smtClean="0"/>
              <a:t>Применение ПИВ происходило в скважинах, пробуренных в пласте проницаемостью 0,014 </a:t>
            </a:r>
            <a:r>
              <a:rPr lang="ru-RU" sz="1700" b="1" dirty="0" err="1" smtClean="0"/>
              <a:t>мД</a:t>
            </a:r>
            <a:r>
              <a:rPr lang="ru-RU" sz="1700" b="1" dirty="0" smtClean="0"/>
              <a:t>, при аномально низком пластовом давлении 3,5 МПа, при глубине пласта 811 -816 метров. Скважина </a:t>
            </a:r>
            <a:r>
              <a:rPr lang="en-US" sz="1700" b="1" dirty="0" smtClean="0"/>
              <a:t>PS 03 </a:t>
            </a:r>
            <a:r>
              <a:rPr lang="ru-RU" sz="1700" b="1" dirty="0" smtClean="0"/>
              <a:t> расположена на расстоянии 200 метров от центральной скважины Р</a:t>
            </a:r>
            <a:r>
              <a:rPr lang="en-US" sz="1700" b="1" dirty="0" smtClean="0"/>
              <a:t>S 01</a:t>
            </a:r>
            <a:r>
              <a:rPr lang="ru-RU" sz="1700" b="1" dirty="0" smtClean="0"/>
              <a:t>, с источником ПИВ. </a:t>
            </a:r>
            <a:r>
              <a:rPr lang="ru-RU" sz="1700" b="1" dirty="0" err="1" smtClean="0"/>
              <a:t>Газонасыщенность</a:t>
            </a:r>
            <a:r>
              <a:rPr lang="ru-RU" sz="1700" b="1" dirty="0" smtClean="0"/>
              <a:t> всего 3,62 м3/т.</a:t>
            </a:r>
          </a:p>
        </p:txBody>
      </p:sp>
      <p:sp>
        <p:nvSpPr>
          <p:cNvPr id="15" name="Выноска 1 14"/>
          <p:cNvSpPr/>
          <p:nvPr/>
        </p:nvSpPr>
        <p:spPr>
          <a:xfrm>
            <a:off x="8921080" y="3590866"/>
            <a:ext cx="3678898" cy="857707"/>
          </a:xfrm>
          <a:prstGeom prst="borderCallout1">
            <a:avLst>
              <a:gd name="adj1" fmla="val 54057"/>
              <a:gd name="adj2" fmla="val -1598"/>
              <a:gd name="adj3" fmla="val 131759"/>
              <a:gd name="adj4" fmla="val -90203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8016" tIns="64008" rIns="128016" bIns="64008" rtlCol="0" anchor="ctr"/>
          <a:lstStyle/>
          <a:p>
            <a:r>
              <a:rPr lang="ru-RU" b="1" dirty="0" smtClean="0">
                <a:solidFill>
                  <a:schemeClr val="bg2">
                    <a:lumMod val="10000"/>
                  </a:schemeClr>
                </a:solidFill>
              </a:rPr>
              <a:t>Расположение источника ПИВ</a:t>
            </a:r>
            <a:endParaRPr lang="ru-RU" b="1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8" name="Выноска 1 17"/>
          <p:cNvSpPr/>
          <p:nvPr/>
        </p:nvSpPr>
        <p:spPr>
          <a:xfrm>
            <a:off x="7005667" y="1373019"/>
            <a:ext cx="5645427" cy="907301"/>
          </a:xfrm>
          <a:prstGeom prst="borderCallout1">
            <a:avLst>
              <a:gd name="adj1" fmla="val 46059"/>
              <a:gd name="adj2" fmla="val -1993"/>
              <a:gd name="adj3" fmla="val 112500"/>
              <a:gd name="adj4" fmla="val -4199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8016" tIns="64008" rIns="128016" bIns="64008" rtlCol="0" anchor="ctr"/>
          <a:lstStyle/>
          <a:p>
            <a:r>
              <a:rPr lang="ru-RU" sz="2200" b="1" dirty="0" smtClean="0">
                <a:solidFill>
                  <a:schemeClr val="bg2">
                    <a:lumMod val="10000"/>
                  </a:schemeClr>
                </a:solidFill>
              </a:rPr>
              <a:t>Камера фиксирующая сжимающие и разжимающие напряжения при ПИВ</a:t>
            </a:r>
            <a:endParaRPr lang="ru-RU" sz="2200" b="1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16855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Наблюдение за воздействием</a:t>
            </a:r>
            <a:endParaRPr lang="ru-RU" dirty="0"/>
          </a:p>
        </p:txBody>
      </p:sp>
      <p:pic>
        <p:nvPicPr>
          <p:cNvPr id="4" name="6707227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53441" y="3089276"/>
            <a:ext cx="8887778" cy="5305108"/>
          </a:xfrm>
        </p:spPr>
      </p:pic>
    </p:spTree>
    <p:extLst>
      <p:ext uri="{BB962C8B-B14F-4D97-AF65-F5344CB8AC3E}">
        <p14:creationId xmlns:p14="http://schemas.microsoft.com/office/powerpoint/2010/main" val="1060302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4457" y="3746585"/>
            <a:ext cx="3770609" cy="4500435"/>
          </a:xfrm>
          <a:prstGeom prst="rect">
            <a:avLst/>
          </a:prstGeom>
        </p:spPr>
      </p:pic>
      <p:pic>
        <p:nvPicPr>
          <p:cNvPr id="27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5484" y="3592762"/>
            <a:ext cx="4502173" cy="5020513"/>
          </a:xfrm>
          <a:prstGeom prst="rect">
            <a:avLst/>
          </a:prstGeom>
        </p:spPr>
      </p:pic>
      <p:pic>
        <p:nvPicPr>
          <p:cNvPr id="26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06" y="3592760"/>
            <a:ext cx="3837859" cy="511714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2092" y="1"/>
            <a:ext cx="11521440" cy="984175"/>
          </a:xfrm>
        </p:spPr>
        <p:txBody>
          <a:bodyPr>
            <a:normAutofit/>
          </a:bodyPr>
          <a:lstStyle/>
          <a:p>
            <a:pPr algn="ctr"/>
            <a:r>
              <a:rPr lang="ru-RU" sz="4400" dirty="0">
                <a:latin typeface="Arial" panose="020B0604020202020204" pitchFamily="34" charset="0"/>
                <a:cs typeface="Arial" panose="020B0604020202020204" pitchFamily="34" charset="0"/>
              </a:rPr>
              <a:t>Результаты рентгеновской томографии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142608" y="3592759"/>
            <a:ext cx="2900243" cy="406245"/>
          </a:xfrm>
          <a:prstGeom prst="rect">
            <a:avLst/>
          </a:prstGeom>
          <a:noFill/>
        </p:spPr>
        <p:txBody>
          <a:bodyPr wrap="none" lIns="127997" tIns="63998" rIns="127997" bIns="63998" rtlCol="0">
            <a:spAutoFit/>
          </a:bodyPr>
          <a:lstStyle/>
          <a:p>
            <a:r>
              <a:rPr lang="ru-RU" sz="1800" dirty="0">
                <a:solidFill>
                  <a:schemeClr val="bg1"/>
                </a:solidFill>
              </a:rPr>
              <a:t>Первоначальные трещины</a:t>
            </a:r>
            <a:endParaRPr lang="en-US" sz="1800" dirty="0">
              <a:solidFill>
                <a:schemeClr val="bg1"/>
              </a:solidFill>
            </a:endParaRPr>
          </a:p>
        </p:txBody>
      </p:sp>
      <p:cxnSp>
        <p:nvCxnSpPr>
          <p:cNvPr id="15" name="Straight Arrow Connector 7"/>
          <p:cNvCxnSpPr/>
          <p:nvPr/>
        </p:nvCxnSpPr>
        <p:spPr>
          <a:xfrm flipH="1">
            <a:off x="1594368" y="3852340"/>
            <a:ext cx="356119" cy="1065348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998780" y="8247019"/>
            <a:ext cx="3147105" cy="406245"/>
          </a:xfrm>
          <a:prstGeom prst="rect">
            <a:avLst/>
          </a:prstGeom>
          <a:noFill/>
        </p:spPr>
        <p:txBody>
          <a:bodyPr wrap="none" lIns="127997" tIns="63998" rIns="127997" bIns="63998" rtlCol="0">
            <a:spAutoFit/>
          </a:bodyPr>
          <a:lstStyle/>
          <a:p>
            <a:r>
              <a:rPr lang="ru-RU" sz="1800" dirty="0">
                <a:solidFill>
                  <a:schemeClr val="bg1"/>
                </a:solidFill>
              </a:rPr>
              <a:t>Новообразованные трещины</a:t>
            </a:r>
            <a:endParaRPr lang="en-US" sz="1800" dirty="0">
              <a:solidFill>
                <a:schemeClr val="bg1"/>
              </a:solidFill>
            </a:endParaRPr>
          </a:p>
        </p:txBody>
      </p:sp>
      <p:cxnSp>
        <p:nvCxnSpPr>
          <p:cNvPr id="17" name="Straight Arrow Connector 9"/>
          <p:cNvCxnSpPr/>
          <p:nvPr/>
        </p:nvCxnSpPr>
        <p:spPr>
          <a:xfrm flipV="1">
            <a:off x="2360114" y="6626015"/>
            <a:ext cx="0" cy="1555027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821075" y="2571761"/>
            <a:ext cx="2138817" cy="991020"/>
          </a:xfrm>
          <a:prstGeom prst="rect">
            <a:avLst/>
          </a:prstGeom>
          <a:noFill/>
        </p:spPr>
        <p:txBody>
          <a:bodyPr wrap="none" lIns="127997" tIns="63998" rIns="127997" bIns="63998" rtlCol="0">
            <a:spAutoFit/>
          </a:bodyPr>
          <a:lstStyle/>
          <a:p>
            <a:pPr algn="ctr"/>
            <a:r>
              <a:rPr lang="ru-RU" sz="2800" dirty="0"/>
              <a:t>Разрешение</a:t>
            </a:r>
          </a:p>
          <a:p>
            <a:pPr algn="ctr"/>
            <a:r>
              <a:rPr lang="ru-RU" sz="2800" dirty="0"/>
              <a:t>30 мкм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362300" y="3843812"/>
            <a:ext cx="2890625" cy="406245"/>
          </a:xfrm>
          <a:prstGeom prst="rect">
            <a:avLst/>
          </a:prstGeom>
          <a:noFill/>
        </p:spPr>
        <p:txBody>
          <a:bodyPr wrap="none" lIns="127997" tIns="63998" rIns="127997" bIns="63998" rtlCol="0">
            <a:spAutoFit/>
          </a:bodyPr>
          <a:lstStyle/>
          <a:p>
            <a:r>
              <a:rPr lang="ru-RU" sz="1800" dirty="0">
                <a:solidFill>
                  <a:schemeClr val="bg1"/>
                </a:solidFill>
              </a:rPr>
              <a:t>Первоначальные</a:t>
            </a:r>
            <a:r>
              <a:rPr lang="ru-RU" sz="1500" dirty="0">
                <a:solidFill>
                  <a:schemeClr val="bg1"/>
                </a:solidFill>
              </a:rPr>
              <a:t> </a:t>
            </a:r>
            <a:r>
              <a:rPr lang="ru-RU" sz="1800" dirty="0">
                <a:solidFill>
                  <a:schemeClr val="bg1"/>
                </a:solidFill>
              </a:rPr>
              <a:t>трещины</a:t>
            </a:r>
            <a:endParaRPr lang="en-US" sz="1800" dirty="0">
              <a:solidFill>
                <a:schemeClr val="bg1"/>
              </a:solidFill>
            </a:endParaRPr>
          </a:p>
        </p:txBody>
      </p:sp>
      <p:cxnSp>
        <p:nvCxnSpPr>
          <p:cNvPr id="22" name="Straight Arrow Connector 5"/>
          <p:cNvCxnSpPr/>
          <p:nvPr/>
        </p:nvCxnSpPr>
        <p:spPr>
          <a:xfrm flipV="1">
            <a:off x="5680720" y="6688832"/>
            <a:ext cx="593605" cy="1424136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10"/>
          <p:cNvCxnSpPr/>
          <p:nvPr/>
        </p:nvCxnSpPr>
        <p:spPr>
          <a:xfrm flipH="1">
            <a:off x="6265623" y="4138043"/>
            <a:ext cx="540750" cy="1044929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4960640" y="8112968"/>
            <a:ext cx="3147105" cy="406245"/>
          </a:xfrm>
          <a:prstGeom prst="rect">
            <a:avLst/>
          </a:prstGeom>
          <a:noFill/>
        </p:spPr>
        <p:txBody>
          <a:bodyPr wrap="none" lIns="127997" tIns="63998" rIns="127997" bIns="63998" rtlCol="0">
            <a:spAutoFit/>
          </a:bodyPr>
          <a:lstStyle/>
          <a:p>
            <a:r>
              <a:rPr lang="ru-RU" sz="1800" dirty="0">
                <a:solidFill>
                  <a:schemeClr val="bg1"/>
                </a:solidFill>
              </a:rPr>
              <a:t>Новообразованные трещины</a:t>
            </a: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923404" y="2559094"/>
            <a:ext cx="2138817" cy="991020"/>
          </a:xfrm>
          <a:prstGeom prst="rect">
            <a:avLst/>
          </a:prstGeom>
          <a:noFill/>
        </p:spPr>
        <p:txBody>
          <a:bodyPr wrap="none" lIns="127997" tIns="63998" rIns="127997" bIns="63998" rtlCol="0">
            <a:spAutoFit/>
          </a:bodyPr>
          <a:lstStyle/>
          <a:p>
            <a:pPr algn="ctr"/>
            <a:r>
              <a:rPr lang="ru-RU" sz="2800" dirty="0" smtClean="0"/>
              <a:t>Разрешение</a:t>
            </a:r>
          </a:p>
          <a:p>
            <a:pPr algn="ctr"/>
            <a:r>
              <a:rPr lang="ru-RU" sz="2800" dirty="0" smtClean="0"/>
              <a:t>4,4 мкм</a:t>
            </a:r>
            <a:endParaRPr lang="ru-RU" sz="2800" dirty="0"/>
          </a:p>
        </p:txBody>
      </p:sp>
      <p:sp>
        <p:nvSpPr>
          <p:cNvPr id="33" name="TextBox 32"/>
          <p:cNvSpPr txBox="1"/>
          <p:nvPr/>
        </p:nvSpPr>
        <p:spPr>
          <a:xfrm>
            <a:off x="9643424" y="2583202"/>
            <a:ext cx="2138817" cy="991020"/>
          </a:xfrm>
          <a:prstGeom prst="rect">
            <a:avLst/>
          </a:prstGeom>
          <a:noFill/>
        </p:spPr>
        <p:txBody>
          <a:bodyPr wrap="none" lIns="127997" tIns="63998" rIns="127997" bIns="63998" rtlCol="0">
            <a:spAutoFit/>
          </a:bodyPr>
          <a:lstStyle/>
          <a:p>
            <a:pPr algn="ctr"/>
            <a:r>
              <a:rPr lang="ru-RU" sz="2800" dirty="0" smtClean="0"/>
              <a:t>Разрешение</a:t>
            </a:r>
          </a:p>
          <a:p>
            <a:pPr algn="ctr"/>
            <a:r>
              <a:rPr lang="ru-RU" sz="2800" dirty="0" smtClean="0"/>
              <a:t>1,8 мкм</a:t>
            </a:r>
            <a:endParaRPr lang="ru-RU" sz="2800" dirty="0"/>
          </a:p>
        </p:txBody>
      </p:sp>
      <p:sp>
        <p:nvSpPr>
          <p:cNvPr id="35" name="TextBox 34"/>
          <p:cNvSpPr txBox="1"/>
          <p:nvPr/>
        </p:nvSpPr>
        <p:spPr>
          <a:xfrm>
            <a:off x="9641160" y="3792488"/>
            <a:ext cx="2900243" cy="406245"/>
          </a:xfrm>
          <a:prstGeom prst="rect">
            <a:avLst/>
          </a:prstGeom>
          <a:noFill/>
        </p:spPr>
        <p:txBody>
          <a:bodyPr wrap="none" lIns="127997" tIns="63998" rIns="127997" bIns="63998" rtlCol="0">
            <a:spAutoFit/>
          </a:bodyPr>
          <a:lstStyle/>
          <a:p>
            <a:r>
              <a:rPr lang="ru-RU" sz="1800" dirty="0">
                <a:solidFill>
                  <a:schemeClr val="bg1"/>
                </a:solidFill>
              </a:rPr>
              <a:t>Первоначальные трещины</a:t>
            </a:r>
            <a:endParaRPr lang="en-US" sz="1800" dirty="0">
              <a:solidFill>
                <a:schemeClr val="bg1"/>
              </a:solidFill>
            </a:endParaRPr>
          </a:p>
        </p:txBody>
      </p:sp>
      <p:cxnSp>
        <p:nvCxnSpPr>
          <p:cNvPr id="36" name="Straight Arrow Connector 5"/>
          <p:cNvCxnSpPr/>
          <p:nvPr/>
        </p:nvCxnSpPr>
        <p:spPr>
          <a:xfrm flipV="1">
            <a:off x="9909989" y="5368441"/>
            <a:ext cx="240030" cy="2035088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8"/>
          <p:cNvCxnSpPr/>
          <p:nvPr/>
        </p:nvCxnSpPr>
        <p:spPr>
          <a:xfrm flipH="1">
            <a:off x="10390117" y="4224536"/>
            <a:ext cx="547187" cy="820985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9338428" y="7812439"/>
            <a:ext cx="3147105" cy="406245"/>
          </a:xfrm>
          <a:prstGeom prst="rect">
            <a:avLst/>
          </a:prstGeom>
          <a:noFill/>
        </p:spPr>
        <p:txBody>
          <a:bodyPr wrap="none" lIns="127997" tIns="63998" rIns="127997" bIns="63998" rtlCol="0">
            <a:spAutoFit/>
          </a:bodyPr>
          <a:lstStyle/>
          <a:p>
            <a:r>
              <a:rPr lang="ru-RU" sz="1800" dirty="0">
                <a:solidFill>
                  <a:schemeClr val="bg1"/>
                </a:solidFill>
              </a:rPr>
              <a:t>Новообразованные трещины</a:t>
            </a:r>
            <a:endParaRPr lang="en-US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567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3936</TotalTime>
  <Words>1162</Words>
  <Application>Microsoft Office PowerPoint</Application>
  <PresentationFormat>A3 (297x420 мм)</PresentationFormat>
  <Paragraphs>212</Paragraphs>
  <Slides>31</Slides>
  <Notes>6</Notes>
  <HiddenSlides>0</HiddenSlides>
  <MMClips>3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3" baseType="lpstr">
      <vt:lpstr>Тема Office</vt:lpstr>
      <vt:lpstr>Формула</vt:lpstr>
      <vt:lpstr>Презентация PowerPoint</vt:lpstr>
      <vt:lpstr>Презентация PowerPoint</vt:lpstr>
      <vt:lpstr>Презентация PowerPoint</vt:lpstr>
      <vt:lpstr>Испытание на стенде создание  сжимающих и растягивающих напряжений</vt:lpstr>
      <vt:lpstr>Образование плазмы</vt:lpstr>
      <vt:lpstr>Презентация PowerPoint</vt:lpstr>
      <vt:lpstr>Применение ПИВ в КНР, уезд Пиндиншань</vt:lpstr>
      <vt:lpstr>Наблюдение за воздействием</vt:lpstr>
      <vt:lpstr>Результаты рентгеновской томографии</vt:lpstr>
      <vt:lpstr>Технологическая схема расположения скважин в будущих куполах обрушения для заблаговременной дегазации шахты Ерунаковская-VIII  </vt:lpstr>
      <vt:lpstr>Реализация проекта заблаговременной дегазации, добычи и утилизации метана</vt:lpstr>
      <vt:lpstr>Реализованные инновационные технологические  решения </vt:lpstr>
      <vt:lpstr>Микросейсмические исследования  в процессе воздействия</vt:lpstr>
      <vt:lpstr>Распределение микросейсмических событий в процессе ПИВ на скважине А1</vt:lpstr>
      <vt:lpstr>Распределение микросейсмических событий в процессе ПИВ на скважине А3</vt:lpstr>
      <vt:lpstr>3D моделирование проницаемости после проведенного ПИВ</vt:lpstr>
      <vt:lpstr>Распределение плотности энергии микросейсмической эмиссии в проекции на угольные пласты 45-48</vt:lpstr>
      <vt:lpstr>Распределение энергии сжатия по угольным пластам 45-48</vt:lpstr>
      <vt:lpstr>Распределение энергии разрежения по угольным пластам 45-48</vt:lpstr>
      <vt:lpstr>Распределение некомпенсированной части энергии максимальных напряжений отрыва по угольным пластам 45-48</vt:lpstr>
      <vt:lpstr>Распределение микросейсмолинеаментов угольных пластов 45-48</vt:lpstr>
      <vt:lpstr>Распределение возникшей проницаемости в результате ПИВ на угольных пластах 45 и 48</vt:lpstr>
      <vt:lpstr>Создание депрессионной воронки для десорбции метана по результатам работы скважин</vt:lpstr>
      <vt:lpstr>Презентация PowerPoint</vt:lpstr>
      <vt:lpstr>Презентация PowerPoint</vt:lpstr>
      <vt:lpstr>Презентация PowerPoint</vt:lpstr>
      <vt:lpstr>СИНЕРГЕТИЧЕСКИЙ  ЭФФЕКТ ДЕГАЗАЦИИ ПЛАСТОВ</vt:lpstr>
      <vt:lpstr>Фото площадки и операторской</vt:lpstr>
      <vt:lpstr>Экономическая и технологическая эффективность</vt:lpstr>
      <vt:lpstr>Выводы и предложения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АгеевП;Андрей Десяткин</dc:creator>
  <cp:lastModifiedBy>Десяткин</cp:lastModifiedBy>
  <cp:revision>299</cp:revision>
  <dcterms:created xsi:type="dcterms:W3CDTF">2014-05-13T07:26:37Z</dcterms:created>
  <dcterms:modified xsi:type="dcterms:W3CDTF">2016-06-30T08:28:51Z</dcterms:modified>
</cp:coreProperties>
</file>