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4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7"/>
  </p:notesMasterIdLst>
  <p:sldIdLst>
    <p:sldId id="256" r:id="rId2"/>
    <p:sldId id="271" r:id="rId3"/>
    <p:sldId id="1060" r:id="rId4"/>
    <p:sldId id="997" r:id="rId5"/>
    <p:sldId id="998" r:id="rId6"/>
    <p:sldId id="279" r:id="rId7"/>
    <p:sldId id="999" r:id="rId8"/>
    <p:sldId id="1048" r:id="rId9"/>
    <p:sldId id="1000" r:id="rId10"/>
    <p:sldId id="1049" r:id="rId11"/>
    <p:sldId id="278" r:id="rId12"/>
    <p:sldId id="1064" r:id="rId13"/>
    <p:sldId id="1051" r:id="rId14"/>
    <p:sldId id="1001" r:id="rId15"/>
    <p:sldId id="1002" r:id="rId16"/>
    <p:sldId id="1053" r:id="rId17"/>
    <p:sldId id="272" r:id="rId18"/>
    <p:sldId id="270" r:id="rId19"/>
    <p:sldId id="1005" r:id="rId20"/>
    <p:sldId id="313" r:id="rId21"/>
    <p:sldId id="1063" r:id="rId22"/>
    <p:sldId id="1033" r:id="rId23"/>
    <p:sldId id="1034" r:id="rId24"/>
    <p:sldId id="995" r:id="rId25"/>
    <p:sldId id="1004" r:id="rId26"/>
    <p:sldId id="1003" r:id="rId27"/>
    <p:sldId id="1006" r:id="rId28"/>
    <p:sldId id="1008" r:id="rId29"/>
    <p:sldId id="1010" r:id="rId30"/>
    <p:sldId id="1011" r:id="rId31"/>
    <p:sldId id="1027" r:id="rId32"/>
    <p:sldId id="1025" r:id="rId33"/>
    <p:sldId id="1024" r:id="rId34"/>
    <p:sldId id="1009" r:id="rId35"/>
    <p:sldId id="1054" r:id="rId36"/>
    <p:sldId id="1055" r:id="rId37"/>
    <p:sldId id="1016" r:id="rId38"/>
    <p:sldId id="1035" r:id="rId39"/>
    <p:sldId id="1056" r:id="rId40"/>
    <p:sldId id="1018" r:id="rId41"/>
    <p:sldId id="1057" r:id="rId42"/>
    <p:sldId id="1017" r:id="rId43"/>
    <p:sldId id="1058" r:id="rId44"/>
    <p:sldId id="1015" r:id="rId45"/>
    <p:sldId id="1036" r:id="rId46"/>
    <p:sldId id="1059" r:id="rId47"/>
    <p:sldId id="1019" r:id="rId48"/>
    <p:sldId id="1020" r:id="rId49"/>
    <p:sldId id="1039" r:id="rId50"/>
    <p:sldId id="1040" r:id="rId51"/>
    <p:sldId id="1021" r:id="rId52"/>
    <p:sldId id="1023" r:id="rId53"/>
    <p:sldId id="1045" r:id="rId54"/>
    <p:sldId id="1031" r:id="rId55"/>
    <p:sldId id="1022" r:id="rId56"/>
    <p:sldId id="1029" r:id="rId57"/>
    <p:sldId id="1030" r:id="rId58"/>
    <p:sldId id="1028" r:id="rId59"/>
    <p:sldId id="1068" r:id="rId60"/>
    <p:sldId id="1047" r:id="rId61"/>
    <p:sldId id="1041" r:id="rId62"/>
    <p:sldId id="327" r:id="rId63"/>
    <p:sldId id="1061" r:id="rId64"/>
    <p:sldId id="260" r:id="rId65"/>
    <p:sldId id="1066" r:id="rId66"/>
  </p:sldIdLst>
  <p:sldSz cx="13439775" cy="7559675"/>
  <p:notesSz cx="6797675" cy="9926638"/>
  <p:embeddedFontLst>
    <p:embeddedFont>
      <p:font typeface="Century Gothic" panose="020B0502020202020204" pitchFamily="34" charset="0"/>
      <p:regular r:id="rId68"/>
      <p:bold r:id="rId69"/>
      <p:italic r:id="rId70"/>
      <p:boldItalic r:id="rId71"/>
    </p:embeddedFont>
    <p:embeddedFont>
      <p:font typeface="Montserrat" panose="020B0604020202020204" charset="-52"/>
      <p:regular r:id="rId72"/>
      <p:bold r:id="rId73"/>
      <p:italic r:id="rId74"/>
      <p:boldItalic r:id="rId75"/>
    </p:embeddedFont>
    <p:embeddedFont>
      <p:font typeface="Montserrat SemiBold" panose="020B0604020202020204" charset="-52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506026-617E-4788-A866-79C195FA9534}">
          <p14:sldIdLst>
            <p14:sldId id="256"/>
            <p14:sldId id="271"/>
            <p14:sldId id="1060"/>
            <p14:sldId id="997"/>
            <p14:sldId id="998"/>
            <p14:sldId id="279"/>
            <p14:sldId id="999"/>
            <p14:sldId id="1048"/>
            <p14:sldId id="1000"/>
            <p14:sldId id="1049"/>
            <p14:sldId id="278"/>
            <p14:sldId id="1064"/>
            <p14:sldId id="1051"/>
            <p14:sldId id="1001"/>
            <p14:sldId id="1002"/>
            <p14:sldId id="1053"/>
            <p14:sldId id="272"/>
            <p14:sldId id="270"/>
            <p14:sldId id="1005"/>
            <p14:sldId id="313"/>
            <p14:sldId id="1063"/>
            <p14:sldId id="1033"/>
            <p14:sldId id="1034"/>
            <p14:sldId id="995"/>
            <p14:sldId id="1004"/>
            <p14:sldId id="1003"/>
            <p14:sldId id="1006"/>
            <p14:sldId id="1008"/>
            <p14:sldId id="1010"/>
            <p14:sldId id="1011"/>
            <p14:sldId id="1027"/>
            <p14:sldId id="1025"/>
            <p14:sldId id="1024"/>
            <p14:sldId id="1009"/>
            <p14:sldId id="1054"/>
            <p14:sldId id="1055"/>
            <p14:sldId id="1016"/>
            <p14:sldId id="1035"/>
            <p14:sldId id="1056"/>
            <p14:sldId id="1018"/>
            <p14:sldId id="1057"/>
            <p14:sldId id="1017"/>
            <p14:sldId id="1058"/>
            <p14:sldId id="1015"/>
            <p14:sldId id="1036"/>
            <p14:sldId id="1059"/>
            <p14:sldId id="1019"/>
            <p14:sldId id="1020"/>
            <p14:sldId id="1039"/>
            <p14:sldId id="1040"/>
            <p14:sldId id="1021"/>
            <p14:sldId id="1023"/>
            <p14:sldId id="1045"/>
            <p14:sldId id="1031"/>
            <p14:sldId id="1022"/>
            <p14:sldId id="1029"/>
            <p14:sldId id="1030"/>
            <p14:sldId id="1028"/>
            <p14:sldId id="1068"/>
            <p14:sldId id="1047"/>
            <p14:sldId id="1041"/>
            <p14:sldId id="327"/>
            <p14:sldId id="1061"/>
            <p14:sldId id="260"/>
            <p14:sldId id="10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65" userDrawn="1">
          <p15:clr>
            <a:srgbClr val="A4A3A4"/>
          </p15:clr>
        </p15:guide>
        <p15:guide id="2" pos="4242" userDrawn="1">
          <p15:clr>
            <a:srgbClr val="A4A3A4"/>
          </p15:clr>
        </p15:guide>
        <p15:guide id="3" userDrawn="1">
          <p15:clr>
            <a:srgbClr val="9AA0A6"/>
          </p15:clr>
        </p15:guide>
        <p15:guide id="4" pos="292" userDrawn="1">
          <p15:clr>
            <a:srgbClr val="9AA0A6"/>
          </p15:clr>
        </p15:guide>
        <p15:guide id="5" pos="584" userDrawn="1">
          <p15:clr>
            <a:srgbClr val="9AA0A6"/>
          </p15:clr>
        </p15:guide>
        <p15:guide id="6" pos="5009" userDrawn="1">
          <p15:clr>
            <a:srgbClr val="9AA0A6"/>
          </p15:clr>
        </p15:guide>
        <p15:guide id="7" pos="6985" userDrawn="1">
          <p15:clr>
            <a:srgbClr val="9AA0A6"/>
          </p15:clr>
        </p15:guide>
        <p15:guide id="8" orient="horz" pos="4762" userDrawn="1">
          <p15:clr>
            <a:srgbClr val="9AA0A6"/>
          </p15:clr>
        </p15:guide>
        <p15:guide id="9" orient="horz" pos="377" userDrawn="1">
          <p15:clr>
            <a:srgbClr val="9AA0A6"/>
          </p15:clr>
        </p15:guide>
        <p15:guide id="10" pos="7883" userDrawn="1">
          <p15:clr>
            <a:srgbClr val="9AA0A6"/>
          </p15:clr>
        </p15:guide>
        <p15:guide id="11" pos="8175" userDrawn="1">
          <p15:clr>
            <a:srgbClr val="9AA0A6"/>
          </p15:clr>
        </p15:guide>
        <p15:guide id="12" pos="1470" userDrawn="1">
          <p15:clr>
            <a:srgbClr val="9AA0A6"/>
          </p15:clr>
        </p15:guide>
        <p15:guide id="13" orient="horz" pos="696" userDrawn="1">
          <p15:clr>
            <a:srgbClr val="9AA0A6"/>
          </p15:clr>
        </p15:guide>
        <p15:guide id="14" orient="horz" pos="1202" userDrawn="1">
          <p15:clr>
            <a:srgbClr val="9AA0A6"/>
          </p15:clr>
        </p15:guide>
        <p15:guide id="15" orient="horz" pos="77" userDrawn="1">
          <p15:clr>
            <a:srgbClr val="9AA0A6"/>
          </p15:clr>
        </p15:guide>
        <p15:guide id="16" orient="horz" pos="829" userDrawn="1">
          <p15:clr>
            <a:srgbClr val="9AA0A6"/>
          </p15:clr>
        </p15:guide>
        <p15:guide id="17" orient="horz" pos="4339" userDrawn="1">
          <p15:clr>
            <a:srgbClr val="9AA0A6"/>
          </p15:clr>
        </p15:guide>
        <p15:guide id="18" orient="horz" pos="1539" userDrawn="1">
          <p15:clr>
            <a:srgbClr val="9AA0A6"/>
          </p15:clr>
        </p15:guide>
        <p15:guide id="19" orient="horz" pos="2049" userDrawn="1">
          <p15:clr>
            <a:srgbClr val="9AA0A6"/>
          </p15:clr>
        </p15:guide>
        <p15:guide id="20" orient="horz" pos="2681" userDrawn="1">
          <p15:clr>
            <a:srgbClr val="9AA0A6"/>
          </p15:clr>
        </p15:guide>
        <p15:guide id="21" pos="2920" userDrawn="1">
          <p15:clr>
            <a:srgbClr val="9AA0A6"/>
          </p15:clr>
        </p15:guide>
        <p15:guide id="22" orient="horz" pos="3032" userDrawn="1">
          <p15:clr>
            <a:srgbClr val="9AA0A6"/>
          </p15:clr>
        </p15:guide>
        <p15:guide id="23" pos="3457" userDrawn="1">
          <p15:clr>
            <a:srgbClr val="9AA0A6"/>
          </p15:clr>
        </p15:guide>
        <p15:guide id="24" pos="5620" userDrawn="1">
          <p15:clr>
            <a:srgbClr val="9AA0A6"/>
          </p15:clr>
        </p15:guide>
        <p15:guide id="25" orient="horz" pos="3804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947"/>
    <a:srgbClr val="1F2758"/>
    <a:srgbClr val="D72C34"/>
    <a:srgbClr val="0B3370"/>
    <a:srgbClr val="090C13"/>
    <a:srgbClr val="1885BE"/>
    <a:srgbClr val="EE3B3D"/>
    <a:srgbClr val="94AFE4"/>
    <a:srgbClr val="24489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3DA76D-293F-4EF8-B848-F39FE4E73936}">
  <a:tblStyle styleId="{1A3DA76D-293F-4EF8-B848-F39FE4E739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7" autoAdjust="0"/>
    <p:restoredTop sz="91247" autoAdjust="0"/>
  </p:normalViewPr>
  <p:slideViewPr>
    <p:cSldViewPr snapToGrid="0">
      <p:cViewPr varScale="1">
        <p:scale>
          <a:sx n="53" d="100"/>
          <a:sy n="53" d="100"/>
        </p:scale>
        <p:origin x="56" y="104"/>
      </p:cViewPr>
      <p:guideLst>
        <p:guide orient="horz" pos="2365"/>
        <p:guide pos="4242"/>
        <p:guide/>
        <p:guide pos="292"/>
        <p:guide pos="584"/>
        <p:guide pos="5009"/>
        <p:guide pos="6985"/>
        <p:guide orient="horz" pos="4762"/>
        <p:guide orient="horz" pos="377"/>
        <p:guide pos="7883"/>
        <p:guide pos="8175"/>
        <p:guide pos="1470"/>
        <p:guide orient="horz" pos="696"/>
        <p:guide orient="horz" pos="1202"/>
        <p:guide orient="horz" pos="77"/>
        <p:guide orient="horz" pos="829"/>
        <p:guide orient="horz" pos="4339"/>
        <p:guide orient="horz" pos="1539"/>
        <p:guide orient="horz" pos="2049"/>
        <p:guide orient="horz" pos="2681"/>
        <p:guide pos="2920"/>
        <p:guide orient="horz" pos="3032"/>
        <p:guide pos="3457"/>
        <p:guide pos="5620"/>
        <p:guide orient="horz" pos="3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oskuryakovAS\Desktop\&#1043;&#1056;&#1057;\&#1050;&#1085;&#1080;&#1075;&#1072;2.xlsx" TargetMode="External"/><Relationship Id="rId2" Type="http://schemas.openxmlformats.org/officeDocument/2006/relationships/image" Target="../media/image82.JPG"/><Relationship Id="rId1" Type="http://schemas.openxmlformats.org/officeDocument/2006/relationships/image" Target="../media/image81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167389703599215E-2"/>
          <c:y val="2.3141517485876385E-3"/>
          <c:w val="0.97183261029640078"/>
          <c:h val="0.94908866153107196"/>
        </c:manualLayout>
      </c:layout>
      <c:ofPieChart>
        <c:ofPieType val="bar"/>
        <c:varyColors val="1"/>
        <c:ser>
          <c:idx val="0"/>
          <c:order val="0"/>
          <c:spPr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4890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FC6-479D-B597-23CE6C468348}"/>
              </c:ext>
            </c:extLst>
          </c:dPt>
          <c:dPt>
            <c:idx val="1"/>
            <c:bubble3D val="0"/>
            <c:spPr>
              <a:solidFill>
                <a:srgbClr val="2E5CB8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FC6-479D-B597-23CE6C468348}"/>
              </c:ext>
            </c:extLst>
          </c:dPt>
          <c:dPt>
            <c:idx val="2"/>
            <c:bubble3D val="0"/>
            <c:spPr>
              <a:solidFill>
                <a:srgbClr val="4170CF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FC6-479D-B597-23CE6C468348}"/>
              </c:ext>
            </c:extLst>
          </c:dPt>
          <c:dPt>
            <c:idx val="3"/>
            <c:bubble3D val="0"/>
            <c:spPr>
              <a:solidFill>
                <a:srgbClr val="668CD8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FC6-479D-B597-23CE6C468348}"/>
              </c:ext>
            </c:extLst>
          </c:dPt>
          <c:dPt>
            <c:idx val="4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FC6-479D-B597-23CE6C468348}"/>
              </c:ext>
            </c:extLst>
          </c:dPt>
          <c:dPt>
            <c:idx val="5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FC6-479D-B597-23CE6C468348}"/>
              </c:ext>
            </c:extLst>
          </c:dPt>
          <c:dPt>
            <c:idx val="6"/>
            <c:bubble3D val="0"/>
            <c:explosion val="7"/>
            <c:spPr>
              <a:solidFill>
                <a:srgbClr val="94AFE4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FC6-479D-B597-23CE6C468348}"/>
              </c:ext>
            </c:extLst>
          </c:dPt>
          <c:cat>
            <c:strRef>
              <c:f>Лист11!$C$27:$C$32</c:f>
              <c:strCache>
                <c:ptCount val="6"/>
                <c:pt idx="0">
                  <c:v>техническое состояние ОПО</c:v>
                </c:pt>
                <c:pt idx="1">
                  <c:v>несвоевременное (некачественное) ТО</c:v>
                </c:pt>
                <c:pt idx="2">
                  <c:v>неисправность (отсутствие) средств обеспечения безопасности</c:v>
                </c:pt>
                <c:pt idx="3">
                  <c:v>действия/уровень знаний персонала</c:v>
                </c:pt>
                <c:pt idx="4">
                  <c:v>природные явления</c:v>
                </c:pt>
                <c:pt idx="5">
                  <c:v>деятельность человека</c:v>
                </c:pt>
              </c:strCache>
            </c:strRef>
          </c:cat>
          <c:val>
            <c:numRef>
              <c:f>Лист11!$D$27:$D$32</c:f>
              <c:numCache>
                <c:formatCode>0.00%</c:formatCode>
                <c:ptCount val="6"/>
                <c:pt idx="0">
                  <c:v>0.16</c:v>
                </c:pt>
                <c:pt idx="1">
                  <c:v>0.14000000000000001</c:v>
                </c:pt>
                <c:pt idx="2">
                  <c:v>0.13</c:v>
                </c:pt>
                <c:pt idx="3">
                  <c:v>0.28000000000000003</c:v>
                </c:pt>
                <c:pt idx="4">
                  <c:v>0.24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FC6-479D-B597-23CE6C4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72"/>
        <c:secondPieSize val="79"/>
        <c:serLines>
          <c:spPr>
            <a:ln w="3175" cap="flat" cmpd="sng" algn="ctr">
              <a:solidFill>
                <a:schemeClr val="tx1"/>
              </a:solidFill>
              <a:round/>
            </a:ln>
            <a:effectLst/>
          </c:spPr>
        </c:serLines>
      </c:ofPieChart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Лист1!$E$41</c:f>
              <c:strCache>
                <c:ptCount val="1"/>
                <c:pt idx="0">
                  <c:v>КП</c:v>
                </c:pt>
              </c:strCache>
            </c:strRef>
          </c:tx>
          <c:spPr>
            <a:solidFill>
              <a:srgbClr val="EE3B3D">
                <a:alpha val="27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Лист1!$D$42:$D$58</c:f>
              <c:numCache>
                <c:formatCode>General</c:formatCode>
                <c:ptCount val="17"/>
                <c:pt idx="0">
                  <c:v>1998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Лист1!$E$42:$E$58</c:f>
              <c:numCache>
                <c:formatCode>General</c:formatCode>
                <c:ptCount val="17"/>
                <c:pt idx="0">
                  <c:v>103</c:v>
                </c:pt>
                <c:pt idx="1">
                  <c:v>156</c:v>
                </c:pt>
                <c:pt idx="2">
                  <c:v>168</c:v>
                </c:pt>
                <c:pt idx="3">
                  <c:v>196</c:v>
                </c:pt>
                <c:pt idx="4">
                  <c:v>220</c:v>
                </c:pt>
                <c:pt idx="5">
                  <c:v>241</c:v>
                </c:pt>
                <c:pt idx="6">
                  <c:v>261</c:v>
                </c:pt>
                <c:pt idx="7">
                  <c:v>297</c:v>
                </c:pt>
                <c:pt idx="8">
                  <c:v>322</c:v>
                </c:pt>
                <c:pt idx="9">
                  <c:v>349</c:v>
                </c:pt>
                <c:pt idx="10">
                  <c:v>371</c:v>
                </c:pt>
                <c:pt idx="11">
                  <c:v>378</c:v>
                </c:pt>
                <c:pt idx="12">
                  <c:v>378</c:v>
                </c:pt>
                <c:pt idx="13">
                  <c:v>415</c:v>
                </c:pt>
                <c:pt idx="14">
                  <c:v>424</c:v>
                </c:pt>
                <c:pt idx="15">
                  <c:v>434</c:v>
                </c:pt>
                <c:pt idx="16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2-4E93-87DF-1B365D0CB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129856"/>
        <c:axId val="123131392"/>
      </c:barChart>
      <c:catAx>
        <c:axId val="123129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3131392"/>
        <c:crosses val="autoZero"/>
        <c:auto val="1"/>
        <c:lblAlgn val="ctr"/>
        <c:lblOffset val="100"/>
        <c:noMultiLvlLbl val="0"/>
      </c:catAx>
      <c:valAx>
        <c:axId val="123131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312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Лист1!$E$61</c:f>
              <c:strCache>
                <c:ptCount val="1"/>
                <c:pt idx="0">
                  <c:v>выс</c:v>
                </c:pt>
              </c:strCache>
            </c:strRef>
          </c:tx>
          <c:spPr>
            <a:ln w="28575" cap="rnd">
              <a:solidFill>
                <a:srgbClr val="1885BE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Лист1!$D$62:$D$78</c:f>
              <c:numCache>
                <c:formatCode>General</c:formatCode>
                <c:ptCount val="17"/>
                <c:pt idx="0">
                  <c:v>1998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Лист1!$E$62:$E$78</c:f>
              <c:numCache>
                <c:formatCode>0.00%</c:formatCode>
                <c:ptCount val="17"/>
                <c:pt idx="0">
                  <c:v>0.26</c:v>
                </c:pt>
                <c:pt idx="1">
                  <c:v>0.1</c:v>
                </c:pt>
                <c:pt idx="2">
                  <c:v>7.0000000000000007E-2</c:v>
                </c:pt>
                <c:pt idx="3">
                  <c:v>1.4999999999999999E-2</c:v>
                </c:pt>
                <c:pt idx="4">
                  <c:v>2.3E-2</c:v>
                </c:pt>
                <c:pt idx="5">
                  <c:v>0.02</c:v>
                </c:pt>
                <c:pt idx="6">
                  <c:v>2.3E-2</c:v>
                </c:pt>
                <c:pt idx="7">
                  <c:v>1.2999999999999999E-2</c:v>
                </c:pt>
                <c:pt idx="8">
                  <c:v>6.0000000000000001E-3</c:v>
                </c:pt>
                <c:pt idx="9">
                  <c:v>8.9999999999999993E-3</c:v>
                </c:pt>
                <c:pt idx="10">
                  <c:v>3.0000000000000001E-3</c:v>
                </c:pt>
                <c:pt idx="11">
                  <c:v>5.0000000000000001E-3</c:v>
                </c:pt>
                <c:pt idx="12">
                  <c:v>0</c:v>
                </c:pt>
                <c:pt idx="13">
                  <c:v>2.3999999999999998E-3</c:v>
                </c:pt>
                <c:pt idx="14">
                  <c:v>0</c:v>
                </c:pt>
                <c:pt idx="15">
                  <c:v>2.3E-3</c:v>
                </c:pt>
                <c:pt idx="16">
                  <c:v>2.3E-3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04-40A3-8B49-3C5F7B85DF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168256"/>
        <c:axId val="123169792"/>
      </c:lineChart>
      <c:catAx>
        <c:axId val="123168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3169792"/>
        <c:crosses val="autoZero"/>
        <c:auto val="1"/>
        <c:lblAlgn val="ctr"/>
        <c:lblOffset val="100"/>
        <c:noMultiLvlLbl val="0"/>
      </c:catAx>
      <c:valAx>
        <c:axId val="12316979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2316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9721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3957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8005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4584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3033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520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40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 rtl="0">
              <a:buNone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endParaRPr lang="ru-RU" sz="1100" b="0" i="0" u="none" strike="noStrike" kern="1200" cap="none" spc="0" baseline="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007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448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2870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0856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1349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0323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4589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725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6612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277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44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3071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3319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09911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12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5179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8611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7277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5942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534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921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71224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1809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48351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577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153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04307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83228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12794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2063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45428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15478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30929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3752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9700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8366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56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ru-RU" dirty="0">
              <a:ln>
                <a:noFill/>
              </a:ln>
              <a:solidFill>
                <a:srgbClr val="012551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084114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39817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8145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8697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21203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4544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28471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4314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0302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42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3087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7934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30875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16871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78723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6424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6aace21f1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6aace21f1_1_10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5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420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61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aace21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aace21f1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47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8172" y="1094388"/>
            <a:ext cx="12524041" cy="3016800"/>
          </a:xfrm>
          <a:prstGeom prst="rect">
            <a:avLst/>
          </a:prstGeom>
        </p:spPr>
        <p:txBody>
          <a:bodyPr spcFirstLastPara="1" wrap="square" lIns="114375" tIns="114375" rIns="114375" bIns="11437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368"/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368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368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368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368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368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368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368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368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8162" y="4165643"/>
            <a:ext cx="12524041" cy="11649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58162" y="1625801"/>
            <a:ext cx="12524041" cy="2886000"/>
          </a:xfrm>
          <a:prstGeom prst="rect">
            <a:avLst/>
          </a:prstGeom>
        </p:spPr>
        <p:txBody>
          <a:bodyPr spcFirstLastPara="1" wrap="square" lIns="114375" tIns="114375" rIns="114375" bIns="11437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9311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9311"/>
            </a:lvl2pPr>
            <a:lvl3pPr lvl="2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9311"/>
            </a:lvl3pPr>
            <a:lvl4pPr lvl="3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9311"/>
            </a:lvl4pPr>
            <a:lvl5pPr lvl="4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9311"/>
            </a:lvl5pPr>
            <a:lvl6pPr lvl="5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9311"/>
            </a:lvl6pPr>
            <a:lvl7pPr lvl="6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9311"/>
            </a:lvl7pPr>
            <a:lvl8pPr lvl="7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9311"/>
            </a:lvl8pPr>
            <a:lvl9pPr lvl="8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9311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58162" y="4633192"/>
            <a:ext cx="12524041" cy="19119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marL="588599" lvl="0" indent="-482324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1177199" lvl="1" indent="-441449" algn="ctr">
              <a:spcBef>
                <a:spcPts val="2575"/>
              </a:spcBef>
              <a:spcAft>
                <a:spcPts val="0"/>
              </a:spcAft>
              <a:buSzPts val="1800"/>
              <a:buChar char="○"/>
              <a:defRPr/>
            </a:lvl2pPr>
            <a:lvl3pPr marL="1765798" lvl="2" indent="-441449" algn="ctr">
              <a:spcBef>
                <a:spcPts val="2575"/>
              </a:spcBef>
              <a:spcAft>
                <a:spcPts val="0"/>
              </a:spcAft>
              <a:buSzPts val="1800"/>
              <a:buChar char="■"/>
              <a:defRPr/>
            </a:lvl3pPr>
            <a:lvl4pPr marL="2354397" lvl="3" indent="-441449" algn="ctr">
              <a:spcBef>
                <a:spcPts val="2575"/>
              </a:spcBef>
              <a:spcAft>
                <a:spcPts val="0"/>
              </a:spcAft>
              <a:buSzPts val="1800"/>
              <a:buChar char="●"/>
              <a:defRPr/>
            </a:lvl4pPr>
            <a:lvl5pPr marL="2942996" lvl="4" indent="-441449" algn="ctr">
              <a:spcBef>
                <a:spcPts val="2575"/>
              </a:spcBef>
              <a:spcAft>
                <a:spcPts val="0"/>
              </a:spcAft>
              <a:buSzPts val="1800"/>
              <a:buChar char="○"/>
              <a:defRPr/>
            </a:lvl5pPr>
            <a:lvl6pPr marL="3531596" lvl="5" indent="-441449" algn="ctr">
              <a:spcBef>
                <a:spcPts val="2575"/>
              </a:spcBef>
              <a:spcAft>
                <a:spcPts val="0"/>
              </a:spcAft>
              <a:buSzPts val="1800"/>
              <a:buChar char="■"/>
              <a:defRPr/>
            </a:lvl6pPr>
            <a:lvl7pPr marL="4120195" lvl="6" indent="-441449" algn="ctr">
              <a:spcBef>
                <a:spcPts val="2575"/>
              </a:spcBef>
              <a:spcAft>
                <a:spcPts val="0"/>
              </a:spcAft>
              <a:buSzPts val="1800"/>
              <a:buChar char="●"/>
              <a:defRPr/>
            </a:lvl7pPr>
            <a:lvl8pPr marL="4708794" lvl="7" indent="-441449" algn="ctr">
              <a:spcBef>
                <a:spcPts val="2575"/>
              </a:spcBef>
              <a:spcAft>
                <a:spcPts val="0"/>
              </a:spcAft>
              <a:buSzPts val="1800"/>
              <a:buChar char="○"/>
              <a:defRPr/>
            </a:lvl8pPr>
            <a:lvl9pPr marL="5297394" lvl="8" indent="-441449" algn="ctr">
              <a:spcBef>
                <a:spcPts val="2575"/>
              </a:spcBef>
              <a:spcAft>
                <a:spcPts val="2575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8162" y="3161354"/>
            <a:ext cx="12524041" cy="12372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793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793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793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793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793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793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793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793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5793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8162" y="654105"/>
            <a:ext cx="12524041" cy="8418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8162" y="1693927"/>
            <a:ext cx="12524041" cy="50214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marL="588599" lvl="0" indent="-482324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1177199" lvl="1" indent="-441449">
              <a:spcBef>
                <a:spcPts val="2575"/>
              </a:spcBef>
              <a:spcAft>
                <a:spcPts val="0"/>
              </a:spcAft>
              <a:buSzPts val="1800"/>
              <a:buChar char="○"/>
              <a:defRPr/>
            </a:lvl2pPr>
            <a:lvl3pPr marL="1765798" lvl="2" indent="-441449">
              <a:spcBef>
                <a:spcPts val="2575"/>
              </a:spcBef>
              <a:spcAft>
                <a:spcPts val="0"/>
              </a:spcAft>
              <a:buSzPts val="1800"/>
              <a:buChar char="■"/>
              <a:defRPr/>
            </a:lvl3pPr>
            <a:lvl4pPr marL="2354397" lvl="3" indent="-441449">
              <a:spcBef>
                <a:spcPts val="2575"/>
              </a:spcBef>
              <a:spcAft>
                <a:spcPts val="0"/>
              </a:spcAft>
              <a:buSzPts val="1800"/>
              <a:buChar char="●"/>
              <a:defRPr/>
            </a:lvl4pPr>
            <a:lvl5pPr marL="2942996" lvl="4" indent="-441449">
              <a:spcBef>
                <a:spcPts val="2575"/>
              </a:spcBef>
              <a:spcAft>
                <a:spcPts val="0"/>
              </a:spcAft>
              <a:buSzPts val="1800"/>
              <a:buChar char="○"/>
              <a:defRPr/>
            </a:lvl5pPr>
            <a:lvl6pPr marL="3531596" lvl="5" indent="-441449">
              <a:spcBef>
                <a:spcPts val="2575"/>
              </a:spcBef>
              <a:spcAft>
                <a:spcPts val="0"/>
              </a:spcAft>
              <a:buSzPts val="1800"/>
              <a:buChar char="■"/>
              <a:defRPr/>
            </a:lvl6pPr>
            <a:lvl7pPr marL="4120195" lvl="6" indent="-441449">
              <a:spcBef>
                <a:spcPts val="2575"/>
              </a:spcBef>
              <a:spcAft>
                <a:spcPts val="0"/>
              </a:spcAft>
              <a:buSzPts val="1800"/>
              <a:buChar char="●"/>
              <a:defRPr/>
            </a:lvl7pPr>
            <a:lvl8pPr marL="4708794" lvl="7" indent="-441449">
              <a:spcBef>
                <a:spcPts val="2575"/>
              </a:spcBef>
              <a:spcAft>
                <a:spcPts val="0"/>
              </a:spcAft>
              <a:buSzPts val="1800"/>
              <a:buChar char="○"/>
              <a:defRPr/>
            </a:lvl8pPr>
            <a:lvl9pPr marL="5297394" lvl="8" indent="-441449">
              <a:spcBef>
                <a:spcPts val="2575"/>
              </a:spcBef>
              <a:spcAft>
                <a:spcPts val="2575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8162" y="654105"/>
            <a:ext cx="12524041" cy="8418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8160" y="1693927"/>
            <a:ext cx="5879467" cy="50214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marL="588599" lvl="0" indent="-44144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17"/>
            </a:lvl1pPr>
            <a:lvl2pPr marL="1177199" lvl="1" indent="-416924">
              <a:spcBef>
                <a:spcPts val="2575"/>
              </a:spcBef>
              <a:spcAft>
                <a:spcPts val="0"/>
              </a:spcAft>
              <a:buSzPts val="1500"/>
              <a:buChar char="○"/>
              <a:defRPr sz="1931"/>
            </a:lvl2pPr>
            <a:lvl3pPr marL="1765798" lvl="2" indent="-416924">
              <a:spcBef>
                <a:spcPts val="2575"/>
              </a:spcBef>
              <a:spcAft>
                <a:spcPts val="0"/>
              </a:spcAft>
              <a:buSzPts val="1500"/>
              <a:buChar char="■"/>
              <a:defRPr sz="1931"/>
            </a:lvl3pPr>
            <a:lvl4pPr marL="2354397" lvl="3" indent="-416924">
              <a:spcBef>
                <a:spcPts val="2575"/>
              </a:spcBef>
              <a:spcAft>
                <a:spcPts val="0"/>
              </a:spcAft>
              <a:buSzPts val="1500"/>
              <a:buChar char="●"/>
              <a:defRPr sz="1931"/>
            </a:lvl4pPr>
            <a:lvl5pPr marL="2942996" lvl="4" indent="-416924">
              <a:spcBef>
                <a:spcPts val="2575"/>
              </a:spcBef>
              <a:spcAft>
                <a:spcPts val="0"/>
              </a:spcAft>
              <a:buSzPts val="1500"/>
              <a:buChar char="○"/>
              <a:defRPr sz="1931"/>
            </a:lvl5pPr>
            <a:lvl6pPr marL="3531596" lvl="5" indent="-416924">
              <a:spcBef>
                <a:spcPts val="2575"/>
              </a:spcBef>
              <a:spcAft>
                <a:spcPts val="0"/>
              </a:spcAft>
              <a:buSzPts val="1500"/>
              <a:buChar char="■"/>
              <a:defRPr sz="1931"/>
            </a:lvl6pPr>
            <a:lvl7pPr marL="4120195" lvl="6" indent="-416924">
              <a:spcBef>
                <a:spcPts val="2575"/>
              </a:spcBef>
              <a:spcAft>
                <a:spcPts val="0"/>
              </a:spcAft>
              <a:buSzPts val="1500"/>
              <a:buChar char="●"/>
              <a:defRPr sz="1931"/>
            </a:lvl7pPr>
            <a:lvl8pPr marL="4708794" lvl="7" indent="-416924">
              <a:spcBef>
                <a:spcPts val="2575"/>
              </a:spcBef>
              <a:spcAft>
                <a:spcPts val="0"/>
              </a:spcAft>
              <a:buSzPts val="1500"/>
              <a:buChar char="○"/>
              <a:defRPr sz="1931"/>
            </a:lvl8pPr>
            <a:lvl9pPr marL="5297394" lvl="8" indent="-416924">
              <a:spcBef>
                <a:spcPts val="2575"/>
              </a:spcBef>
              <a:spcAft>
                <a:spcPts val="2575"/>
              </a:spcAft>
              <a:buSzPts val="1500"/>
              <a:buChar char="■"/>
              <a:defRPr sz="1931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103029" y="1693927"/>
            <a:ext cx="5879467" cy="50214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marL="588599" lvl="0" indent="-44144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17"/>
            </a:lvl1pPr>
            <a:lvl2pPr marL="1177199" lvl="1" indent="-416924">
              <a:spcBef>
                <a:spcPts val="2575"/>
              </a:spcBef>
              <a:spcAft>
                <a:spcPts val="0"/>
              </a:spcAft>
              <a:buSzPts val="1500"/>
              <a:buChar char="○"/>
              <a:defRPr sz="1931"/>
            </a:lvl2pPr>
            <a:lvl3pPr marL="1765798" lvl="2" indent="-416924">
              <a:spcBef>
                <a:spcPts val="2575"/>
              </a:spcBef>
              <a:spcAft>
                <a:spcPts val="0"/>
              </a:spcAft>
              <a:buSzPts val="1500"/>
              <a:buChar char="■"/>
              <a:defRPr sz="1931"/>
            </a:lvl3pPr>
            <a:lvl4pPr marL="2354397" lvl="3" indent="-416924">
              <a:spcBef>
                <a:spcPts val="2575"/>
              </a:spcBef>
              <a:spcAft>
                <a:spcPts val="0"/>
              </a:spcAft>
              <a:buSzPts val="1500"/>
              <a:buChar char="●"/>
              <a:defRPr sz="1931"/>
            </a:lvl4pPr>
            <a:lvl5pPr marL="2942996" lvl="4" indent="-416924">
              <a:spcBef>
                <a:spcPts val="2575"/>
              </a:spcBef>
              <a:spcAft>
                <a:spcPts val="0"/>
              </a:spcAft>
              <a:buSzPts val="1500"/>
              <a:buChar char="○"/>
              <a:defRPr sz="1931"/>
            </a:lvl5pPr>
            <a:lvl6pPr marL="3531596" lvl="5" indent="-416924">
              <a:spcBef>
                <a:spcPts val="2575"/>
              </a:spcBef>
              <a:spcAft>
                <a:spcPts val="0"/>
              </a:spcAft>
              <a:buSzPts val="1500"/>
              <a:buChar char="■"/>
              <a:defRPr sz="1931"/>
            </a:lvl6pPr>
            <a:lvl7pPr marL="4120195" lvl="6" indent="-416924">
              <a:spcBef>
                <a:spcPts val="2575"/>
              </a:spcBef>
              <a:spcAft>
                <a:spcPts val="0"/>
              </a:spcAft>
              <a:buSzPts val="1500"/>
              <a:buChar char="●"/>
              <a:defRPr sz="1931"/>
            </a:lvl7pPr>
            <a:lvl8pPr marL="4708794" lvl="7" indent="-416924">
              <a:spcBef>
                <a:spcPts val="2575"/>
              </a:spcBef>
              <a:spcAft>
                <a:spcPts val="0"/>
              </a:spcAft>
              <a:buSzPts val="1500"/>
              <a:buChar char="○"/>
              <a:defRPr sz="1931"/>
            </a:lvl8pPr>
            <a:lvl9pPr marL="5297394" lvl="8" indent="-416924">
              <a:spcBef>
                <a:spcPts val="2575"/>
              </a:spcBef>
              <a:spcAft>
                <a:spcPts val="2575"/>
              </a:spcAft>
              <a:buSzPts val="1500"/>
              <a:buChar char="■"/>
              <a:defRPr sz="193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8162" y="654105"/>
            <a:ext cx="12524041" cy="8418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58162" y="816630"/>
            <a:ext cx="4127561" cy="1110600"/>
          </a:xfrm>
          <a:prstGeom prst="rect">
            <a:avLst/>
          </a:prstGeom>
        </p:spPr>
        <p:txBody>
          <a:bodyPr spcFirstLastPara="1" wrap="square" lIns="114375" tIns="114375" rIns="114375" bIns="11437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862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862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862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862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862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862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862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862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862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58162" y="2042457"/>
            <a:ext cx="4127561" cy="46731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marL="588599" lvl="0" indent="-416924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931"/>
            </a:lvl1pPr>
            <a:lvl2pPr marL="1177199" lvl="1" indent="-416924">
              <a:spcBef>
                <a:spcPts val="2575"/>
              </a:spcBef>
              <a:spcAft>
                <a:spcPts val="0"/>
              </a:spcAft>
              <a:buSzPts val="1500"/>
              <a:buChar char="○"/>
              <a:defRPr sz="1931"/>
            </a:lvl2pPr>
            <a:lvl3pPr marL="1765798" lvl="2" indent="-416924">
              <a:spcBef>
                <a:spcPts val="2575"/>
              </a:spcBef>
              <a:spcAft>
                <a:spcPts val="0"/>
              </a:spcAft>
              <a:buSzPts val="1500"/>
              <a:buChar char="■"/>
              <a:defRPr sz="1931"/>
            </a:lvl3pPr>
            <a:lvl4pPr marL="2354397" lvl="3" indent="-416924">
              <a:spcBef>
                <a:spcPts val="2575"/>
              </a:spcBef>
              <a:spcAft>
                <a:spcPts val="0"/>
              </a:spcAft>
              <a:buSzPts val="1500"/>
              <a:buChar char="●"/>
              <a:defRPr sz="1931"/>
            </a:lvl4pPr>
            <a:lvl5pPr marL="2942996" lvl="4" indent="-416924">
              <a:spcBef>
                <a:spcPts val="2575"/>
              </a:spcBef>
              <a:spcAft>
                <a:spcPts val="0"/>
              </a:spcAft>
              <a:buSzPts val="1500"/>
              <a:buChar char="○"/>
              <a:defRPr sz="1931"/>
            </a:lvl5pPr>
            <a:lvl6pPr marL="3531596" lvl="5" indent="-416924">
              <a:spcBef>
                <a:spcPts val="2575"/>
              </a:spcBef>
              <a:spcAft>
                <a:spcPts val="0"/>
              </a:spcAft>
              <a:buSzPts val="1500"/>
              <a:buChar char="■"/>
              <a:defRPr sz="1931"/>
            </a:lvl6pPr>
            <a:lvl7pPr marL="4120195" lvl="6" indent="-416924">
              <a:spcBef>
                <a:spcPts val="2575"/>
              </a:spcBef>
              <a:spcAft>
                <a:spcPts val="0"/>
              </a:spcAft>
              <a:buSzPts val="1500"/>
              <a:buChar char="●"/>
              <a:defRPr sz="1931"/>
            </a:lvl7pPr>
            <a:lvl8pPr marL="4708794" lvl="7" indent="-416924">
              <a:spcBef>
                <a:spcPts val="2575"/>
              </a:spcBef>
              <a:spcAft>
                <a:spcPts val="0"/>
              </a:spcAft>
              <a:buSzPts val="1500"/>
              <a:buChar char="○"/>
              <a:defRPr sz="1931"/>
            </a:lvl8pPr>
            <a:lvl9pPr marL="5297394" lvl="8" indent="-416924">
              <a:spcBef>
                <a:spcPts val="2575"/>
              </a:spcBef>
              <a:spcAft>
                <a:spcPts val="2575"/>
              </a:spcAft>
              <a:buSzPts val="1500"/>
              <a:buChar char="■"/>
              <a:defRPr sz="193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720608" y="661638"/>
            <a:ext cx="9359719" cy="60126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724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7724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7724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7724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7724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7724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7724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7724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772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720274" y="-184"/>
            <a:ext cx="6720274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47247" tIns="147247" rIns="147247" bIns="14724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2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90252" y="1812541"/>
            <a:ext cx="5945897" cy="2178600"/>
          </a:xfrm>
          <a:prstGeom prst="rect">
            <a:avLst/>
          </a:prstGeom>
        </p:spPr>
        <p:txBody>
          <a:bodyPr spcFirstLastPara="1" wrap="square" lIns="114375" tIns="114375" rIns="114375" bIns="11437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823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823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823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823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823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823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823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823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6823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90252" y="4120005"/>
            <a:ext cx="5945897" cy="1815300"/>
          </a:xfrm>
          <a:prstGeom prst="rect">
            <a:avLst/>
          </a:prstGeom>
        </p:spPr>
        <p:txBody>
          <a:bodyPr spcFirstLastPara="1" wrap="square" lIns="114375" tIns="114375" rIns="114375" bIns="11437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34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34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34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34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34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34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34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34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347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7260455" y="1064257"/>
            <a:ext cx="5640009" cy="54312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/>
          <a:lstStyle>
            <a:lvl1pPr marL="588599" lvl="0" indent="-482324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1177199" lvl="1" indent="-441449">
              <a:spcBef>
                <a:spcPts val="2575"/>
              </a:spcBef>
              <a:spcAft>
                <a:spcPts val="0"/>
              </a:spcAft>
              <a:buSzPts val="1800"/>
              <a:buChar char="○"/>
              <a:defRPr/>
            </a:lvl2pPr>
            <a:lvl3pPr marL="1765798" lvl="2" indent="-441449">
              <a:spcBef>
                <a:spcPts val="2575"/>
              </a:spcBef>
              <a:spcAft>
                <a:spcPts val="0"/>
              </a:spcAft>
              <a:buSzPts val="1800"/>
              <a:buChar char="■"/>
              <a:defRPr/>
            </a:lvl3pPr>
            <a:lvl4pPr marL="2354397" lvl="3" indent="-441449">
              <a:spcBef>
                <a:spcPts val="2575"/>
              </a:spcBef>
              <a:spcAft>
                <a:spcPts val="0"/>
              </a:spcAft>
              <a:buSzPts val="1800"/>
              <a:buChar char="●"/>
              <a:defRPr/>
            </a:lvl4pPr>
            <a:lvl5pPr marL="2942996" lvl="4" indent="-441449">
              <a:spcBef>
                <a:spcPts val="2575"/>
              </a:spcBef>
              <a:spcAft>
                <a:spcPts val="0"/>
              </a:spcAft>
              <a:buSzPts val="1800"/>
              <a:buChar char="○"/>
              <a:defRPr/>
            </a:lvl5pPr>
            <a:lvl6pPr marL="3531596" lvl="5" indent="-441449">
              <a:spcBef>
                <a:spcPts val="2575"/>
              </a:spcBef>
              <a:spcAft>
                <a:spcPts val="0"/>
              </a:spcAft>
              <a:buSzPts val="1800"/>
              <a:buChar char="■"/>
              <a:defRPr/>
            </a:lvl6pPr>
            <a:lvl7pPr marL="4120195" lvl="6" indent="-441449">
              <a:spcBef>
                <a:spcPts val="2575"/>
              </a:spcBef>
              <a:spcAft>
                <a:spcPts val="0"/>
              </a:spcAft>
              <a:buSzPts val="1800"/>
              <a:buChar char="●"/>
              <a:defRPr/>
            </a:lvl7pPr>
            <a:lvl8pPr marL="4708794" lvl="7" indent="-441449">
              <a:spcBef>
                <a:spcPts val="2575"/>
              </a:spcBef>
              <a:spcAft>
                <a:spcPts val="0"/>
              </a:spcAft>
              <a:buSzPts val="1800"/>
              <a:buChar char="○"/>
              <a:defRPr/>
            </a:lvl8pPr>
            <a:lvl9pPr marL="5297394" lvl="8" indent="-441449">
              <a:spcBef>
                <a:spcPts val="2575"/>
              </a:spcBef>
              <a:spcAft>
                <a:spcPts val="2575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8160" y="6218168"/>
            <a:ext cx="8817463" cy="8895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/>
          <a:lstStyle>
            <a:lvl1pPr marL="588599" lvl="0" indent="-294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8162" y="654105"/>
            <a:ext cx="1252404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75" tIns="114375" rIns="114375" bIns="11437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8162" y="1693927"/>
            <a:ext cx="12524041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75" tIns="114375" rIns="114375" bIns="114375" anchor="t" anchorCtr="0"/>
          <a:lstStyle>
            <a:lvl1pPr marL="457200" lvl="0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marL="914400" lvl="1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2453464" y="6854072"/>
            <a:ext cx="806433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75" tIns="114375" rIns="114375" bIns="114375" anchor="ctr" anchorCtr="0">
            <a:noAutofit/>
          </a:bodyPr>
          <a:lstStyle>
            <a:lvl1pPr lvl="0" algn="r">
              <a:buNone/>
              <a:defRPr sz="1674">
                <a:solidFill>
                  <a:schemeClr val="dk2"/>
                </a:solidFill>
              </a:defRPr>
            </a:lvl1pPr>
            <a:lvl2pPr lvl="1" algn="r">
              <a:buNone/>
              <a:defRPr sz="1674">
                <a:solidFill>
                  <a:schemeClr val="dk2"/>
                </a:solidFill>
              </a:defRPr>
            </a:lvl2pPr>
            <a:lvl3pPr lvl="2" algn="r">
              <a:buNone/>
              <a:defRPr sz="1674">
                <a:solidFill>
                  <a:schemeClr val="dk2"/>
                </a:solidFill>
              </a:defRPr>
            </a:lvl3pPr>
            <a:lvl4pPr lvl="3" algn="r">
              <a:buNone/>
              <a:defRPr sz="1674">
                <a:solidFill>
                  <a:schemeClr val="dk2"/>
                </a:solidFill>
              </a:defRPr>
            </a:lvl4pPr>
            <a:lvl5pPr lvl="4" algn="r">
              <a:buNone/>
              <a:defRPr sz="1674">
                <a:solidFill>
                  <a:schemeClr val="dk2"/>
                </a:solidFill>
              </a:defRPr>
            </a:lvl5pPr>
            <a:lvl6pPr lvl="5" algn="r">
              <a:buNone/>
              <a:defRPr sz="1674">
                <a:solidFill>
                  <a:schemeClr val="dk2"/>
                </a:solidFill>
              </a:defRPr>
            </a:lvl6pPr>
            <a:lvl7pPr lvl="6" algn="r">
              <a:buNone/>
              <a:defRPr sz="1674">
                <a:solidFill>
                  <a:schemeClr val="dk2"/>
                </a:solidFill>
              </a:defRPr>
            </a:lvl7pPr>
            <a:lvl8pPr lvl="7" algn="r">
              <a:buNone/>
              <a:defRPr sz="1674">
                <a:solidFill>
                  <a:schemeClr val="dk2"/>
                </a:solidFill>
              </a:defRPr>
            </a:lvl8pPr>
            <a:lvl9pPr lvl="8" algn="r">
              <a:buNone/>
              <a:defRPr sz="1674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.png"/><Relationship Id="rId3" Type="http://schemas.openxmlformats.org/officeDocument/2006/relationships/image" Target="../media/image53.gif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54.jp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5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2.png"/><Relationship Id="rId15" Type="http://schemas.openxmlformats.org/officeDocument/2006/relationships/image" Target="../media/image70.png"/><Relationship Id="rId10" Type="http://schemas.openxmlformats.org/officeDocument/2006/relationships/image" Target="../media/image65.jpeg"/><Relationship Id="rId4" Type="http://schemas.openxmlformats.org/officeDocument/2006/relationships/image" Target="../media/image3.pn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2.png"/><Relationship Id="rId10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1.xml"/><Relationship Id="rId11" Type="http://schemas.openxmlformats.org/officeDocument/2006/relationships/image" Target="../media/image87.png"/><Relationship Id="rId5" Type="http://schemas.openxmlformats.org/officeDocument/2006/relationships/image" Target="../media/image2.png"/><Relationship Id="rId10" Type="http://schemas.openxmlformats.org/officeDocument/2006/relationships/image" Target="../media/image86.png"/><Relationship Id="rId4" Type="http://schemas.openxmlformats.org/officeDocument/2006/relationships/image" Target="../media/image3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9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jpg"/><Relationship Id="rId5" Type="http://schemas.openxmlformats.org/officeDocument/2006/relationships/image" Target="../media/image2.png"/><Relationship Id="rId4" Type="http://schemas.openxmlformats.org/officeDocument/2006/relationships/image" Target="../media/image90.JP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8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image" Target="../media/image111.png"/><Relationship Id="rId5" Type="http://schemas.openxmlformats.org/officeDocument/2006/relationships/image" Target="../media/image3.png"/><Relationship Id="rId10" Type="http://schemas.openxmlformats.org/officeDocument/2006/relationships/image" Target="../media/image110.png"/><Relationship Id="rId4" Type="http://schemas.openxmlformats.org/officeDocument/2006/relationships/image" Target="../media/image99.png"/><Relationship Id="rId9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5.pn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Relationship Id="rId9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29.png"/><Relationship Id="rId3" Type="http://schemas.openxmlformats.org/officeDocument/2006/relationships/image" Target="../media/image122.jpeg"/><Relationship Id="rId7" Type="http://schemas.openxmlformats.org/officeDocument/2006/relationships/image" Target="../media/image125.jpe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4.jpeg"/><Relationship Id="rId11" Type="http://schemas.openxmlformats.org/officeDocument/2006/relationships/image" Target="../media/image127.png"/><Relationship Id="rId5" Type="http://schemas.openxmlformats.org/officeDocument/2006/relationships/image" Target="../media/image123.jpeg"/><Relationship Id="rId15" Type="http://schemas.openxmlformats.org/officeDocument/2006/relationships/image" Target="../media/image131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.png"/><Relationship Id="rId1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2.jp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Relationship Id="rId9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5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7.jpg"/><Relationship Id="rId5" Type="http://schemas.openxmlformats.org/officeDocument/2006/relationships/image" Target="../media/image3.png"/><Relationship Id="rId10" Type="http://schemas.openxmlformats.org/officeDocument/2006/relationships/image" Target="../media/image141.emf"/><Relationship Id="rId4" Type="http://schemas.openxmlformats.org/officeDocument/2006/relationships/image" Target="../media/image2.png"/><Relationship Id="rId9" Type="http://schemas.openxmlformats.org/officeDocument/2006/relationships/image" Target="../media/image140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5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3.png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4" Type="http://schemas.openxmlformats.org/officeDocument/2006/relationships/image" Target="../media/image2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Relationship Id="rId9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notesSlide" Target="../notesSlides/notesSlide37.xml"/><Relationship Id="rId7" Type="http://schemas.openxmlformats.org/officeDocument/2006/relationships/package" Target="../embeddings/_________Microsoft_Visio11.vsdx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Relationship Id="rId9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8.emf"/><Relationship Id="rId5" Type="http://schemas.openxmlformats.org/officeDocument/2006/relationships/package" Target="../embeddings/_________Microsoft_Visio122.vsdx"/><Relationship Id="rId4" Type="http://schemas.openxmlformats.org/officeDocument/2006/relationships/image" Target="../media/image5.png"/><Relationship Id="rId9" Type="http://schemas.openxmlformats.org/officeDocument/2006/relationships/image" Target="../media/image1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Relationship Id="rId9" Type="http://schemas.openxmlformats.org/officeDocument/2006/relationships/image" Target="../media/image1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5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3" Type="http://schemas.openxmlformats.org/officeDocument/2006/relationships/image" Target="../media/image5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5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3.png"/><Relationship Id="rId10" Type="http://schemas.openxmlformats.org/officeDocument/2006/relationships/image" Target="../media/image177.png"/><Relationship Id="rId4" Type="http://schemas.openxmlformats.org/officeDocument/2006/relationships/image" Target="../media/image2.png"/><Relationship Id="rId9" Type="http://schemas.openxmlformats.org/officeDocument/2006/relationships/image" Target="../media/image1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17.jp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g"/><Relationship Id="rId3" Type="http://schemas.openxmlformats.org/officeDocument/2006/relationships/image" Target="../media/image5.png"/><Relationship Id="rId7" Type="http://schemas.openxmlformats.org/officeDocument/2006/relationships/image" Target="../media/image18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2.jpeg"/><Relationship Id="rId5" Type="http://schemas.openxmlformats.org/officeDocument/2006/relationships/image" Target="../media/image3.png"/><Relationship Id="rId10" Type="http://schemas.openxmlformats.org/officeDocument/2006/relationships/image" Target="../media/image186.jpg"/><Relationship Id="rId4" Type="http://schemas.openxmlformats.org/officeDocument/2006/relationships/image" Target="../media/image2.png"/><Relationship Id="rId9" Type="http://schemas.openxmlformats.org/officeDocument/2006/relationships/image" Target="../media/image185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5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5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2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8.jpg"/><Relationship Id="rId11" Type="http://schemas.openxmlformats.org/officeDocument/2006/relationships/image" Target="../media/image200.jpg"/><Relationship Id="rId5" Type="http://schemas.openxmlformats.org/officeDocument/2006/relationships/image" Target="../media/image197.jpg"/><Relationship Id="rId10" Type="http://schemas.openxmlformats.org/officeDocument/2006/relationships/image" Target="../media/image3.png"/><Relationship Id="rId4" Type="http://schemas.openxmlformats.org/officeDocument/2006/relationships/image" Target="../media/image196.jpg"/><Relationship Id="rId9" Type="http://schemas.openxmlformats.org/officeDocument/2006/relationships/image" Target="../media/image2.png"/><Relationship Id="rId14" Type="http://schemas.openxmlformats.org/officeDocument/2006/relationships/image" Target="../media/image2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3.png"/><Relationship Id="rId4" Type="http://schemas.openxmlformats.org/officeDocument/2006/relationships/image" Target="../media/image114.jpg"/><Relationship Id="rId9" Type="http://schemas.openxmlformats.org/officeDocument/2006/relationships/image" Target="../media/image20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1.png"/><Relationship Id="rId18" Type="http://schemas.openxmlformats.org/officeDocument/2006/relationships/image" Target="../media/image167.png"/><Relationship Id="rId3" Type="http://schemas.openxmlformats.org/officeDocument/2006/relationships/image" Target="../media/image5.png"/><Relationship Id="rId7" Type="http://schemas.openxmlformats.org/officeDocument/2006/relationships/image" Target="../media/image206.png"/><Relationship Id="rId12" Type="http://schemas.openxmlformats.org/officeDocument/2006/relationships/image" Target="../media/image210.svg"/><Relationship Id="rId17" Type="http://schemas.openxmlformats.org/officeDocument/2006/relationships/image" Target="../media/image215.sv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214.png"/><Relationship Id="rId20" Type="http://schemas.openxmlformats.org/officeDocument/2006/relationships/image" Target="../media/image2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5.jpg"/><Relationship Id="rId11" Type="http://schemas.openxmlformats.org/officeDocument/2006/relationships/image" Target="../media/image209.png"/><Relationship Id="rId5" Type="http://schemas.openxmlformats.org/officeDocument/2006/relationships/image" Target="../media/image3.png"/><Relationship Id="rId15" Type="http://schemas.openxmlformats.org/officeDocument/2006/relationships/image" Target="../media/image213.svg"/><Relationship Id="rId10" Type="http://schemas.openxmlformats.org/officeDocument/2006/relationships/image" Target="../media/image150.png"/><Relationship Id="rId19" Type="http://schemas.openxmlformats.org/officeDocument/2006/relationships/image" Target="../media/image216.png"/><Relationship Id="rId4" Type="http://schemas.openxmlformats.org/officeDocument/2006/relationships/image" Target="../media/image2.png"/><Relationship Id="rId9" Type="http://schemas.openxmlformats.org/officeDocument/2006/relationships/image" Target="../media/image208.png"/><Relationship Id="rId14" Type="http://schemas.openxmlformats.org/officeDocument/2006/relationships/image" Target="../media/image2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5.png"/><Relationship Id="rId7" Type="http://schemas.openxmlformats.org/officeDocument/2006/relationships/image" Target="../media/image21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8.png"/><Relationship Id="rId5" Type="http://schemas.openxmlformats.org/officeDocument/2006/relationships/image" Target="../media/image3.png"/><Relationship Id="rId10" Type="http://schemas.openxmlformats.org/officeDocument/2006/relationships/image" Target="../media/image222.png"/><Relationship Id="rId4" Type="http://schemas.openxmlformats.org/officeDocument/2006/relationships/image" Target="../media/image2.png"/><Relationship Id="rId9" Type="http://schemas.openxmlformats.org/officeDocument/2006/relationships/image" Target="../media/image2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5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6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5" Type="http://schemas.openxmlformats.org/officeDocument/2006/relationships/hyperlink" Target="mailto:proskuryakovas@hakel.ru" TargetMode="External"/><Relationship Id="rId4" Type="http://schemas.openxmlformats.org/officeDocument/2006/relationships/image" Target="../media/image2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7.png"/><Relationship Id="rId1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jp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2.pn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48.svg"/><Relationship Id="rId5" Type="http://schemas.openxmlformats.org/officeDocument/2006/relationships/image" Target="../media/image44.jp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3.gif"/><Relationship Id="rId9" Type="http://schemas.openxmlformats.org/officeDocument/2006/relationships/image" Target="../media/image46.png"/><Relationship Id="rId14" Type="http://schemas.openxmlformats.org/officeDocument/2006/relationships/image" Target="../media/image5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8009" b="26370"/>
          <a:stretch/>
        </p:blipFill>
        <p:spPr>
          <a:xfrm>
            <a:off x="0" y="0"/>
            <a:ext cx="13440549" cy="623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409973" y="0"/>
            <a:ext cx="173687" cy="4338536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56" name="Google Shape;56;p13"/>
          <p:cNvSpPr txBox="1"/>
          <p:nvPr/>
        </p:nvSpPr>
        <p:spPr>
          <a:xfrm>
            <a:off x="1037771" y="644761"/>
            <a:ext cx="2758016" cy="441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" sz="231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АО «Хакель»</a:t>
            </a:r>
            <a:endParaRPr sz="2317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993633" y="2722507"/>
            <a:ext cx="11719023" cy="168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3600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Организация системы молниезащиты и заземления на ГРС в соответствии с требованиями ПАО «Газпром»</a:t>
            </a:r>
            <a:endParaRPr sz="3600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8178" y="6554716"/>
            <a:ext cx="2595192" cy="70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1;p14">
            <a:extLst>
              <a:ext uri="{FF2B5EF4-FFF2-40B4-BE49-F238E27FC236}">
                <a16:creationId xmlns:a16="http://schemas.microsoft.com/office/drawing/2014/main" id="{F6BF4598-7D1F-4670-A495-00ABC27D343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045873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6;p13">
            <a:extLst>
              <a:ext uri="{FF2B5EF4-FFF2-40B4-BE49-F238E27FC236}">
                <a16:creationId xmlns:a16="http://schemas.microsoft.com/office/drawing/2014/main" id="{AB2CEAD1-E33A-4475-83B5-91EA1E9F5B2B}"/>
              </a:ext>
            </a:extLst>
          </p:cNvPr>
          <p:cNvSpPr txBox="1"/>
          <p:nvPr/>
        </p:nvSpPr>
        <p:spPr>
          <a:xfrm>
            <a:off x="283622" y="6679427"/>
            <a:ext cx="10246265" cy="57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800" dirty="0">
                <a:solidFill>
                  <a:srgbClr val="1F2758"/>
                </a:solidFill>
                <a:latin typeface="Montserrat SemiBold" panose="020B0604020202020204" charset="-52"/>
                <a:ea typeface="Montserrat"/>
                <a:cs typeface="Montserrat"/>
                <a:sym typeface="Montserrat"/>
              </a:rPr>
              <a:t>Х</a:t>
            </a:r>
            <a:r>
              <a:rPr lang="en-US" sz="1800" dirty="0">
                <a:solidFill>
                  <a:srgbClr val="1F2758"/>
                </a:solidFill>
                <a:latin typeface="Montserrat SemiBold" panose="020B0604020202020204" charset="-52"/>
                <a:ea typeface="Montserrat"/>
                <a:cs typeface="Montserrat"/>
                <a:sym typeface="Montserrat"/>
              </a:rPr>
              <a:t>I </a:t>
            </a:r>
            <a:r>
              <a:rPr lang="ru-RU" sz="1800" dirty="0">
                <a:solidFill>
                  <a:srgbClr val="1F2758"/>
                </a:solidFill>
                <a:latin typeface="Montserrat SemiBold" panose="020B0604020202020204" charset="-52"/>
                <a:ea typeface="Montserrat"/>
                <a:cs typeface="Montserrat"/>
                <a:sym typeface="Montserrat"/>
              </a:rPr>
              <a:t>МНПК «ГАЗОРАСПРЕДЕЛИТЕЛЬНЫЕ СТАНЦИИ И СИСТЕМЫ ГАЗОСНАБЖЕНИЯ»</a:t>
            </a:r>
          </a:p>
          <a:p>
            <a:r>
              <a:rPr lang="ru-RU" sz="1800" dirty="0">
                <a:solidFill>
                  <a:srgbClr val="1F2758"/>
                </a:solidFill>
                <a:latin typeface="Montserrat SemiBold" panose="020B0604020202020204" charset="-52"/>
                <a:ea typeface="Montserrat"/>
                <a:cs typeface="Montserrat"/>
                <a:sym typeface="Montserrat"/>
              </a:rPr>
              <a:t>Н. Новгород, 21-25 октября 2019 г.</a:t>
            </a:r>
            <a:endParaRPr sz="1800" dirty="0">
              <a:solidFill>
                <a:srgbClr val="1F2758"/>
              </a:solidFill>
              <a:latin typeface="Montserrat SemiBold" panose="020B0604020202020204" charset="-52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81F1D1-B158-48DA-AFEA-31020C0C4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46" y="2772380"/>
            <a:ext cx="7078687" cy="9904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479545-BDD4-4268-B932-F97A665B66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40"/>
          <a:stretch/>
        </p:blipFill>
        <p:spPr>
          <a:xfrm>
            <a:off x="947739" y="3747533"/>
            <a:ext cx="8498497" cy="1049304"/>
          </a:xfrm>
          <a:prstGeom prst="rect">
            <a:avLst/>
          </a:prstGeom>
        </p:spPr>
      </p:pic>
      <p:pic>
        <p:nvPicPr>
          <p:cNvPr id="18" name="Google Shape;71;p14">
            <a:extLst>
              <a:ext uri="{FF2B5EF4-FFF2-40B4-BE49-F238E27FC236}">
                <a16:creationId xmlns:a16="http://schemas.microsoft.com/office/drawing/2014/main" id="{03F5072A-EF10-4FE9-AE2D-4F7B3F04E5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V="1">
            <a:off x="0" y="7374386"/>
            <a:ext cx="13440546" cy="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10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D3F73F40-E964-4543-9D97-564A2FACC3F1}"/>
              </a:ext>
            </a:extLst>
          </p:cNvPr>
          <p:cNvSpPr txBox="1"/>
          <p:nvPr/>
        </p:nvSpPr>
        <p:spPr>
          <a:xfrm>
            <a:off x="5362420" y="175950"/>
            <a:ext cx="6951566" cy="25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Производители</a:t>
            </a:r>
          </a:p>
        </p:txBody>
      </p:sp>
      <p:pic>
        <p:nvPicPr>
          <p:cNvPr id="28" name="Picture 16" descr="&amp;Vcy;&amp;iecy;&amp;gcy;&amp;acy;-&amp;Gcy;&amp;Acy;&amp;Zcy;">
            <a:extLst>
              <a:ext uri="{FF2B5EF4-FFF2-40B4-BE49-F238E27FC236}">
                <a16:creationId xmlns:a16="http://schemas.microsoft.com/office/drawing/2014/main" id="{6F2EF860-7E24-42B7-BDF3-B3CE3AEA1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6" r="8134"/>
          <a:stretch/>
        </p:blipFill>
        <p:spPr bwMode="auto">
          <a:xfrm>
            <a:off x="6973396" y="4736808"/>
            <a:ext cx="5467669" cy="158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&amp;Ocy;&amp;Ocy;&amp;Ocy; &amp;Fcy;&amp;icy;&amp;rcy;&amp;mcy;&amp;acy; «&amp;Gcy;&amp;acy;&amp;zcy;&amp;pcy;&amp;rcy;&amp;icy;&amp;bcy;&amp;ocy;&amp;rcy;&amp;acy;&amp;vcy;&amp;tcy;&amp;ocy;&amp;mcy;&amp;acy;&amp;tcy;&amp;icy;&amp;kcy;&amp;acy;»">
            <a:extLst>
              <a:ext uri="{FF2B5EF4-FFF2-40B4-BE49-F238E27FC236}">
                <a16:creationId xmlns:a16="http://schemas.microsoft.com/office/drawing/2014/main" id="{45494346-1E5C-48F1-AD41-DB276BBB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211" y="2005180"/>
            <a:ext cx="5946684" cy="77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35AE7D81-4793-4BD7-8DE6-5F20E346C6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112" y="2032105"/>
            <a:ext cx="3076110" cy="955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34C701-3F52-4C85-891C-8A817E462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3104" y="4771193"/>
            <a:ext cx="5375519" cy="1520504"/>
          </a:xfrm>
          <a:prstGeom prst="rect">
            <a:avLst/>
          </a:prstGeom>
          <a:effectLst/>
        </p:spPr>
      </p:pic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A2EA09D-0BC8-4FAF-98AF-6CCFBF9A87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6236" y="3159899"/>
            <a:ext cx="2855097" cy="1498087"/>
          </a:xfrm>
          <a:prstGeom prst="rect">
            <a:avLst/>
          </a:prstGeom>
        </p:spPr>
      </p:pic>
      <p:pic>
        <p:nvPicPr>
          <p:cNvPr id="30" name="Picture 22" descr="&amp;Rcy;&amp;Ecy;&amp;Pcy; &amp;KHcy;&amp;ocy;&amp;lcy;&amp;dcy;&amp;icy;&amp;ncy;&amp;gcy;">
            <a:extLst>
              <a:ext uri="{FF2B5EF4-FFF2-40B4-BE49-F238E27FC236}">
                <a16:creationId xmlns:a16="http://schemas.microsoft.com/office/drawing/2014/main" id="{50CD0546-1E34-45EB-A679-010B6972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882" y="2064020"/>
            <a:ext cx="1725038" cy="179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oogle Shape;123;p16">
            <a:extLst>
              <a:ext uri="{FF2B5EF4-FFF2-40B4-BE49-F238E27FC236}">
                <a16:creationId xmlns:a16="http://schemas.microsoft.com/office/drawing/2014/main" id="{FD6EFB63-0083-4C61-9002-04690CBD220B}"/>
              </a:ext>
            </a:extLst>
          </p:cNvPr>
          <p:cNvPicPr preferRelativeResize="0"/>
          <p:nvPr/>
        </p:nvPicPr>
        <p:blipFill>
          <a:blip r:embed="rId13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46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23;p16">
            <a:extLst>
              <a:ext uri="{FF2B5EF4-FFF2-40B4-BE49-F238E27FC236}">
                <a16:creationId xmlns:a16="http://schemas.microsoft.com/office/drawing/2014/main" id="{9789CDD7-AB7B-41AC-9045-3524CC046AD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11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882620" y="178200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Сертификаты соответствия</a:t>
            </a:r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7B2C54C5-4783-4355-B95F-55CB922DD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35" y="1180550"/>
            <a:ext cx="2406139" cy="34213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07B69048-1F20-4F8D-964F-FFBF48AD4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85" y="1473148"/>
            <a:ext cx="2406138" cy="34050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45B4A5C7-36ED-43F6-86F8-BF3F54692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670" y="1783156"/>
            <a:ext cx="2407505" cy="3403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Google Shape;119;p16">
            <a:extLst>
              <a:ext uri="{FF2B5EF4-FFF2-40B4-BE49-F238E27FC236}">
                <a16:creationId xmlns:a16="http://schemas.microsoft.com/office/drawing/2014/main" id="{87C64640-2033-4DF6-8770-234CDFA77D8B}"/>
              </a:ext>
            </a:extLst>
          </p:cNvPr>
          <p:cNvSpPr txBox="1"/>
          <p:nvPr/>
        </p:nvSpPr>
        <p:spPr>
          <a:xfrm>
            <a:off x="141336" y="687790"/>
            <a:ext cx="5973202" cy="43749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20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на УЗИП/ЩЗИП/УМК/УЗК</a:t>
            </a:r>
            <a:endParaRPr sz="2000" dirty="0">
              <a:solidFill>
                <a:srgbClr val="2B294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BAE5405E-B2F3-461A-A4B4-636405A045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411" y="2142246"/>
            <a:ext cx="2407505" cy="34042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">
            <a:extLst>
              <a:ext uri="{FF2B5EF4-FFF2-40B4-BE49-F238E27FC236}">
                <a16:creationId xmlns:a16="http://schemas.microsoft.com/office/drawing/2014/main" id="{C2AAAEDB-D890-4A77-8248-B5E838ADFC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5"/>
          <a:stretch/>
        </p:blipFill>
        <p:spPr bwMode="auto">
          <a:xfrm>
            <a:off x="5064919" y="1180550"/>
            <a:ext cx="2765830" cy="39353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3">
            <a:extLst>
              <a:ext uri="{FF2B5EF4-FFF2-40B4-BE49-F238E27FC236}">
                <a16:creationId xmlns:a16="http://schemas.microsoft.com/office/drawing/2014/main" id="{FD73FA60-9C3D-4AC8-BA63-5EEAD1431D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"/>
          <a:stretch/>
        </p:blipFill>
        <p:spPr bwMode="auto">
          <a:xfrm>
            <a:off x="5656965" y="1741569"/>
            <a:ext cx="2794949" cy="39353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1">
            <a:extLst>
              <a:ext uri="{FF2B5EF4-FFF2-40B4-BE49-F238E27FC236}">
                <a16:creationId xmlns:a16="http://schemas.microsoft.com/office/drawing/2014/main" id="{3A5A337B-5B23-4015-AEB4-E8547C406F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036" y="2282851"/>
            <a:ext cx="2781928" cy="39353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Google Shape;119;p16">
            <a:extLst>
              <a:ext uri="{FF2B5EF4-FFF2-40B4-BE49-F238E27FC236}">
                <a16:creationId xmlns:a16="http://schemas.microsoft.com/office/drawing/2014/main" id="{6CED1582-98BE-445E-8847-1F4FF3076036}"/>
              </a:ext>
            </a:extLst>
          </p:cNvPr>
          <p:cNvSpPr txBox="1"/>
          <p:nvPr/>
        </p:nvSpPr>
        <p:spPr>
          <a:xfrm>
            <a:off x="5112568" y="648851"/>
            <a:ext cx="3794632" cy="42330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20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на СМК</a:t>
            </a:r>
            <a:endParaRPr sz="2000" dirty="0">
              <a:solidFill>
                <a:srgbClr val="2B294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1A63437-ECEB-4C71-8595-809DF126B1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2112" y="1172714"/>
            <a:ext cx="4122750" cy="5790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8">
            <a:extLst>
              <a:ext uri="{FF2B5EF4-FFF2-40B4-BE49-F238E27FC236}">
                <a16:creationId xmlns:a16="http://schemas.microsoft.com/office/drawing/2014/main" id="{546A4E73-8D9F-4C67-9CCA-004394C2AC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552" y="2521905"/>
            <a:ext cx="2406139" cy="34024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E48C2A0-9495-4AF2-96B1-60FDADAA25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9938" y="2881207"/>
            <a:ext cx="2419438" cy="3402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45B2CF-8F74-4263-B1CF-9E5F8DB554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45432" y="3199943"/>
            <a:ext cx="2406139" cy="3420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D715C-2FE3-4971-A729-D0C62CC282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08399" y="3544196"/>
            <a:ext cx="2406139" cy="3419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B440102-EBD4-4A29-A76C-8085350A86FB}"/>
              </a:ext>
            </a:extLst>
          </p:cNvPr>
          <p:cNvSpPr/>
          <p:nvPr/>
        </p:nvSpPr>
        <p:spPr>
          <a:xfrm>
            <a:off x="9187423" y="706483"/>
            <a:ext cx="3813109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Деловая репутация</a:t>
            </a:r>
          </a:p>
        </p:txBody>
      </p:sp>
    </p:spTree>
    <p:extLst>
      <p:ext uri="{BB962C8B-B14F-4D97-AF65-F5344CB8AC3E}">
        <p14:creationId xmlns:p14="http://schemas.microsoft.com/office/powerpoint/2010/main" val="4102647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23;p16">
            <a:extLst>
              <a:ext uri="{FF2B5EF4-FFF2-40B4-BE49-F238E27FC236}">
                <a16:creationId xmlns:a16="http://schemas.microsoft.com/office/drawing/2014/main" id="{9789CDD7-AB7B-41AC-9045-3524CC046AD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1727" y="588795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12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877923" y="197633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Единый реестр МТР ПАО «Газпром»</a:t>
            </a:r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166886-E181-4363-AF46-D60610415C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5" t="5595" r="4832" b="3807"/>
          <a:stretch/>
        </p:blipFill>
        <p:spPr>
          <a:xfrm>
            <a:off x="2046769" y="651236"/>
            <a:ext cx="9369049" cy="65890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FABF211-5BE8-4C9A-B34D-17DF04474B28}"/>
              </a:ext>
            </a:extLst>
          </p:cNvPr>
          <p:cNvSpPr/>
          <p:nvPr/>
        </p:nvSpPr>
        <p:spPr>
          <a:xfrm>
            <a:off x="2032721" y="1466182"/>
            <a:ext cx="9369050" cy="539185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D5B6CA5-BC65-4BEB-B91E-4AD6FE38EC0B}"/>
              </a:ext>
            </a:extLst>
          </p:cNvPr>
          <p:cNvCxnSpPr>
            <a:cxnSpLocks/>
          </p:cNvCxnSpPr>
          <p:nvPr/>
        </p:nvCxnSpPr>
        <p:spPr>
          <a:xfrm flipH="1">
            <a:off x="595365" y="1456557"/>
            <a:ext cx="1509882" cy="109571"/>
          </a:xfrm>
          <a:prstGeom prst="line">
            <a:avLst/>
          </a:prstGeom>
          <a:ln>
            <a:solidFill>
              <a:srgbClr val="D72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рапеция 25">
            <a:extLst>
              <a:ext uri="{FF2B5EF4-FFF2-40B4-BE49-F238E27FC236}">
                <a16:creationId xmlns:a16="http://schemas.microsoft.com/office/drawing/2014/main" id="{7811D50B-A8B8-4E4A-86BD-F68FEC91E100}"/>
              </a:ext>
            </a:extLst>
          </p:cNvPr>
          <p:cNvSpPr/>
          <p:nvPr/>
        </p:nvSpPr>
        <p:spPr>
          <a:xfrm>
            <a:off x="502268" y="1233572"/>
            <a:ext cx="12398566" cy="348750"/>
          </a:xfrm>
          <a:prstGeom prst="trapezoid">
            <a:avLst>
              <a:gd name="adj" fmla="val 1184103"/>
            </a:avLst>
          </a:prstGeom>
          <a:solidFill>
            <a:srgbClr val="D72C3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10067D6-FEA0-4CF6-8AA7-782C58C9D4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6" t="5595" r="5437" b="83229"/>
          <a:stretch/>
        </p:blipFill>
        <p:spPr>
          <a:xfrm>
            <a:off x="2105409" y="647459"/>
            <a:ext cx="9248391" cy="812815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B71D8483-0B97-4D52-8C4D-253894C3DE41}"/>
              </a:ext>
            </a:extLst>
          </p:cNvPr>
          <p:cNvCxnSpPr>
            <a:cxnSpLocks/>
          </p:cNvCxnSpPr>
          <p:nvPr/>
        </p:nvCxnSpPr>
        <p:spPr>
          <a:xfrm flipH="1" flipV="1">
            <a:off x="11336267" y="1456557"/>
            <a:ext cx="1557541" cy="121718"/>
          </a:xfrm>
          <a:prstGeom prst="line">
            <a:avLst/>
          </a:prstGeom>
          <a:ln>
            <a:solidFill>
              <a:srgbClr val="D72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Трапеция 40">
            <a:extLst>
              <a:ext uri="{FF2B5EF4-FFF2-40B4-BE49-F238E27FC236}">
                <a16:creationId xmlns:a16="http://schemas.microsoft.com/office/drawing/2014/main" id="{CDF37B16-2EF0-48A7-96C2-95BFDFCE15C1}"/>
              </a:ext>
            </a:extLst>
          </p:cNvPr>
          <p:cNvSpPr/>
          <p:nvPr/>
        </p:nvSpPr>
        <p:spPr>
          <a:xfrm>
            <a:off x="757289" y="1580724"/>
            <a:ext cx="12136519" cy="346682"/>
          </a:xfrm>
          <a:prstGeom prst="trapezoid">
            <a:avLst>
              <a:gd name="adj" fmla="val 0"/>
            </a:avLst>
          </a:prstGeom>
          <a:solidFill>
            <a:srgbClr val="D72C3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рапеция 41">
            <a:extLst>
              <a:ext uri="{FF2B5EF4-FFF2-40B4-BE49-F238E27FC236}">
                <a16:creationId xmlns:a16="http://schemas.microsoft.com/office/drawing/2014/main" id="{B6A0612E-A2AD-4B34-AF5D-E759CDC818F7}"/>
              </a:ext>
            </a:extLst>
          </p:cNvPr>
          <p:cNvSpPr/>
          <p:nvPr/>
        </p:nvSpPr>
        <p:spPr>
          <a:xfrm>
            <a:off x="507584" y="2577765"/>
            <a:ext cx="12398565" cy="455325"/>
          </a:xfrm>
          <a:prstGeom prst="trapezoid">
            <a:avLst>
              <a:gd name="adj" fmla="val 870871"/>
            </a:avLst>
          </a:prstGeom>
          <a:solidFill>
            <a:srgbClr val="D72C3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412FE1-4CB7-4850-AB60-BE991FE71E80}"/>
              </a:ext>
            </a:extLst>
          </p:cNvPr>
          <p:cNvSpPr/>
          <p:nvPr/>
        </p:nvSpPr>
        <p:spPr>
          <a:xfrm>
            <a:off x="522515" y="1589552"/>
            <a:ext cx="12371294" cy="1321601"/>
          </a:xfrm>
          <a:custGeom>
            <a:avLst/>
            <a:gdLst>
              <a:gd name="connsiteX0" fmla="*/ 0 w 12371294"/>
              <a:gd name="connsiteY0" fmla="*/ 0 h 1321601"/>
              <a:gd name="connsiteX1" fmla="*/ 836535 w 12371294"/>
              <a:gd name="connsiteY1" fmla="*/ 0 h 1321601"/>
              <a:gd name="connsiteX2" fmla="*/ 1549357 w 12371294"/>
              <a:gd name="connsiteY2" fmla="*/ 0 h 1321601"/>
              <a:gd name="connsiteX3" fmla="*/ 2385892 w 12371294"/>
              <a:gd name="connsiteY3" fmla="*/ 0 h 1321601"/>
              <a:gd name="connsiteX4" fmla="*/ 2975002 w 12371294"/>
              <a:gd name="connsiteY4" fmla="*/ 0 h 1321601"/>
              <a:gd name="connsiteX5" fmla="*/ 3687824 w 12371294"/>
              <a:gd name="connsiteY5" fmla="*/ 0 h 1321601"/>
              <a:gd name="connsiteX6" fmla="*/ 4276933 w 12371294"/>
              <a:gd name="connsiteY6" fmla="*/ 0 h 1321601"/>
              <a:gd name="connsiteX7" fmla="*/ 4866042 w 12371294"/>
              <a:gd name="connsiteY7" fmla="*/ 0 h 1321601"/>
              <a:gd name="connsiteX8" fmla="*/ 5455152 w 12371294"/>
              <a:gd name="connsiteY8" fmla="*/ 0 h 1321601"/>
              <a:gd name="connsiteX9" fmla="*/ 5673122 w 12371294"/>
              <a:gd name="connsiteY9" fmla="*/ 0 h 1321601"/>
              <a:gd name="connsiteX10" fmla="*/ 6385944 w 12371294"/>
              <a:gd name="connsiteY10" fmla="*/ 0 h 1321601"/>
              <a:gd name="connsiteX11" fmla="*/ 6603915 w 12371294"/>
              <a:gd name="connsiteY11" fmla="*/ 0 h 1321601"/>
              <a:gd name="connsiteX12" fmla="*/ 7193024 w 12371294"/>
              <a:gd name="connsiteY12" fmla="*/ 0 h 1321601"/>
              <a:gd name="connsiteX13" fmla="*/ 8029559 w 12371294"/>
              <a:gd name="connsiteY13" fmla="*/ 0 h 1321601"/>
              <a:gd name="connsiteX14" fmla="*/ 8866094 w 12371294"/>
              <a:gd name="connsiteY14" fmla="*/ 0 h 1321601"/>
              <a:gd name="connsiteX15" fmla="*/ 9578916 w 12371294"/>
              <a:gd name="connsiteY15" fmla="*/ 0 h 1321601"/>
              <a:gd name="connsiteX16" fmla="*/ 10044313 w 12371294"/>
              <a:gd name="connsiteY16" fmla="*/ 0 h 1321601"/>
              <a:gd name="connsiteX17" fmla="*/ 10262283 w 12371294"/>
              <a:gd name="connsiteY17" fmla="*/ 0 h 1321601"/>
              <a:gd name="connsiteX18" fmla="*/ 10727679 w 12371294"/>
              <a:gd name="connsiteY18" fmla="*/ 0 h 1321601"/>
              <a:gd name="connsiteX19" fmla="*/ 11440501 w 12371294"/>
              <a:gd name="connsiteY19" fmla="*/ 0 h 1321601"/>
              <a:gd name="connsiteX20" fmla="*/ 12371294 w 12371294"/>
              <a:gd name="connsiteY20" fmla="*/ 0 h 1321601"/>
              <a:gd name="connsiteX21" fmla="*/ 12371294 w 12371294"/>
              <a:gd name="connsiteY21" fmla="*/ 400886 h 1321601"/>
              <a:gd name="connsiteX22" fmla="*/ 12371294 w 12371294"/>
              <a:gd name="connsiteY22" fmla="*/ 814987 h 1321601"/>
              <a:gd name="connsiteX23" fmla="*/ 12371294 w 12371294"/>
              <a:gd name="connsiteY23" fmla="*/ 1321601 h 1321601"/>
              <a:gd name="connsiteX24" fmla="*/ 12029611 w 12371294"/>
              <a:gd name="connsiteY24" fmla="*/ 1321601 h 1321601"/>
              <a:gd name="connsiteX25" fmla="*/ 11811640 w 12371294"/>
              <a:gd name="connsiteY25" fmla="*/ 1321601 h 1321601"/>
              <a:gd name="connsiteX26" fmla="*/ 10975105 w 12371294"/>
              <a:gd name="connsiteY26" fmla="*/ 1321601 h 1321601"/>
              <a:gd name="connsiteX27" fmla="*/ 10509709 w 12371294"/>
              <a:gd name="connsiteY27" fmla="*/ 1321601 h 1321601"/>
              <a:gd name="connsiteX28" fmla="*/ 9796887 w 12371294"/>
              <a:gd name="connsiteY28" fmla="*/ 1321601 h 1321601"/>
              <a:gd name="connsiteX29" fmla="*/ 9578916 w 12371294"/>
              <a:gd name="connsiteY29" fmla="*/ 1321601 h 1321601"/>
              <a:gd name="connsiteX30" fmla="*/ 8742381 w 12371294"/>
              <a:gd name="connsiteY30" fmla="*/ 1321601 h 1321601"/>
              <a:gd name="connsiteX31" fmla="*/ 8276985 w 12371294"/>
              <a:gd name="connsiteY31" fmla="*/ 1321601 h 1321601"/>
              <a:gd name="connsiteX32" fmla="*/ 7687876 w 12371294"/>
              <a:gd name="connsiteY32" fmla="*/ 1321601 h 1321601"/>
              <a:gd name="connsiteX33" fmla="*/ 7346192 w 12371294"/>
              <a:gd name="connsiteY33" fmla="*/ 1321601 h 1321601"/>
              <a:gd name="connsiteX34" fmla="*/ 6633370 w 12371294"/>
              <a:gd name="connsiteY34" fmla="*/ 1321601 h 1321601"/>
              <a:gd name="connsiteX35" fmla="*/ 5796835 w 12371294"/>
              <a:gd name="connsiteY35" fmla="*/ 1321601 h 1321601"/>
              <a:gd name="connsiteX36" fmla="*/ 5331439 w 12371294"/>
              <a:gd name="connsiteY36" fmla="*/ 1321601 h 1321601"/>
              <a:gd name="connsiteX37" fmla="*/ 4494903 w 12371294"/>
              <a:gd name="connsiteY37" fmla="*/ 1321601 h 1321601"/>
              <a:gd name="connsiteX38" fmla="*/ 3905794 w 12371294"/>
              <a:gd name="connsiteY38" fmla="*/ 1321601 h 1321601"/>
              <a:gd name="connsiteX39" fmla="*/ 3069259 w 12371294"/>
              <a:gd name="connsiteY39" fmla="*/ 1321601 h 1321601"/>
              <a:gd name="connsiteX40" fmla="*/ 2232724 w 12371294"/>
              <a:gd name="connsiteY40" fmla="*/ 1321601 h 1321601"/>
              <a:gd name="connsiteX41" fmla="*/ 1891041 w 12371294"/>
              <a:gd name="connsiteY41" fmla="*/ 1321601 h 1321601"/>
              <a:gd name="connsiteX42" fmla="*/ 1425644 w 12371294"/>
              <a:gd name="connsiteY42" fmla="*/ 1321601 h 1321601"/>
              <a:gd name="connsiteX43" fmla="*/ 836535 w 12371294"/>
              <a:gd name="connsiteY43" fmla="*/ 1321601 h 1321601"/>
              <a:gd name="connsiteX44" fmla="*/ 0 w 12371294"/>
              <a:gd name="connsiteY44" fmla="*/ 1321601 h 1321601"/>
              <a:gd name="connsiteX45" fmla="*/ 0 w 12371294"/>
              <a:gd name="connsiteY45" fmla="*/ 867851 h 1321601"/>
              <a:gd name="connsiteX46" fmla="*/ 0 w 12371294"/>
              <a:gd name="connsiteY46" fmla="*/ 466966 h 1321601"/>
              <a:gd name="connsiteX47" fmla="*/ 0 w 12371294"/>
              <a:gd name="connsiteY47" fmla="*/ 0 h 132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371294" h="1321601" fill="none" extrusionOk="0">
                <a:moveTo>
                  <a:pt x="0" y="0"/>
                </a:moveTo>
                <a:cubicBezTo>
                  <a:pt x="412370" y="-72093"/>
                  <a:pt x="521776" y="39896"/>
                  <a:pt x="836535" y="0"/>
                </a:cubicBezTo>
                <a:cubicBezTo>
                  <a:pt x="1151294" y="-39896"/>
                  <a:pt x="1234439" y="60742"/>
                  <a:pt x="1549357" y="0"/>
                </a:cubicBezTo>
                <a:cubicBezTo>
                  <a:pt x="1864275" y="-60742"/>
                  <a:pt x="2196336" y="61530"/>
                  <a:pt x="2385892" y="0"/>
                </a:cubicBezTo>
                <a:cubicBezTo>
                  <a:pt x="2575449" y="-61530"/>
                  <a:pt x="2793699" y="6575"/>
                  <a:pt x="2975002" y="0"/>
                </a:cubicBezTo>
                <a:cubicBezTo>
                  <a:pt x="3156305" y="-6575"/>
                  <a:pt x="3357779" y="12356"/>
                  <a:pt x="3687824" y="0"/>
                </a:cubicBezTo>
                <a:cubicBezTo>
                  <a:pt x="4017869" y="-12356"/>
                  <a:pt x="4110368" y="69144"/>
                  <a:pt x="4276933" y="0"/>
                </a:cubicBezTo>
                <a:cubicBezTo>
                  <a:pt x="4443498" y="-69144"/>
                  <a:pt x="4636186" y="45681"/>
                  <a:pt x="4866042" y="0"/>
                </a:cubicBezTo>
                <a:cubicBezTo>
                  <a:pt x="5095898" y="-45681"/>
                  <a:pt x="5326605" y="18282"/>
                  <a:pt x="5455152" y="0"/>
                </a:cubicBezTo>
                <a:cubicBezTo>
                  <a:pt x="5583699" y="-18282"/>
                  <a:pt x="5579502" y="6964"/>
                  <a:pt x="5673122" y="0"/>
                </a:cubicBezTo>
                <a:cubicBezTo>
                  <a:pt x="5766742" y="-6964"/>
                  <a:pt x="6131384" y="29814"/>
                  <a:pt x="6385944" y="0"/>
                </a:cubicBezTo>
                <a:cubicBezTo>
                  <a:pt x="6640504" y="-29814"/>
                  <a:pt x="6526962" y="21780"/>
                  <a:pt x="6603915" y="0"/>
                </a:cubicBezTo>
                <a:cubicBezTo>
                  <a:pt x="6680868" y="-21780"/>
                  <a:pt x="7017859" y="37229"/>
                  <a:pt x="7193024" y="0"/>
                </a:cubicBezTo>
                <a:cubicBezTo>
                  <a:pt x="7368189" y="-37229"/>
                  <a:pt x="7708176" y="36282"/>
                  <a:pt x="8029559" y="0"/>
                </a:cubicBezTo>
                <a:cubicBezTo>
                  <a:pt x="8350943" y="-36282"/>
                  <a:pt x="8496457" y="15024"/>
                  <a:pt x="8866094" y="0"/>
                </a:cubicBezTo>
                <a:cubicBezTo>
                  <a:pt x="9235731" y="-15024"/>
                  <a:pt x="9293154" y="47262"/>
                  <a:pt x="9578916" y="0"/>
                </a:cubicBezTo>
                <a:cubicBezTo>
                  <a:pt x="9864678" y="-47262"/>
                  <a:pt x="9873730" y="42958"/>
                  <a:pt x="10044313" y="0"/>
                </a:cubicBezTo>
                <a:cubicBezTo>
                  <a:pt x="10214896" y="-42958"/>
                  <a:pt x="10193668" y="11583"/>
                  <a:pt x="10262283" y="0"/>
                </a:cubicBezTo>
                <a:cubicBezTo>
                  <a:pt x="10330898" y="-11583"/>
                  <a:pt x="10592006" y="10206"/>
                  <a:pt x="10727679" y="0"/>
                </a:cubicBezTo>
                <a:cubicBezTo>
                  <a:pt x="10863352" y="-10206"/>
                  <a:pt x="11284543" y="13719"/>
                  <a:pt x="11440501" y="0"/>
                </a:cubicBezTo>
                <a:cubicBezTo>
                  <a:pt x="11596459" y="-13719"/>
                  <a:pt x="12052760" y="82922"/>
                  <a:pt x="12371294" y="0"/>
                </a:cubicBezTo>
                <a:cubicBezTo>
                  <a:pt x="12405927" y="161738"/>
                  <a:pt x="12345185" y="292139"/>
                  <a:pt x="12371294" y="400886"/>
                </a:cubicBezTo>
                <a:cubicBezTo>
                  <a:pt x="12397403" y="509633"/>
                  <a:pt x="12363457" y="659183"/>
                  <a:pt x="12371294" y="814987"/>
                </a:cubicBezTo>
                <a:cubicBezTo>
                  <a:pt x="12379131" y="970791"/>
                  <a:pt x="12332215" y="1161656"/>
                  <a:pt x="12371294" y="1321601"/>
                </a:cubicBezTo>
                <a:cubicBezTo>
                  <a:pt x="12280595" y="1346749"/>
                  <a:pt x="12152271" y="1308730"/>
                  <a:pt x="12029611" y="1321601"/>
                </a:cubicBezTo>
                <a:cubicBezTo>
                  <a:pt x="11906951" y="1334472"/>
                  <a:pt x="11903003" y="1315163"/>
                  <a:pt x="11811640" y="1321601"/>
                </a:cubicBezTo>
                <a:cubicBezTo>
                  <a:pt x="11720277" y="1328039"/>
                  <a:pt x="11311443" y="1266816"/>
                  <a:pt x="10975105" y="1321601"/>
                </a:cubicBezTo>
                <a:cubicBezTo>
                  <a:pt x="10638768" y="1376386"/>
                  <a:pt x="10657173" y="1309503"/>
                  <a:pt x="10509709" y="1321601"/>
                </a:cubicBezTo>
                <a:cubicBezTo>
                  <a:pt x="10362245" y="1333699"/>
                  <a:pt x="10098499" y="1289094"/>
                  <a:pt x="9796887" y="1321601"/>
                </a:cubicBezTo>
                <a:cubicBezTo>
                  <a:pt x="9495275" y="1354108"/>
                  <a:pt x="9651094" y="1299348"/>
                  <a:pt x="9578916" y="1321601"/>
                </a:cubicBezTo>
                <a:cubicBezTo>
                  <a:pt x="9506738" y="1343854"/>
                  <a:pt x="9156189" y="1221309"/>
                  <a:pt x="8742381" y="1321601"/>
                </a:cubicBezTo>
                <a:cubicBezTo>
                  <a:pt x="8328574" y="1421893"/>
                  <a:pt x="8451646" y="1280899"/>
                  <a:pt x="8276985" y="1321601"/>
                </a:cubicBezTo>
                <a:cubicBezTo>
                  <a:pt x="8102324" y="1362303"/>
                  <a:pt x="7830047" y="1295404"/>
                  <a:pt x="7687876" y="1321601"/>
                </a:cubicBezTo>
                <a:cubicBezTo>
                  <a:pt x="7545705" y="1347798"/>
                  <a:pt x="7515884" y="1302907"/>
                  <a:pt x="7346192" y="1321601"/>
                </a:cubicBezTo>
                <a:cubicBezTo>
                  <a:pt x="7176500" y="1340295"/>
                  <a:pt x="6918771" y="1262654"/>
                  <a:pt x="6633370" y="1321601"/>
                </a:cubicBezTo>
                <a:cubicBezTo>
                  <a:pt x="6347969" y="1380548"/>
                  <a:pt x="6097447" y="1305706"/>
                  <a:pt x="5796835" y="1321601"/>
                </a:cubicBezTo>
                <a:cubicBezTo>
                  <a:pt x="5496224" y="1337496"/>
                  <a:pt x="5477137" y="1308783"/>
                  <a:pt x="5331439" y="1321601"/>
                </a:cubicBezTo>
                <a:cubicBezTo>
                  <a:pt x="5185741" y="1334419"/>
                  <a:pt x="4776804" y="1304691"/>
                  <a:pt x="4494903" y="1321601"/>
                </a:cubicBezTo>
                <a:cubicBezTo>
                  <a:pt x="4213002" y="1338511"/>
                  <a:pt x="4194501" y="1255034"/>
                  <a:pt x="3905794" y="1321601"/>
                </a:cubicBezTo>
                <a:cubicBezTo>
                  <a:pt x="3617087" y="1388168"/>
                  <a:pt x="3392872" y="1293428"/>
                  <a:pt x="3069259" y="1321601"/>
                </a:cubicBezTo>
                <a:cubicBezTo>
                  <a:pt x="2745646" y="1349774"/>
                  <a:pt x="2590601" y="1319526"/>
                  <a:pt x="2232724" y="1321601"/>
                </a:cubicBezTo>
                <a:cubicBezTo>
                  <a:pt x="1874848" y="1323676"/>
                  <a:pt x="1965058" y="1317912"/>
                  <a:pt x="1891041" y="1321601"/>
                </a:cubicBezTo>
                <a:cubicBezTo>
                  <a:pt x="1817024" y="1325290"/>
                  <a:pt x="1604329" y="1289455"/>
                  <a:pt x="1425644" y="1321601"/>
                </a:cubicBezTo>
                <a:cubicBezTo>
                  <a:pt x="1246959" y="1353747"/>
                  <a:pt x="1035771" y="1296829"/>
                  <a:pt x="836535" y="1321601"/>
                </a:cubicBezTo>
                <a:cubicBezTo>
                  <a:pt x="637299" y="1346373"/>
                  <a:pt x="290619" y="1311521"/>
                  <a:pt x="0" y="1321601"/>
                </a:cubicBezTo>
                <a:cubicBezTo>
                  <a:pt x="-42894" y="1150775"/>
                  <a:pt x="48776" y="1020059"/>
                  <a:pt x="0" y="867851"/>
                </a:cubicBezTo>
                <a:cubicBezTo>
                  <a:pt x="-48776" y="715643"/>
                  <a:pt x="41862" y="583698"/>
                  <a:pt x="0" y="466966"/>
                </a:cubicBezTo>
                <a:cubicBezTo>
                  <a:pt x="-41862" y="350235"/>
                  <a:pt x="44725" y="195874"/>
                  <a:pt x="0" y="0"/>
                </a:cubicBezTo>
                <a:close/>
              </a:path>
              <a:path w="12371294" h="1321601" stroke="0" extrusionOk="0">
                <a:moveTo>
                  <a:pt x="0" y="0"/>
                </a:moveTo>
                <a:cubicBezTo>
                  <a:pt x="199191" y="-28990"/>
                  <a:pt x="245608" y="42732"/>
                  <a:pt x="465396" y="0"/>
                </a:cubicBezTo>
                <a:cubicBezTo>
                  <a:pt x="685184" y="-42732"/>
                  <a:pt x="615624" y="23364"/>
                  <a:pt x="683367" y="0"/>
                </a:cubicBezTo>
                <a:cubicBezTo>
                  <a:pt x="751110" y="-23364"/>
                  <a:pt x="1202846" y="67161"/>
                  <a:pt x="1519902" y="0"/>
                </a:cubicBezTo>
                <a:cubicBezTo>
                  <a:pt x="1836958" y="-67161"/>
                  <a:pt x="1864817" y="22937"/>
                  <a:pt x="1985298" y="0"/>
                </a:cubicBezTo>
                <a:cubicBezTo>
                  <a:pt x="2105779" y="-22937"/>
                  <a:pt x="2276679" y="28779"/>
                  <a:pt x="2450694" y="0"/>
                </a:cubicBezTo>
                <a:cubicBezTo>
                  <a:pt x="2624709" y="-28779"/>
                  <a:pt x="3020984" y="47267"/>
                  <a:pt x="3287230" y="0"/>
                </a:cubicBezTo>
                <a:cubicBezTo>
                  <a:pt x="3553476" y="-47267"/>
                  <a:pt x="3551465" y="14965"/>
                  <a:pt x="3628913" y="0"/>
                </a:cubicBezTo>
                <a:cubicBezTo>
                  <a:pt x="3706361" y="-14965"/>
                  <a:pt x="4063569" y="35693"/>
                  <a:pt x="4465448" y="0"/>
                </a:cubicBezTo>
                <a:cubicBezTo>
                  <a:pt x="4867328" y="-35693"/>
                  <a:pt x="4889078" y="67389"/>
                  <a:pt x="5301983" y="0"/>
                </a:cubicBezTo>
                <a:cubicBezTo>
                  <a:pt x="5714889" y="-67389"/>
                  <a:pt x="5650770" y="550"/>
                  <a:pt x="5891092" y="0"/>
                </a:cubicBezTo>
                <a:cubicBezTo>
                  <a:pt x="6131414" y="-550"/>
                  <a:pt x="6337172" y="84162"/>
                  <a:pt x="6727627" y="0"/>
                </a:cubicBezTo>
                <a:cubicBezTo>
                  <a:pt x="7118083" y="-84162"/>
                  <a:pt x="7005284" y="10723"/>
                  <a:pt x="7193024" y="0"/>
                </a:cubicBezTo>
                <a:cubicBezTo>
                  <a:pt x="7380764" y="-10723"/>
                  <a:pt x="7532641" y="3215"/>
                  <a:pt x="7658420" y="0"/>
                </a:cubicBezTo>
                <a:cubicBezTo>
                  <a:pt x="7784199" y="-3215"/>
                  <a:pt x="8104716" y="25223"/>
                  <a:pt x="8371242" y="0"/>
                </a:cubicBezTo>
                <a:cubicBezTo>
                  <a:pt x="8637768" y="-25223"/>
                  <a:pt x="8679381" y="9856"/>
                  <a:pt x="8836639" y="0"/>
                </a:cubicBezTo>
                <a:cubicBezTo>
                  <a:pt x="8993897" y="-9856"/>
                  <a:pt x="9461141" y="23305"/>
                  <a:pt x="9673174" y="0"/>
                </a:cubicBezTo>
                <a:cubicBezTo>
                  <a:pt x="9885208" y="-23305"/>
                  <a:pt x="10134579" y="20106"/>
                  <a:pt x="10509709" y="0"/>
                </a:cubicBezTo>
                <a:cubicBezTo>
                  <a:pt x="10884840" y="-20106"/>
                  <a:pt x="10824272" y="20267"/>
                  <a:pt x="11098818" y="0"/>
                </a:cubicBezTo>
                <a:cubicBezTo>
                  <a:pt x="11373364" y="-20267"/>
                  <a:pt x="11448280" y="37834"/>
                  <a:pt x="11564214" y="0"/>
                </a:cubicBezTo>
                <a:cubicBezTo>
                  <a:pt x="11680148" y="-37834"/>
                  <a:pt x="11709284" y="13202"/>
                  <a:pt x="11782185" y="0"/>
                </a:cubicBezTo>
                <a:cubicBezTo>
                  <a:pt x="11855086" y="-13202"/>
                  <a:pt x="12158486" y="13372"/>
                  <a:pt x="12371294" y="0"/>
                </a:cubicBezTo>
                <a:cubicBezTo>
                  <a:pt x="12379565" y="178707"/>
                  <a:pt x="12351895" y="289481"/>
                  <a:pt x="12371294" y="414102"/>
                </a:cubicBezTo>
                <a:cubicBezTo>
                  <a:pt x="12390693" y="538723"/>
                  <a:pt x="12326000" y="748036"/>
                  <a:pt x="12371294" y="841419"/>
                </a:cubicBezTo>
                <a:cubicBezTo>
                  <a:pt x="12416588" y="934802"/>
                  <a:pt x="12352259" y="1155845"/>
                  <a:pt x="12371294" y="1321601"/>
                </a:cubicBezTo>
                <a:cubicBezTo>
                  <a:pt x="12099502" y="1368598"/>
                  <a:pt x="11909074" y="1262057"/>
                  <a:pt x="11658472" y="1321601"/>
                </a:cubicBezTo>
                <a:cubicBezTo>
                  <a:pt x="11407870" y="1381145"/>
                  <a:pt x="11536566" y="1301653"/>
                  <a:pt x="11440501" y="1321601"/>
                </a:cubicBezTo>
                <a:cubicBezTo>
                  <a:pt x="11344436" y="1341549"/>
                  <a:pt x="11050634" y="1253658"/>
                  <a:pt x="10851392" y="1321601"/>
                </a:cubicBezTo>
                <a:cubicBezTo>
                  <a:pt x="10652150" y="1389544"/>
                  <a:pt x="10600268" y="1311192"/>
                  <a:pt x="10509709" y="1321601"/>
                </a:cubicBezTo>
                <a:cubicBezTo>
                  <a:pt x="10419150" y="1332010"/>
                  <a:pt x="9992989" y="1258469"/>
                  <a:pt x="9796887" y="1321601"/>
                </a:cubicBezTo>
                <a:cubicBezTo>
                  <a:pt x="9600785" y="1384733"/>
                  <a:pt x="9543948" y="1286278"/>
                  <a:pt x="9455203" y="1321601"/>
                </a:cubicBezTo>
                <a:cubicBezTo>
                  <a:pt x="9366458" y="1356924"/>
                  <a:pt x="9043913" y="1308212"/>
                  <a:pt x="8742381" y="1321601"/>
                </a:cubicBezTo>
                <a:cubicBezTo>
                  <a:pt x="8440849" y="1334990"/>
                  <a:pt x="8598735" y="1305792"/>
                  <a:pt x="8524411" y="1321601"/>
                </a:cubicBezTo>
                <a:cubicBezTo>
                  <a:pt x="8450087" y="1337410"/>
                  <a:pt x="8132906" y="1266618"/>
                  <a:pt x="7811588" y="1321601"/>
                </a:cubicBezTo>
                <a:cubicBezTo>
                  <a:pt x="7490270" y="1376584"/>
                  <a:pt x="7610188" y="1302535"/>
                  <a:pt x="7469905" y="1321601"/>
                </a:cubicBezTo>
                <a:cubicBezTo>
                  <a:pt x="7329622" y="1340667"/>
                  <a:pt x="7337819" y="1301000"/>
                  <a:pt x="7251935" y="1321601"/>
                </a:cubicBezTo>
                <a:cubicBezTo>
                  <a:pt x="7166051" y="1342202"/>
                  <a:pt x="7047468" y="1285264"/>
                  <a:pt x="6910251" y="1321601"/>
                </a:cubicBezTo>
                <a:cubicBezTo>
                  <a:pt x="6773034" y="1357938"/>
                  <a:pt x="6427829" y="1301079"/>
                  <a:pt x="6197429" y="1321601"/>
                </a:cubicBezTo>
                <a:cubicBezTo>
                  <a:pt x="5967029" y="1342123"/>
                  <a:pt x="5983096" y="1293147"/>
                  <a:pt x="5855746" y="1321601"/>
                </a:cubicBezTo>
                <a:cubicBezTo>
                  <a:pt x="5728396" y="1350055"/>
                  <a:pt x="5726439" y="1301641"/>
                  <a:pt x="5637775" y="1321601"/>
                </a:cubicBezTo>
                <a:cubicBezTo>
                  <a:pt x="5549111" y="1341561"/>
                  <a:pt x="5433516" y="1315609"/>
                  <a:pt x="5296092" y="1321601"/>
                </a:cubicBezTo>
                <a:cubicBezTo>
                  <a:pt x="5158668" y="1327593"/>
                  <a:pt x="4960904" y="1295712"/>
                  <a:pt x="4830696" y="1321601"/>
                </a:cubicBezTo>
                <a:cubicBezTo>
                  <a:pt x="4700488" y="1347490"/>
                  <a:pt x="4460006" y="1296586"/>
                  <a:pt x="4241587" y="1321601"/>
                </a:cubicBezTo>
                <a:cubicBezTo>
                  <a:pt x="4023168" y="1346616"/>
                  <a:pt x="4029770" y="1307936"/>
                  <a:pt x="3899903" y="1321601"/>
                </a:cubicBezTo>
                <a:cubicBezTo>
                  <a:pt x="3770036" y="1335266"/>
                  <a:pt x="3265213" y="1302358"/>
                  <a:pt x="3063368" y="1321601"/>
                </a:cubicBezTo>
                <a:cubicBezTo>
                  <a:pt x="2861524" y="1340844"/>
                  <a:pt x="2633939" y="1276039"/>
                  <a:pt x="2474259" y="1321601"/>
                </a:cubicBezTo>
                <a:cubicBezTo>
                  <a:pt x="2314579" y="1367163"/>
                  <a:pt x="1939322" y="1278913"/>
                  <a:pt x="1637724" y="1321601"/>
                </a:cubicBezTo>
                <a:cubicBezTo>
                  <a:pt x="1336126" y="1364289"/>
                  <a:pt x="1224473" y="1267579"/>
                  <a:pt x="924902" y="1321601"/>
                </a:cubicBezTo>
                <a:cubicBezTo>
                  <a:pt x="625331" y="1375623"/>
                  <a:pt x="350543" y="1300543"/>
                  <a:pt x="0" y="1321601"/>
                </a:cubicBezTo>
                <a:cubicBezTo>
                  <a:pt x="-29860" y="1186805"/>
                  <a:pt x="7130" y="1068805"/>
                  <a:pt x="0" y="867851"/>
                </a:cubicBezTo>
                <a:cubicBezTo>
                  <a:pt x="-7130" y="666897"/>
                  <a:pt x="17099" y="545735"/>
                  <a:pt x="0" y="414102"/>
                </a:cubicBezTo>
                <a:cubicBezTo>
                  <a:pt x="-17099" y="282469"/>
                  <a:pt x="4403" y="83392"/>
                  <a:pt x="0" y="0"/>
                </a:cubicBezTo>
                <a:close/>
              </a:path>
            </a:pathLst>
          </a:custGeom>
          <a:solidFill>
            <a:schemeClr val="lt1"/>
          </a:solidFill>
          <a:ln w="41275">
            <a:solidFill>
              <a:srgbClr val="D72C3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Трапеция 44">
            <a:extLst>
              <a:ext uri="{FF2B5EF4-FFF2-40B4-BE49-F238E27FC236}">
                <a16:creationId xmlns:a16="http://schemas.microsoft.com/office/drawing/2014/main" id="{51EA2C06-0B8E-492D-AACC-069107CCC1EE}"/>
              </a:ext>
            </a:extLst>
          </p:cNvPr>
          <p:cNvSpPr/>
          <p:nvPr/>
        </p:nvSpPr>
        <p:spPr>
          <a:xfrm>
            <a:off x="685731" y="3033198"/>
            <a:ext cx="11499645" cy="346682"/>
          </a:xfrm>
          <a:prstGeom prst="trapezoid">
            <a:avLst>
              <a:gd name="adj" fmla="val 0"/>
            </a:avLst>
          </a:prstGeom>
          <a:solidFill>
            <a:srgbClr val="D72C3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Трапеция 45">
            <a:extLst>
              <a:ext uri="{FF2B5EF4-FFF2-40B4-BE49-F238E27FC236}">
                <a16:creationId xmlns:a16="http://schemas.microsoft.com/office/drawing/2014/main" id="{609B97EB-4700-4A2B-91B7-4939B2801981}"/>
              </a:ext>
            </a:extLst>
          </p:cNvPr>
          <p:cNvSpPr/>
          <p:nvPr/>
        </p:nvSpPr>
        <p:spPr>
          <a:xfrm>
            <a:off x="508877" y="5429518"/>
            <a:ext cx="12398565" cy="455325"/>
          </a:xfrm>
          <a:prstGeom prst="trapezoid">
            <a:avLst>
              <a:gd name="adj" fmla="val 870871"/>
            </a:avLst>
          </a:prstGeom>
          <a:solidFill>
            <a:srgbClr val="D72C3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7EE4E25-4316-461A-8491-EADAC0EF075A}"/>
              </a:ext>
            </a:extLst>
          </p:cNvPr>
          <p:cNvSpPr/>
          <p:nvPr/>
        </p:nvSpPr>
        <p:spPr>
          <a:xfrm>
            <a:off x="522514" y="3044148"/>
            <a:ext cx="12371294" cy="2719061"/>
          </a:xfrm>
          <a:custGeom>
            <a:avLst/>
            <a:gdLst>
              <a:gd name="connsiteX0" fmla="*/ 0 w 12371294"/>
              <a:gd name="connsiteY0" fmla="*/ 0 h 2719061"/>
              <a:gd name="connsiteX1" fmla="*/ 712822 w 12371294"/>
              <a:gd name="connsiteY1" fmla="*/ 0 h 2719061"/>
              <a:gd name="connsiteX2" fmla="*/ 1425644 w 12371294"/>
              <a:gd name="connsiteY2" fmla="*/ 0 h 2719061"/>
              <a:gd name="connsiteX3" fmla="*/ 2014754 w 12371294"/>
              <a:gd name="connsiteY3" fmla="*/ 0 h 2719061"/>
              <a:gd name="connsiteX4" fmla="*/ 2603863 w 12371294"/>
              <a:gd name="connsiteY4" fmla="*/ 0 h 2719061"/>
              <a:gd name="connsiteX5" fmla="*/ 3192972 w 12371294"/>
              <a:gd name="connsiteY5" fmla="*/ 0 h 2719061"/>
              <a:gd name="connsiteX6" fmla="*/ 3410942 w 12371294"/>
              <a:gd name="connsiteY6" fmla="*/ 0 h 2719061"/>
              <a:gd name="connsiteX7" fmla="*/ 4123765 w 12371294"/>
              <a:gd name="connsiteY7" fmla="*/ 0 h 2719061"/>
              <a:gd name="connsiteX8" fmla="*/ 4341735 w 12371294"/>
              <a:gd name="connsiteY8" fmla="*/ 0 h 2719061"/>
              <a:gd name="connsiteX9" fmla="*/ 4930844 w 12371294"/>
              <a:gd name="connsiteY9" fmla="*/ 0 h 2719061"/>
              <a:gd name="connsiteX10" fmla="*/ 5767379 w 12371294"/>
              <a:gd name="connsiteY10" fmla="*/ 0 h 2719061"/>
              <a:gd name="connsiteX11" fmla="*/ 6603915 w 12371294"/>
              <a:gd name="connsiteY11" fmla="*/ 0 h 2719061"/>
              <a:gd name="connsiteX12" fmla="*/ 7316737 w 12371294"/>
              <a:gd name="connsiteY12" fmla="*/ 0 h 2719061"/>
              <a:gd name="connsiteX13" fmla="*/ 7782133 w 12371294"/>
              <a:gd name="connsiteY13" fmla="*/ 0 h 2719061"/>
              <a:gd name="connsiteX14" fmla="*/ 8000103 w 12371294"/>
              <a:gd name="connsiteY14" fmla="*/ 0 h 2719061"/>
              <a:gd name="connsiteX15" fmla="*/ 8465500 w 12371294"/>
              <a:gd name="connsiteY15" fmla="*/ 0 h 2719061"/>
              <a:gd name="connsiteX16" fmla="*/ 9178322 w 12371294"/>
              <a:gd name="connsiteY16" fmla="*/ 0 h 2719061"/>
              <a:gd name="connsiteX17" fmla="*/ 10014857 w 12371294"/>
              <a:gd name="connsiteY17" fmla="*/ 0 h 2719061"/>
              <a:gd name="connsiteX18" fmla="*/ 10232827 w 12371294"/>
              <a:gd name="connsiteY18" fmla="*/ 0 h 2719061"/>
              <a:gd name="connsiteX19" fmla="*/ 10450798 w 12371294"/>
              <a:gd name="connsiteY19" fmla="*/ 0 h 2719061"/>
              <a:gd name="connsiteX20" fmla="*/ 11287333 w 12371294"/>
              <a:gd name="connsiteY20" fmla="*/ 0 h 2719061"/>
              <a:gd name="connsiteX21" fmla="*/ 11505303 w 12371294"/>
              <a:gd name="connsiteY21" fmla="*/ 0 h 2719061"/>
              <a:gd name="connsiteX22" fmla="*/ 12371294 w 12371294"/>
              <a:gd name="connsiteY22" fmla="*/ 0 h 2719061"/>
              <a:gd name="connsiteX23" fmla="*/ 12371294 w 12371294"/>
              <a:gd name="connsiteY23" fmla="*/ 489431 h 2719061"/>
              <a:gd name="connsiteX24" fmla="*/ 12371294 w 12371294"/>
              <a:gd name="connsiteY24" fmla="*/ 951671 h 2719061"/>
              <a:gd name="connsiteX25" fmla="*/ 12371294 w 12371294"/>
              <a:gd name="connsiteY25" fmla="*/ 1549865 h 2719061"/>
              <a:gd name="connsiteX26" fmla="*/ 12371294 w 12371294"/>
              <a:gd name="connsiteY26" fmla="*/ 2148058 h 2719061"/>
              <a:gd name="connsiteX27" fmla="*/ 12371294 w 12371294"/>
              <a:gd name="connsiteY27" fmla="*/ 2719061 h 2719061"/>
              <a:gd name="connsiteX28" fmla="*/ 11782185 w 12371294"/>
              <a:gd name="connsiteY28" fmla="*/ 2719061 h 2719061"/>
              <a:gd name="connsiteX29" fmla="*/ 11193076 w 12371294"/>
              <a:gd name="connsiteY29" fmla="*/ 2719061 h 2719061"/>
              <a:gd name="connsiteX30" fmla="*/ 10851392 w 12371294"/>
              <a:gd name="connsiteY30" fmla="*/ 2719061 h 2719061"/>
              <a:gd name="connsiteX31" fmla="*/ 10138570 w 12371294"/>
              <a:gd name="connsiteY31" fmla="*/ 2719061 h 2719061"/>
              <a:gd name="connsiteX32" fmla="*/ 9302035 w 12371294"/>
              <a:gd name="connsiteY32" fmla="*/ 2719061 h 2719061"/>
              <a:gd name="connsiteX33" fmla="*/ 8836639 w 12371294"/>
              <a:gd name="connsiteY33" fmla="*/ 2719061 h 2719061"/>
              <a:gd name="connsiteX34" fmla="*/ 8000103 w 12371294"/>
              <a:gd name="connsiteY34" fmla="*/ 2719061 h 2719061"/>
              <a:gd name="connsiteX35" fmla="*/ 7410994 w 12371294"/>
              <a:gd name="connsiteY35" fmla="*/ 2719061 h 2719061"/>
              <a:gd name="connsiteX36" fmla="*/ 6574459 w 12371294"/>
              <a:gd name="connsiteY36" fmla="*/ 2719061 h 2719061"/>
              <a:gd name="connsiteX37" fmla="*/ 5737924 w 12371294"/>
              <a:gd name="connsiteY37" fmla="*/ 2719061 h 2719061"/>
              <a:gd name="connsiteX38" fmla="*/ 5396241 w 12371294"/>
              <a:gd name="connsiteY38" fmla="*/ 2719061 h 2719061"/>
              <a:gd name="connsiteX39" fmla="*/ 4930844 w 12371294"/>
              <a:gd name="connsiteY39" fmla="*/ 2719061 h 2719061"/>
              <a:gd name="connsiteX40" fmla="*/ 4341735 w 12371294"/>
              <a:gd name="connsiteY40" fmla="*/ 2719061 h 2719061"/>
              <a:gd name="connsiteX41" fmla="*/ 3752626 w 12371294"/>
              <a:gd name="connsiteY41" fmla="*/ 2719061 h 2719061"/>
              <a:gd name="connsiteX42" fmla="*/ 3039804 w 12371294"/>
              <a:gd name="connsiteY42" fmla="*/ 2719061 h 2719061"/>
              <a:gd name="connsiteX43" fmla="*/ 2698120 w 12371294"/>
              <a:gd name="connsiteY43" fmla="*/ 2719061 h 2719061"/>
              <a:gd name="connsiteX44" fmla="*/ 2356437 w 12371294"/>
              <a:gd name="connsiteY44" fmla="*/ 2719061 h 2719061"/>
              <a:gd name="connsiteX45" fmla="*/ 1519902 w 12371294"/>
              <a:gd name="connsiteY45" fmla="*/ 2719061 h 2719061"/>
              <a:gd name="connsiteX46" fmla="*/ 683367 w 12371294"/>
              <a:gd name="connsiteY46" fmla="*/ 2719061 h 2719061"/>
              <a:gd name="connsiteX47" fmla="*/ 0 w 12371294"/>
              <a:gd name="connsiteY47" fmla="*/ 2719061 h 2719061"/>
              <a:gd name="connsiteX48" fmla="*/ 0 w 12371294"/>
              <a:gd name="connsiteY48" fmla="*/ 2256821 h 2719061"/>
              <a:gd name="connsiteX49" fmla="*/ 0 w 12371294"/>
              <a:gd name="connsiteY49" fmla="*/ 1767390 h 2719061"/>
              <a:gd name="connsiteX50" fmla="*/ 0 w 12371294"/>
              <a:gd name="connsiteY50" fmla="*/ 1223577 h 2719061"/>
              <a:gd name="connsiteX51" fmla="*/ 0 w 12371294"/>
              <a:gd name="connsiteY51" fmla="*/ 679765 h 2719061"/>
              <a:gd name="connsiteX52" fmla="*/ 0 w 12371294"/>
              <a:gd name="connsiteY52" fmla="*/ 0 h 271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371294" h="2719061" fill="none" extrusionOk="0">
                <a:moveTo>
                  <a:pt x="0" y="0"/>
                </a:moveTo>
                <a:cubicBezTo>
                  <a:pt x="333114" y="-83894"/>
                  <a:pt x="542837" y="6317"/>
                  <a:pt x="712822" y="0"/>
                </a:cubicBezTo>
                <a:cubicBezTo>
                  <a:pt x="882807" y="-6317"/>
                  <a:pt x="1095599" y="12356"/>
                  <a:pt x="1425644" y="0"/>
                </a:cubicBezTo>
                <a:cubicBezTo>
                  <a:pt x="1755689" y="-12356"/>
                  <a:pt x="1845062" y="65246"/>
                  <a:pt x="2014754" y="0"/>
                </a:cubicBezTo>
                <a:cubicBezTo>
                  <a:pt x="2184446" y="-65246"/>
                  <a:pt x="2374007" y="45681"/>
                  <a:pt x="2603863" y="0"/>
                </a:cubicBezTo>
                <a:cubicBezTo>
                  <a:pt x="2833719" y="-45681"/>
                  <a:pt x="3069349" y="18985"/>
                  <a:pt x="3192972" y="0"/>
                </a:cubicBezTo>
                <a:cubicBezTo>
                  <a:pt x="3316595" y="-18985"/>
                  <a:pt x="3317322" y="6964"/>
                  <a:pt x="3410942" y="0"/>
                </a:cubicBezTo>
                <a:cubicBezTo>
                  <a:pt x="3504562" y="-6964"/>
                  <a:pt x="3863604" y="27276"/>
                  <a:pt x="4123765" y="0"/>
                </a:cubicBezTo>
                <a:cubicBezTo>
                  <a:pt x="4383926" y="-27276"/>
                  <a:pt x="4277602" y="10422"/>
                  <a:pt x="4341735" y="0"/>
                </a:cubicBezTo>
                <a:cubicBezTo>
                  <a:pt x="4405868" y="-10422"/>
                  <a:pt x="4755679" y="37229"/>
                  <a:pt x="4930844" y="0"/>
                </a:cubicBezTo>
                <a:cubicBezTo>
                  <a:pt x="5106009" y="-37229"/>
                  <a:pt x="5445996" y="36282"/>
                  <a:pt x="5767379" y="0"/>
                </a:cubicBezTo>
                <a:cubicBezTo>
                  <a:pt x="6088763" y="-36282"/>
                  <a:pt x="6233513" y="13031"/>
                  <a:pt x="6603915" y="0"/>
                </a:cubicBezTo>
                <a:cubicBezTo>
                  <a:pt x="6974317" y="-13031"/>
                  <a:pt x="7030975" y="47262"/>
                  <a:pt x="7316737" y="0"/>
                </a:cubicBezTo>
                <a:cubicBezTo>
                  <a:pt x="7602499" y="-47262"/>
                  <a:pt x="7613808" y="50650"/>
                  <a:pt x="7782133" y="0"/>
                </a:cubicBezTo>
                <a:cubicBezTo>
                  <a:pt x="7950458" y="-50650"/>
                  <a:pt x="7931488" y="11583"/>
                  <a:pt x="8000103" y="0"/>
                </a:cubicBezTo>
                <a:cubicBezTo>
                  <a:pt x="8068718" y="-11583"/>
                  <a:pt x="8324029" y="4102"/>
                  <a:pt x="8465500" y="0"/>
                </a:cubicBezTo>
                <a:cubicBezTo>
                  <a:pt x="8606971" y="-4102"/>
                  <a:pt x="9022364" y="13719"/>
                  <a:pt x="9178322" y="0"/>
                </a:cubicBezTo>
                <a:cubicBezTo>
                  <a:pt x="9334280" y="-13719"/>
                  <a:pt x="9821844" y="73499"/>
                  <a:pt x="10014857" y="0"/>
                </a:cubicBezTo>
                <a:cubicBezTo>
                  <a:pt x="10207871" y="-73499"/>
                  <a:pt x="10154701" y="1253"/>
                  <a:pt x="10232827" y="0"/>
                </a:cubicBezTo>
                <a:cubicBezTo>
                  <a:pt x="10310953" y="-1253"/>
                  <a:pt x="10356001" y="16600"/>
                  <a:pt x="10450798" y="0"/>
                </a:cubicBezTo>
                <a:cubicBezTo>
                  <a:pt x="10545595" y="-16600"/>
                  <a:pt x="11055713" y="89005"/>
                  <a:pt x="11287333" y="0"/>
                </a:cubicBezTo>
                <a:cubicBezTo>
                  <a:pt x="11518953" y="-89005"/>
                  <a:pt x="11408037" y="24072"/>
                  <a:pt x="11505303" y="0"/>
                </a:cubicBezTo>
                <a:cubicBezTo>
                  <a:pt x="11602569" y="-24072"/>
                  <a:pt x="12190769" y="53225"/>
                  <a:pt x="12371294" y="0"/>
                </a:cubicBezTo>
                <a:cubicBezTo>
                  <a:pt x="12386165" y="134876"/>
                  <a:pt x="12338717" y="340177"/>
                  <a:pt x="12371294" y="489431"/>
                </a:cubicBezTo>
                <a:cubicBezTo>
                  <a:pt x="12403871" y="638685"/>
                  <a:pt x="12335898" y="793901"/>
                  <a:pt x="12371294" y="951671"/>
                </a:cubicBezTo>
                <a:cubicBezTo>
                  <a:pt x="12406690" y="1109441"/>
                  <a:pt x="12341028" y="1399740"/>
                  <a:pt x="12371294" y="1549865"/>
                </a:cubicBezTo>
                <a:cubicBezTo>
                  <a:pt x="12401560" y="1699990"/>
                  <a:pt x="12339484" y="2004039"/>
                  <a:pt x="12371294" y="2148058"/>
                </a:cubicBezTo>
                <a:cubicBezTo>
                  <a:pt x="12403104" y="2292077"/>
                  <a:pt x="12303794" y="2503411"/>
                  <a:pt x="12371294" y="2719061"/>
                </a:cubicBezTo>
                <a:cubicBezTo>
                  <a:pt x="12109360" y="2769216"/>
                  <a:pt x="12009496" y="2663068"/>
                  <a:pt x="11782185" y="2719061"/>
                </a:cubicBezTo>
                <a:cubicBezTo>
                  <a:pt x="11554874" y="2775054"/>
                  <a:pt x="11335247" y="2692864"/>
                  <a:pt x="11193076" y="2719061"/>
                </a:cubicBezTo>
                <a:cubicBezTo>
                  <a:pt x="11050905" y="2745258"/>
                  <a:pt x="11021084" y="2700367"/>
                  <a:pt x="10851392" y="2719061"/>
                </a:cubicBezTo>
                <a:cubicBezTo>
                  <a:pt x="10681700" y="2737755"/>
                  <a:pt x="10423971" y="2660114"/>
                  <a:pt x="10138570" y="2719061"/>
                </a:cubicBezTo>
                <a:cubicBezTo>
                  <a:pt x="9853169" y="2778008"/>
                  <a:pt x="9602647" y="2703166"/>
                  <a:pt x="9302035" y="2719061"/>
                </a:cubicBezTo>
                <a:cubicBezTo>
                  <a:pt x="9001424" y="2734956"/>
                  <a:pt x="8982337" y="2706243"/>
                  <a:pt x="8836639" y="2719061"/>
                </a:cubicBezTo>
                <a:cubicBezTo>
                  <a:pt x="8690941" y="2731879"/>
                  <a:pt x="8282004" y="2702151"/>
                  <a:pt x="8000103" y="2719061"/>
                </a:cubicBezTo>
                <a:cubicBezTo>
                  <a:pt x="7718202" y="2735971"/>
                  <a:pt x="7699701" y="2652494"/>
                  <a:pt x="7410994" y="2719061"/>
                </a:cubicBezTo>
                <a:cubicBezTo>
                  <a:pt x="7122287" y="2785628"/>
                  <a:pt x="6898072" y="2690888"/>
                  <a:pt x="6574459" y="2719061"/>
                </a:cubicBezTo>
                <a:cubicBezTo>
                  <a:pt x="6250846" y="2747234"/>
                  <a:pt x="6095801" y="2716986"/>
                  <a:pt x="5737924" y="2719061"/>
                </a:cubicBezTo>
                <a:cubicBezTo>
                  <a:pt x="5380048" y="2721136"/>
                  <a:pt x="5470258" y="2715372"/>
                  <a:pt x="5396241" y="2719061"/>
                </a:cubicBezTo>
                <a:cubicBezTo>
                  <a:pt x="5322224" y="2722750"/>
                  <a:pt x="5109529" y="2686915"/>
                  <a:pt x="4930844" y="2719061"/>
                </a:cubicBezTo>
                <a:cubicBezTo>
                  <a:pt x="4752159" y="2751207"/>
                  <a:pt x="4540971" y="2694289"/>
                  <a:pt x="4341735" y="2719061"/>
                </a:cubicBezTo>
                <a:cubicBezTo>
                  <a:pt x="4142499" y="2743833"/>
                  <a:pt x="3886152" y="2702463"/>
                  <a:pt x="3752626" y="2719061"/>
                </a:cubicBezTo>
                <a:cubicBezTo>
                  <a:pt x="3619100" y="2735659"/>
                  <a:pt x="3356391" y="2691364"/>
                  <a:pt x="3039804" y="2719061"/>
                </a:cubicBezTo>
                <a:cubicBezTo>
                  <a:pt x="2723217" y="2746758"/>
                  <a:pt x="2818571" y="2688484"/>
                  <a:pt x="2698120" y="2719061"/>
                </a:cubicBezTo>
                <a:cubicBezTo>
                  <a:pt x="2577669" y="2749638"/>
                  <a:pt x="2509530" y="2704634"/>
                  <a:pt x="2356437" y="2719061"/>
                </a:cubicBezTo>
                <a:cubicBezTo>
                  <a:pt x="2203344" y="2733488"/>
                  <a:pt x="1787962" y="2678018"/>
                  <a:pt x="1519902" y="2719061"/>
                </a:cubicBezTo>
                <a:cubicBezTo>
                  <a:pt x="1251842" y="2760104"/>
                  <a:pt x="1084443" y="2715413"/>
                  <a:pt x="683367" y="2719061"/>
                </a:cubicBezTo>
                <a:cubicBezTo>
                  <a:pt x="282291" y="2722709"/>
                  <a:pt x="154443" y="2685386"/>
                  <a:pt x="0" y="2719061"/>
                </a:cubicBezTo>
                <a:cubicBezTo>
                  <a:pt x="-52106" y="2515225"/>
                  <a:pt x="31904" y="2389213"/>
                  <a:pt x="0" y="2256821"/>
                </a:cubicBezTo>
                <a:cubicBezTo>
                  <a:pt x="-31904" y="2124429"/>
                  <a:pt x="8467" y="1868279"/>
                  <a:pt x="0" y="1767390"/>
                </a:cubicBezTo>
                <a:cubicBezTo>
                  <a:pt x="-8467" y="1666501"/>
                  <a:pt x="6670" y="1435473"/>
                  <a:pt x="0" y="1223577"/>
                </a:cubicBezTo>
                <a:cubicBezTo>
                  <a:pt x="-6670" y="1011681"/>
                  <a:pt x="8131" y="820671"/>
                  <a:pt x="0" y="679765"/>
                </a:cubicBezTo>
                <a:cubicBezTo>
                  <a:pt x="-8131" y="538859"/>
                  <a:pt x="69188" y="195911"/>
                  <a:pt x="0" y="0"/>
                </a:cubicBezTo>
                <a:close/>
              </a:path>
              <a:path w="12371294" h="2719061" stroke="0" extrusionOk="0">
                <a:moveTo>
                  <a:pt x="0" y="0"/>
                </a:moveTo>
                <a:cubicBezTo>
                  <a:pt x="199191" y="-28990"/>
                  <a:pt x="245608" y="42732"/>
                  <a:pt x="465396" y="0"/>
                </a:cubicBezTo>
                <a:cubicBezTo>
                  <a:pt x="685184" y="-42732"/>
                  <a:pt x="615624" y="23364"/>
                  <a:pt x="683367" y="0"/>
                </a:cubicBezTo>
                <a:cubicBezTo>
                  <a:pt x="751110" y="-23364"/>
                  <a:pt x="1202846" y="67161"/>
                  <a:pt x="1519902" y="0"/>
                </a:cubicBezTo>
                <a:cubicBezTo>
                  <a:pt x="1836958" y="-67161"/>
                  <a:pt x="1864817" y="22937"/>
                  <a:pt x="1985298" y="0"/>
                </a:cubicBezTo>
                <a:cubicBezTo>
                  <a:pt x="2105779" y="-22937"/>
                  <a:pt x="2276679" y="28779"/>
                  <a:pt x="2450694" y="0"/>
                </a:cubicBezTo>
                <a:cubicBezTo>
                  <a:pt x="2624709" y="-28779"/>
                  <a:pt x="3020984" y="47267"/>
                  <a:pt x="3287230" y="0"/>
                </a:cubicBezTo>
                <a:cubicBezTo>
                  <a:pt x="3553476" y="-47267"/>
                  <a:pt x="3551465" y="14965"/>
                  <a:pt x="3628913" y="0"/>
                </a:cubicBezTo>
                <a:cubicBezTo>
                  <a:pt x="3706361" y="-14965"/>
                  <a:pt x="4063569" y="35693"/>
                  <a:pt x="4465448" y="0"/>
                </a:cubicBezTo>
                <a:cubicBezTo>
                  <a:pt x="4867328" y="-35693"/>
                  <a:pt x="4889078" y="67389"/>
                  <a:pt x="5301983" y="0"/>
                </a:cubicBezTo>
                <a:cubicBezTo>
                  <a:pt x="5714889" y="-67389"/>
                  <a:pt x="5650770" y="550"/>
                  <a:pt x="5891092" y="0"/>
                </a:cubicBezTo>
                <a:cubicBezTo>
                  <a:pt x="6131414" y="-550"/>
                  <a:pt x="6337172" y="84162"/>
                  <a:pt x="6727627" y="0"/>
                </a:cubicBezTo>
                <a:cubicBezTo>
                  <a:pt x="7118083" y="-84162"/>
                  <a:pt x="7005284" y="10723"/>
                  <a:pt x="7193024" y="0"/>
                </a:cubicBezTo>
                <a:cubicBezTo>
                  <a:pt x="7380764" y="-10723"/>
                  <a:pt x="7532641" y="3215"/>
                  <a:pt x="7658420" y="0"/>
                </a:cubicBezTo>
                <a:cubicBezTo>
                  <a:pt x="7784199" y="-3215"/>
                  <a:pt x="8104716" y="25223"/>
                  <a:pt x="8371242" y="0"/>
                </a:cubicBezTo>
                <a:cubicBezTo>
                  <a:pt x="8637768" y="-25223"/>
                  <a:pt x="8679381" y="9856"/>
                  <a:pt x="8836639" y="0"/>
                </a:cubicBezTo>
                <a:cubicBezTo>
                  <a:pt x="8993897" y="-9856"/>
                  <a:pt x="9461141" y="23305"/>
                  <a:pt x="9673174" y="0"/>
                </a:cubicBezTo>
                <a:cubicBezTo>
                  <a:pt x="9885208" y="-23305"/>
                  <a:pt x="10134579" y="20106"/>
                  <a:pt x="10509709" y="0"/>
                </a:cubicBezTo>
                <a:cubicBezTo>
                  <a:pt x="10884840" y="-20106"/>
                  <a:pt x="10824272" y="20267"/>
                  <a:pt x="11098818" y="0"/>
                </a:cubicBezTo>
                <a:cubicBezTo>
                  <a:pt x="11373364" y="-20267"/>
                  <a:pt x="11448280" y="37834"/>
                  <a:pt x="11564214" y="0"/>
                </a:cubicBezTo>
                <a:cubicBezTo>
                  <a:pt x="11680148" y="-37834"/>
                  <a:pt x="11709284" y="13202"/>
                  <a:pt x="11782185" y="0"/>
                </a:cubicBezTo>
                <a:cubicBezTo>
                  <a:pt x="11855086" y="-13202"/>
                  <a:pt x="12158486" y="13372"/>
                  <a:pt x="12371294" y="0"/>
                </a:cubicBezTo>
                <a:cubicBezTo>
                  <a:pt x="12390651" y="99762"/>
                  <a:pt x="12366748" y="375741"/>
                  <a:pt x="12371294" y="489431"/>
                </a:cubicBezTo>
                <a:cubicBezTo>
                  <a:pt x="12375840" y="603121"/>
                  <a:pt x="12369250" y="889167"/>
                  <a:pt x="12371294" y="1006053"/>
                </a:cubicBezTo>
                <a:cubicBezTo>
                  <a:pt x="12373338" y="1122939"/>
                  <a:pt x="12337779" y="1367259"/>
                  <a:pt x="12371294" y="1495484"/>
                </a:cubicBezTo>
                <a:cubicBezTo>
                  <a:pt x="12404809" y="1623709"/>
                  <a:pt x="12368416" y="1930642"/>
                  <a:pt x="12371294" y="2066486"/>
                </a:cubicBezTo>
                <a:cubicBezTo>
                  <a:pt x="12374172" y="2202330"/>
                  <a:pt x="12300632" y="2450079"/>
                  <a:pt x="12371294" y="2719061"/>
                </a:cubicBezTo>
                <a:cubicBezTo>
                  <a:pt x="12205079" y="2787741"/>
                  <a:pt x="11981427" y="2651118"/>
                  <a:pt x="11782185" y="2719061"/>
                </a:cubicBezTo>
                <a:cubicBezTo>
                  <a:pt x="11582943" y="2787004"/>
                  <a:pt x="11537446" y="2709929"/>
                  <a:pt x="11440501" y="2719061"/>
                </a:cubicBezTo>
                <a:cubicBezTo>
                  <a:pt x="11343556" y="2728193"/>
                  <a:pt x="10923781" y="2655929"/>
                  <a:pt x="10727679" y="2719061"/>
                </a:cubicBezTo>
                <a:cubicBezTo>
                  <a:pt x="10531577" y="2782193"/>
                  <a:pt x="10468382" y="2717283"/>
                  <a:pt x="10385996" y="2719061"/>
                </a:cubicBezTo>
                <a:cubicBezTo>
                  <a:pt x="10303610" y="2720839"/>
                  <a:pt x="9974706" y="2705672"/>
                  <a:pt x="9673174" y="2719061"/>
                </a:cubicBezTo>
                <a:cubicBezTo>
                  <a:pt x="9371642" y="2732450"/>
                  <a:pt x="9545856" y="2718917"/>
                  <a:pt x="9455203" y="2719061"/>
                </a:cubicBezTo>
                <a:cubicBezTo>
                  <a:pt x="9364550" y="2719205"/>
                  <a:pt x="9062675" y="2660374"/>
                  <a:pt x="8742381" y="2719061"/>
                </a:cubicBezTo>
                <a:cubicBezTo>
                  <a:pt x="8422087" y="2777748"/>
                  <a:pt x="8540981" y="2699995"/>
                  <a:pt x="8400698" y="2719061"/>
                </a:cubicBezTo>
                <a:cubicBezTo>
                  <a:pt x="8260415" y="2738127"/>
                  <a:pt x="8284442" y="2716541"/>
                  <a:pt x="8182727" y="2719061"/>
                </a:cubicBezTo>
                <a:cubicBezTo>
                  <a:pt x="8081012" y="2721581"/>
                  <a:pt x="7966584" y="2715942"/>
                  <a:pt x="7841044" y="2719061"/>
                </a:cubicBezTo>
                <a:cubicBezTo>
                  <a:pt x="7715504" y="2722180"/>
                  <a:pt x="7358622" y="2698539"/>
                  <a:pt x="7128222" y="2719061"/>
                </a:cubicBezTo>
                <a:cubicBezTo>
                  <a:pt x="6897822" y="2739583"/>
                  <a:pt x="6920090" y="2693191"/>
                  <a:pt x="6786538" y="2719061"/>
                </a:cubicBezTo>
                <a:cubicBezTo>
                  <a:pt x="6652986" y="2744931"/>
                  <a:pt x="6651364" y="2717909"/>
                  <a:pt x="6568568" y="2719061"/>
                </a:cubicBezTo>
                <a:cubicBezTo>
                  <a:pt x="6485772" y="2720213"/>
                  <a:pt x="6364309" y="2713069"/>
                  <a:pt x="6226885" y="2719061"/>
                </a:cubicBezTo>
                <a:cubicBezTo>
                  <a:pt x="6089461" y="2725053"/>
                  <a:pt x="5896637" y="2699678"/>
                  <a:pt x="5761488" y="2719061"/>
                </a:cubicBezTo>
                <a:cubicBezTo>
                  <a:pt x="5626339" y="2738444"/>
                  <a:pt x="5390798" y="2694046"/>
                  <a:pt x="5172379" y="2719061"/>
                </a:cubicBezTo>
                <a:cubicBezTo>
                  <a:pt x="4953960" y="2744076"/>
                  <a:pt x="4953208" y="2704670"/>
                  <a:pt x="4830696" y="2719061"/>
                </a:cubicBezTo>
                <a:cubicBezTo>
                  <a:pt x="4708184" y="2733452"/>
                  <a:pt x="4196006" y="2699818"/>
                  <a:pt x="3994161" y="2719061"/>
                </a:cubicBezTo>
                <a:cubicBezTo>
                  <a:pt x="3792317" y="2738304"/>
                  <a:pt x="3568553" y="2676054"/>
                  <a:pt x="3405051" y="2719061"/>
                </a:cubicBezTo>
                <a:cubicBezTo>
                  <a:pt x="3241549" y="2762068"/>
                  <a:pt x="2870114" y="2676373"/>
                  <a:pt x="2568516" y="2719061"/>
                </a:cubicBezTo>
                <a:cubicBezTo>
                  <a:pt x="2266918" y="2761749"/>
                  <a:pt x="2155265" y="2665039"/>
                  <a:pt x="1855694" y="2719061"/>
                </a:cubicBezTo>
                <a:cubicBezTo>
                  <a:pt x="1556123" y="2773083"/>
                  <a:pt x="1525573" y="2691115"/>
                  <a:pt x="1390298" y="2719061"/>
                </a:cubicBezTo>
                <a:cubicBezTo>
                  <a:pt x="1255023" y="2747007"/>
                  <a:pt x="915153" y="2682818"/>
                  <a:pt x="677476" y="2719061"/>
                </a:cubicBezTo>
                <a:cubicBezTo>
                  <a:pt x="439799" y="2755304"/>
                  <a:pt x="181952" y="2706163"/>
                  <a:pt x="0" y="2719061"/>
                </a:cubicBezTo>
                <a:cubicBezTo>
                  <a:pt x="-8347" y="2498263"/>
                  <a:pt x="19627" y="2362832"/>
                  <a:pt x="0" y="2175249"/>
                </a:cubicBezTo>
                <a:cubicBezTo>
                  <a:pt x="-19627" y="1987666"/>
                  <a:pt x="6022" y="1825037"/>
                  <a:pt x="0" y="1577055"/>
                </a:cubicBezTo>
                <a:cubicBezTo>
                  <a:pt x="-6022" y="1329073"/>
                  <a:pt x="50621" y="1164449"/>
                  <a:pt x="0" y="978862"/>
                </a:cubicBezTo>
                <a:cubicBezTo>
                  <a:pt x="-50621" y="793275"/>
                  <a:pt x="71131" y="21428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41275">
            <a:solidFill>
              <a:srgbClr val="D72C3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рапеция 46">
            <a:extLst>
              <a:ext uri="{FF2B5EF4-FFF2-40B4-BE49-F238E27FC236}">
                <a16:creationId xmlns:a16="http://schemas.microsoft.com/office/drawing/2014/main" id="{D161969C-27E1-49F6-ABAA-F3C7DB6587D2}"/>
              </a:ext>
            </a:extLst>
          </p:cNvPr>
          <p:cNvSpPr/>
          <p:nvPr/>
        </p:nvSpPr>
        <p:spPr>
          <a:xfrm>
            <a:off x="685730" y="5883975"/>
            <a:ext cx="11499645" cy="346682"/>
          </a:xfrm>
          <a:prstGeom prst="trapezoid">
            <a:avLst>
              <a:gd name="adj" fmla="val 0"/>
            </a:avLst>
          </a:prstGeom>
          <a:solidFill>
            <a:srgbClr val="D72C3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4BE8F1E-E7E9-4909-9658-B1C11820E61D}"/>
              </a:ext>
            </a:extLst>
          </p:cNvPr>
          <p:cNvSpPr/>
          <p:nvPr/>
        </p:nvSpPr>
        <p:spPr>
          <a:xfrm>
            <a:off x="522514" y="5896204"/>
            <a:ext cx="12371294" cy="1321601"/>
          </a:xfrm>
          <a:custGeom>
            <a:avLst/>
            <a:gdLst>
              <a:gd name="connsiteX0" fmla="*/ 0 w 12371294"/>
              <a:gd name="connsiteY0" fmla="*/ 0 h 1321601"/>
              <a:gd name="connsiteX1" fmla="*/ 836535 w 12371294"/>
              <a:gd name="connsiteY1" fmla="*/ 0 h 1321601"/>
              <a:gd name="connsiteX2" fmla="*/ 1549357 w 12371294"/>
              <a:gd name="connsiteY2" fmla="*/ 0 h 1321601"/>
              <a:gd name="connsiteX3" fmla="*/ 2385892 w 12371294"/>
              <a:gd name="connsiteY3" fmla="*/ 0 h 1321601"/>
              <a:gd name="connsiteX4" fmla="*/ 2975002 w 12371294"/>
              <a:gd name="connsiteY4" fmla="*/ 0 h 1321601"/>
              <a:gd name="connsiteX5" fmla="*/ 3687824 w 12371294"/>
              <a:gd name="connsiteY5" fmla="*/ 0 h 1321601"/>
              <a:gd name="connsiteX6" fmla="*/ 4276933 w 12371294"/>
              <a:gd name="connsiteY6" fmla="*/ 0 h 1321601"/>
              <a:gd name="connsiteX7" fmla="*/ 4866042 w 12371294"/>
              <a:gd name="connsiteY7" fmla="*/ 0 h 1321601"/>
              <a:gd name="connsiteX8" fmla="*/ 5455152 w 12371294"/>
              <a:gd name="connsiteY8" fmla="*/ 0 h 1321601"/>
              <a:gd name="connsiteX9" fmla="*/ 5673122 w 12371294"/>
              <a:gd name="connsiteY9" fmla="*/ 0 h 1321601"/>
              <a:gd name="connsiteX10" fmla="*/ 6385944 w 12371294"/>
              <a:gd name="connsiteY10" fmla="*/ 0 h 1321601"/>
              <a:gd name="connsiteX11" fmla="*/ 6603915 w 12371294"/>
              <a:gd name="connsiteY11" fmla="*/ 0 h 1321601"/>
              <a:gd name="connsiteX12" fmla="*/ 7193024 w 12371294"/>
              <a:gd name="connsiteY12" fmla="*/ 0 h 1321601"/>
              <a:gd name="connsiteX13" fmla="*/ 8029559 w 12371294"/>
              <a:gd name="connsiteY13" fmla="*/ 0 h 1321601"/>
              <a:gd name="connsiteX14" fmla="*/ 8866094 w 12371294"/>
              <a:gd name="connsiteY14" fmla="*/ 0 h 1321601"/>
              <a:gd name="connsiteX15" fmla="*/ 9578916 w 12371294"/>
              <a:gd name="connsiteY15" fmla="*/ 0 h 1321601"/>
              <a:gd name="connsiteX16" fmla="*/ 10044313 w 12371294"/>
              <a:gd name="connsiteY16" fmla="*/ 0 h 1321601"/>
              <a:gd name="connsiteX17" fmla="*/ 10262283 w 12371294"/>
              <a:gd name="connsiteY17" fmla="*/ 0 h 1321601"/>
              <a:gd name="connsiteX18" fmla="*/ 10727679 w 12371294"/>
              <a:gd name="connsiteY18" fmla="*/ 0 h 1321601"/>
              <a:gd name="connsiteX19" fmla="*/ 11440501 w 12371294"/>
              <a:gd name="connsiteY19" fmla="*/ 0 h 1321601"/>
              <a:gd name="connsiteX20" fmla="*/ 12371294 w 12371294"/>
              <a:gd name="connsiteY20" fmla="*/ 0 h 1321601"/>
              <a:gd name="connsiteX21" fmla="*/ 12371294 w 12371294"/>
              <a:gd name="connsiteY21" fmla="*/ 400886 h 1321601"/>
              <a:gd name="connsiteX22" fmla="*/ 12371294 w 12371294"/>
              <a:gd name="connsiteY22" fmla="*/ 814987 h 1321601"/>
              <a:gd name="connsiteX23" fmla="*/ 12371294 w 12371294"/>
              <a:gd name="connsiteY23" fmla="*/ 1321601 h 1321601"/>
              <a:gd name="connsiteX24" fmla="*/ 12029611 w 12371294"/>
              <a:gd name="connsiteY24" fmla="*/ 1321601 h 1321601"/>
              <a:gd name="connsiteX25" fmla="*/ 11811640 w 12371294"/>
              <a:gd name="connsiteY25" fmla="*/ 1321601 h 1321601"/>
              <a:gd name="connsiteX26" fmla="*/ 10975105 w 12371294"/>
              <a:gd name="connsiteY26" fmla="*/ 1321601 h 1321601"/>
              <a:gd name="connsiteX27" fmla="*/ 10509709 w 12371294"/>
              <a:gd name="connsiteY27" fmla="*/ 1321601 h 1321601"/>
              <a:gd name="connsiteX28" fmla="*/ 9796887 w 12371294"/>
              <a:gd name="connsiteY28" fmla="*/ 1321601 h 1321601"/>
              <a:gd name="connsiteX29" fmla="*/ 9578916 w 12371294"/>
              <a:gd name="connsiteY29" fmla="*/ 1321601 h 1321601"/>
              <a:gd name="connsiteX30" fmla="*/ 8742381 w 12371294"/>
              <a:gd name="connsiteY30" fmla="*/ 1321601 h 1321601"/>
              <a:gd name="connsiteX31" fmla="*/ 8276985 w 12371294"/>
              <a:gd name="connsiteY31" fmla="*/ 1321601 h 1321601"/>
              <a:gd name="connsiteX32" fmla="*/ 7687876 w 12371294"/>
              <a:gd name="connsiteY32" fmla="*/ 1321601 h 1321601"/>
              <a:gd name="connsiteX33" fmla="*/ 7346192 w 12371294"/>
              <a:gd name="connsiteY33" fmla="*/ 1321601 h 1321601"/>
              <a:gd name="connsiteX34" fmla="*/ 6633370 w 12371294"/>
              <a:gd name="connsiteY34" fmla="*/ 1321601 h 1321601"/>
              <a:gd name="connsiteX35" fmla="*/ 5796835 w 12371294"/>
              <a:gd name="connsiteY35" fmla="*/ 1321601 h 1321601"/>
              <a:gd name="connsiteX36" fmla="*/ 5331439 w 12371294"/>
              <a:gd name="connsiteY36" fmla="*/ 1321601 h 1321601"/>
              <a:gd name="connsiteX37" fmla="*/ 4494903 w 12371294"/>
              <a:gd name="connsiteY37" fmla="*/ 1321601 h 1321601"/>
              <a:gd name="connsiteX38" fmla="*/ 3905794 w 12371294"/>
              <a:gd name="connsiteY38" fmla="*/ 1321601 h 1321601"/>
              <a:gd name="connsiteX39" fmla="*/ 3069259 w 12371294"/>
              <a:gd name="connsiteY39" fmla="*/ 1321601 h 1321601"/>
              <a:gd name="connsiteX40" fmla="*/ 2232724 w 12371294"/>
              <a:gd name="connsiteY40" fmla="*/ 1321601 h 1321601"/>
              <a:gd name="connsiteX41" fmla="*/ 1891041 w 12371294"/>
              <a:gd name="connsiteY41" fmla="*/ 1321601 h 1321601"/>
              <a:gd name="connsiteX42" fmla="*/ 1425644 w 12371294"/>
              <a:gd name="connsiteY42" fmla="*/ 1321601 h 1321601"/>
              <a:gd name="connsiteX43" fmla="*/ 836535 w 12371294"/>
              <a:gd name="connsiteY43" fmla="*/ 1321601 h 1321601"/>
              <a:gd name="connsiteX44" fmla="*/ 0 w 12371294"/>
              <a:gd name="connsiteY44" fmla="*/ 1321601 h 1321601"/>
              <a:gd name="connsiteX45" fmla="*/ 0 w 12371294"/>
              <a:gd name="connsiteY45" fmla="*/ 867851 h 1321601"/>
              <a:gd name="connsiteX46" fmla="*/ 0 w 12371294"/>
              <a:gd name="connsiteY46" fmla="*/ 466966 h 1321601"/>
              <a:gd name="connsiteX47" fmla="*/ 0 w 12371294"/>
              <a:gd name="connsiteY47" fmla="*/ 0 h 132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371294" h="1321601" fill="none" extrusionOk="0">
                <a:moveTo>
                  <a:pt x="0" y="0"/>
                </a:moveTo>
                <a:cubicBezTo>
                  <a:pt x="412370" y="-72093"/>
                  <a:pt x="521776" y="39896"/>
                  <a:pt x="836535" y="0"/>
                </a:cubicBezTo>
                <a:cubicBezTo>
                  <a:pt x="1151294" y="-39896"/>
                  <a:pt x="1234439" y="60742"/>
                  <a:pt x="1549357" y="0"/>
                </a:cubicBezTo>
                <a:cubicBezTo>
                  <a:pt x="1864275" y="-60742"/>
                  <a:pt x="2196336" y="61530"/>
                  <a:pt x="2385892" y="0"/>
                </a:cubicBezTo>
                <a:cubicBezTo>
                  <a:pt x="2575449" y="-61530"/>
                  <a:pt x="2793699" y="6575"/>
                  <a:pt x="2975002" y="0"/>
                </a:cubicBezTo>
                <a:cubicBezTo>
                  <a:pt x="3156305" y="-6575"/>
                  <a:pt x="3357779" y="12356"/>
                  <a:pt x="3687824" y="0"/>
                </a:cubicBezTo>
                <a:cubicBezTo>
                  <a:pt x="4017869" y="-12356"/>
                  <a:pt x="4110368" y="69144"/>
                  <a:pt x="4276933" y="0"/>
                </a:cubicBezTo>
                <a:cubicBezTo>
                  <a:pt x="4443498" y="-69144"/>
                  <a:pt x="4636186" y="45681"/>
                  <a:pt x="4866042" y="0"/>
                </a:cubicBezTo>
                <a:cubicBezTo>
                  <a:pt x="5095898" y="-45681"/>
                  <a:pt x="5326605" y="18282"/>
                  <a:pt x="5455152" y="0"/>
                </a:cubicBezTo>
                <a:cubicBezTo>
                  <a:pt x="5583699" y="-18282"/>
                  <a:pt x="5579502" y="6964"/>
                  <a:pt x="5673122" y="0"/>
                </a:cubicBezTo>
                <a:cubicBezTo>
                  <a:pt x="5766742" y="-6964"/>
                  <a:pt x="6131384" y="29814"/>
                  <a:pt x="6385944" y="0"/>
                </a:cubicBezTo>
                <a:cubicBezTo>
                  <a:pt x="6640504" y="-29814"/>
                  <a:pt x="6526962" y="21780"/>
                  <a:pt x="6603915" y="0"/>
                </a:cubicBezTo>
                <a:cubicBezTo>
                  <a:pt x="6680868" y="-21780"/>
                  <a:pt x="7017859" y="37229"/>
                  <a:pt x="7193024" y="0"/>
                </a:cubicBezTo>
                <a:cubicBezTo>
                  <a:pt x="7368189" y="-37229"/>
                  <a:pt x="7708176" y="36282"/>
                  <a:pt x="8029559" y="0"/>
                </a:cubicBezTo>
                <a:cubicBezTo>
                  <a:pt x="8350943" y="-36282"/>
                  <a:pt x="8496457" y="15024"/>
                  <a:pt x="8866094" y="0"/>
                </a:cubicBezTo>
                <a:cubicBezTo>
                  <a:pt x="9235731" y="-15024"/>
                  <a:pt x="9293154" y="47262"/>
                  <a:pt x="9578916" y="0"/>
                </a:cubicBezTo>
                <a:cubicBezTo>
                  <a:pt x="9864678" y="-47262"/>
                  <a:pt x="9873730" y="42958"/>
                  <a:pt x="10044313" y="0"/>
                </a:cubicBezTo>
                <a:cubicBezTo>
                  <a:pt x="10214896" y="-42958"/>
                  <a:pt x="10193668" y="11583"/>
                  <a:pt x="10262283" y="0"/>
                </a:cubicBezTo>
                <a:cubicBezTo>
                  <a:pt x="10330898" y="-11583"/>
                  <a:pt x="10592006" y="10206"/>
                  <a:pt x="10727679" y="0"/>
                </a:cubicBezTo>
                <a:cubicBezTo>
                  <a:pt x="10863352" y="-10206"/>
                  <a:pt x="11284543" y="13719"/>
                  <a:pt x="11440501" y="0"/>
                </a:cubicBezTo>
                <a:cubicBezTo>
                  <a:pt x="11596459" y="-13719"/>
                  <a:pt x="12052760" y="82922"/>
                  <a:pt x="12371294" y="0"/>
                </a:cubicBezTo>
                <a:cubicBezTo>
                  <a:pt x="12405927" y="161738"/>
                  <a:pt x="12345185" y="292139"/>
                  <a:pt x="12371294" y="400886"/>
                </a:cubicBezTo>
                <a:cubicBezTo>
                  <a:pt x="12397403" y="509633"/>
                  <a:pt x="12363457" y="659183"/>
                  <a:pt x="12371294" y="814987"/>
                </a:cubicBezTo>
                <a:cubicBezTo>
                  <a:pt x="12379131" y="970791"/>
                  <a:pt x="12332215" y="1161656"/>
                  <a:pt x="12371294" y="1321601"/>
                </a:cubicBezTo>
                <a:cubicBezTo>
                  <a:pt x="12280595" y="1346749"/>
                  <a:pt x="12152271" y="1308730"/>
                  <a:pt x="12029611" y="1321601"/>
                </a:cubicBezTo>
                <a:cubicBezTo>
                  <a:pt x="11906951" y="1334472"/>
                  <a:pt x="11903003" y="1315163"/>
                  <a:pt x="11811640" y="1321601"/>
                </a:cubicBezTo>
                <a:cubicBezTo>
                  <a:pt x="11720277" y="1328039"/>
                  <a:pt x="11311443" y="1266816"/>
                  <a:pt x="10975105" y="1321601"/>
                </a:cubicBezTo>
                <a:cubicBezTo>
                  <a:pt x="10638768" y="1376386"/>
                  <a:pt x="10657173" y="1309503"/>
                  <a:pt x="10509709" y="1321601"/>
                </a:cubicBezTo>
                <a:cubicBezTo>
                  <a:pt x="10362245" y="1333699"/>
                  <a:pt x="10098499" y="1289094"/>
                  <a:pt x="9796887" y="1321601"/>
                </a:cubicBezTo>
                <a:cubicBezTo>
                  <a:pt x="9495275" y="1354108"/>
                  <a:pt x="9651094" y="1299348"/>
                  <a:pt x="9578916" y="1321601"/>
                </a:cubicBezTo>
                <a:cubicBezTo>
                  <a:pt x="9506738" y="1343854"/>
                  <a:pt x="9156189" y="1221309"/>
                  <a:pt x="8742381" y="1321601"/>
                </a:cubicBezTo>
                <a:cubicBezTo>
                  <a:pt x="8328574" y="1421893"/>
                  <a:pt x="8451646" y="1280899"/>
                  <a:pt x="8276985" y="1321601"/>
                </a:cubicBezTo>
                <a:cubicBezTo>
                  <a:pt x="8102324" y="1362303"/>
                  <a:pt x="7830047" y="1295404"/>
                  <a:pt x="7687876" y="1321601"/>
                </a:cubicBezTo>
                <a:cubicBezTo>
                  <a:pt x="7545705" y="1347798"/>
                  <a:pt x="7515884" y="1302907"/>
                  <a:pt x="7346192" y="1321601"/>
                </a:cubicBezTo>
                <a:cubicBezTo>
                  <a:pt x="7176500" y="1340295"/>
                  <a:pt x="6918771" y="1262654"/>
                  <a:pt x="6633370" y="1321601"/>
                </a:cubicBezTo>
                <a:cubicBezTo>
                  <a:pt x="6347969" y="1380548"/>
                  <a:pt x="6097447" y="1305706"/>
                  <a:pt x="5796835" y="1321601"/>
                </a:cubicBezTo>
                <a:cubicBezTo>
                  <a:pt x="5496224" y="1337496"/>
                  <a:pt x="5477137" y="1308783"/>
                  <a:pt x="5331439" y="1321601"/>
                </a:cubicBezTo>
                <a:cubicBezTo>
                  <a:pt x="5185741" y="1334419"/>
                  <a:pt x="4776804" y="1304691"/>
                  <a:pt x="4494903" y="1321601"/>
                </a:cubicBezTo>
                <a:cubicBezTo>
                  <a:pt x="4213002" y="1338511"/>
                  <a:pt x="4194501" y="1255034"/>
                  <a:pt x="3905794" y="1321601"/>
                </a:cubicBezTo>
                <a:cubicBezTo>
                  <a:pt x="3617087" y="1388168"/>
                  <a:pt x="3392872" y="1293428"/>
                  <a:pt x="3069259" y="1321601"/>
                </a:cubicBezTo>
                <a:cubicBezTo>
                  <a:pt x="2745646" y="1349774"/>
                  <a:pt x="2590601" y="1319526"/>
                  <a:pt x="2232724" y="1321601"/>
                </a:cubicBezTo>
                <a:cubicBezTo>
                  <a:pt x="1874848" y="1323676"/>
                  <a:pt x="1965058" y="1317912"/>
                  <a:pt x="1891041" y="1321601"/>
                </a:cubicBezTo>
                <a:cubicBezTo>
                  <a:pt x="1817024" y="1325290"/>
                  <a:pt x="1604329" y="1289455"/>
                  <a:pt x="1425644" y="1321601"/>
                </a:cubicBezTo>
                <a:cubicBezTo>
                  <a:pt x="1246959" y="1353747"/>
                  <a:pt x="1035771" y="1296829"/>
                  <a:pt x="836535" y="1321601"/>
                </a:cubicBezTo>
                <a:cubicBezTo>
                  <a:pt x="637299" y="1346373"/>
                  <a:pt x="290619" y="1311521"/>
                  <a:pt x="0" y="1321601"/>
                </a:cubicBezTo>
                <a:cubicBezTo>
                  <a:pt x="-42894" y="1150775"/>
                  <a:pt x="48776" y="1020059"/>
                  <a:pt x="0" y="867851"/>
                </a:cubicBezTo>
                <a:cubicBezTo>
                  <a:pt x="-48776" y="715643"/>
                  <a:pt x="41862" y="583698"/>
                  <a:pt x="0" y="466966"/>
                </a:cubicBezTo>
                <a:cubicBezTo>
                  <a:pt x="-41862" y="350235"/>
                  <a:pt x="44725" y="195874"/>
                  <a:pt x="0" y="0"/>
                </a:cubicBezTo>
                <a:close/>
              </a:path>
              <a:path w="12371294" h="1321601" stroke="0" extrusionOk="0">
                <a:moveTo>
                  <a:pt x="0" y="0"/>
                </a:moveTo>
                <a:cubicBezTo>
                  <a:pt x="199191" y="-28990"/>
                  <a:pt x="245608" y="42732"/>
                  <a:pt x="465396" y="0"/>
                </a:cubicBezTo>
                <a:cubicBezTo>
                  <a:pt x="685184" y="-42732"/>
                  <a:pt x="615624" y="23364"/>
                  <a:pt x="683367" y="0"/>
                </a:cubicBezTo>
                <a:cubicBezTo>
                  <a:pt x="751110" y="-23364"/>
                  <a:pt x="1202846" y="67161"/>
                  <a:pt x="1519902" y="0"/>
                </a:cubicBezTo>
                <a:cubicBezTo>
                  <a:pt x="1836958" y="-67161"/>
                  <a:pt x="1864817" y="22937"/>
                  <a:pt x="1985298" y="0"/>
                </a:cubicBezTo>
                <a:cubicBezTo>
                  <a:pt x="2105779" y="-22937"/>
                  <a:pt x="2276679" y="28779"/>
                  <a:pt x="2450694" y="0"/>
                </a:cubicBezTo>
                <a:cubicBezTo>
                  <a:pt x="2624709" y="-28779"/>
                  <a:pt x="3020984" y="47267"/>
                  <a:pt x="3287230" y="0"/>
                </a:cubicBezTo>
                <a:cubicBezTo>
                  <a:pt x="3553476" y="-47267"/>
                  <a:pt x="3551465" y="14965"/>
                  <a:pt x="3628913" y="0"/>
                </a:cubicBezTo>
                <a:cubicBezTo>
                  <a:pt x="3706361" y="-14965"/>
                  <a:pt x="4063569" y="35693"/>
                  <a:pt x="4465448" y="0"/>
                </a:cubicBezTo>
                <a:cubicBezTo>
                  <a:pt x="4867328" y="-35693"/>
                  <a:pt x="4889078" y="67389"/>
                  <a:pt x="5301983" y="0"/>
                </a:cubicBezTo>
                <a:cubicBezTo>
                  <a:pt x="5714889" y="-67389"/>
                  <a:pt x="5650770" y="550"/>
                  <a:pt x="5891092" y="0"/>
                </a:cubicBezTo>
                <a:cubicBezTo>
                  <a:pt x="6131414" y="-550"/>
                  <a:pt x="6337172" y="84162"/>
                  <a:pt x="6727627" y="0"/>
                </a:cubicBezTo>
                <a:cubicBezTo>
                  <a:pt x="7118083" y="-84162"/>
                  <a:pt x="7005284" y="10723"/>
                  <a:pt x="7193024" y="0"/>
                </a:cubicBezTo>
                <a:cubicBezTo>
                  <a:pt x="7380764" y="-10723"/>
                  <a:pt x="7532641" y="3215"/>
                  <a:pt x="7658420" y="0"/>
                </a:cubicBezTo>
                <a:cubicBezTo>
                  <a:pt x="7784199" y="-3215"/>
                  <a:pt x="8104716" y="25223"/>
                  <a:pt x="8371242" y="0"/>
                </a:cubicBezTo>
                <a:cubicBezTo>
                  <a:pt x="8637768" y="-25223"/>
                  <a:pt x="8679381" y="9856"/>
                  <a:pt x="8836639" y="0"/>
                </a:cubicBezTo>
                <a:cubicBezTo>
                  <a:pt x="8993897" y="-9856"/>
                  <a:pt x="9461141" y="23305"/>
                  <a:pt x="9673174" y="0"/>
                </a:cubicBezTo>
                <a:cubicBezTo>
                  <a:pt x="9885208" y="-23305"/>
                  <a:pt x="10134579" y="20106"/>
                  <a:pt x="10509709" y="0"/>
                </a:cubicBezTo>
                <a:cubicBezTo>
                  <a:pt x="10884840" y="-20106"/>
                  <a:pt x="10824272" y="20267"/>
                  <a:pt x="11098818" y="0"/>
                </a:cubicBezTo>
                <a:cubicBezTo>
                  <a:pt x="11373364" y="-20267"/>
                  <a:pt x="11448280" y="37834"/>
                  <a:pt x="11564214" y="0"/>
                </a:cubicBezTo>
                <a:cubicBezTo>
                  <a:pt x="11680148" y="-37834"/>
                  <a:pt x="11709284" y="13202"/>
                  <a:pt x="11782185" y="0"/>
                </a:cubicBezTo>
                <a:cubicBezTo>
                  <a:pt x="11855086" y="-13202"/>
                  <a:pt x="12158486" y="13372"/>
                  <a:pt x="12371294" y="0"/>
                </a:cubicBezTo>
                <a:cubicBezTo>
                  <a:pt x="12379565" y="178707"/>
                  <a:pt x="12351895" y="289481"/>
                  <a:pt x="12371294" y="414102"/>
                </a:cubicBezTo>
                <a:cubicBezTo>
                  <a:pt x="12390693" y="538723"/>
                  <a:pt x="12326000" y="748036"/>
                  <a:pt x="12371294" y="841419"/>
                </a:cubicBezTo>
                <a:cubicBezTo>
                  <a:pt x="12416588" y="934802"/>
                  <a:pt x="12352259" y="1155845"/>
                  <a:pt x="12371294" y="1321601"/>
                </a:cubicBezTo>
                <a:cubicBezTo>
                  <a:pt x="12099502" y="1368598"/>
                  <a:pt x="11909074" y="1262057"/>
                  <a:pt x="11658472" y="1321601"/>
                </a:cubicBezTo>
                <a:cubicBezTo>
                  <a:pt x="11407870" y="1381145"/>
                  <a:pt x="11536566" y="1301653"/>
                  <a:pt x="11440501" y="1321601"/>
                </a:cubicBezTo>
                <a:cubicBezTo>
                  <a:pt x="11344436" y="1341549"/>
                  <a:pt x="11050634" y="1253658"/>
                  <a:pt x="10851392" y="1321601"/>
                </a:cubicBezTo>
                <a:cubicBezTo>
                  <a:pt x="10652150" y="1389544"/>
                  <a:pt x="10600268" y="1311192"/>
                  <a:pt x="10509709" y="1321601"/>
                </a:cubicBezTo>
                <a:cubicBezTo>
                  <a:pt x="10419150" y="1332010"/>
                  <a:pt x="9992989" y="1258469"/>
                  <a:pt x="9796887" y="1321601"/>
                </a:cubicBezTo>
                <a:cubicBezTo>
                  <a:pt x="9600785" y="1384733"/>
                  <a:pt x="9543948" y="1286278"/>
                  <a:pt x="9455203" y="1321601"/>
                </a:cubicBezTo>
                <a:cubicBezTo>
                  <a:pt x="9366458" y="1356924"/>
                  <a:pt x="9043913" y="1308212"/>
                  <a:pt x="8742381" y="1321601"/>
                </a:cubicBezTo>
                <a:cubicBezTo>
                  <a:pt x="8440849" y="1334990"/>
                  <a:pt x="8598735" y="1305792"/>
                  <a:pt x="8524411" y="1321601"/>
                </a:cubicBezTo>
                <a:cubicBezTo>
                  <a:pt x="8450087" y="1337410"/>
                  <a:pt x="8132906" y="1266618"/>
                  <a:pt x="7811588" y="1321601"/>
                </a:cubicBezTo>
                <a:cubicBezTo>
                  <a:pt x="7490270" y="1376584"/>
                  <a:pt x="7610188" y="1302535"/>
                  <a:pt x="7469905" y="1321601"/>
                </a:cubicBezTo>
                <a:cubicBezTo>
                  <a:pt x="7329622" y="1340667"/>
                  <a:pt x="7337819" y="1301000"/>
                  <a:pt x="7251935" y="1321601"/>
                </a:cubicBezTo>
                <a:cubicBezTo>
                  <a:pt x="7166051" y="1342202"/>
                  <a:pt x="7047468" y="1285264"/>
                  <a:pt x="6910251" y="1321601"/>
                </a:cubicBezTo>
                <a:cubicBezTo>
                  <a:pt x="6773034" y="1357938"/>
                  <a:pt x="6427829" y="1301079"/>
                  <a:pt x="6197429" y="1321601"/>
                </a:cubicBezTo>
                <a:cubicBezTo>
                  <a:pt x="5967029" y="1342123"/>
                  <a:pt x="5983096" y="1293147"/>
                  <a:pt x="5855746" y="1321601"/>
                </a:cubicBezTo>
                <a:cubicBezTo>
                  <a:pt x="5728396" y="1350055"/>
                  <a:pt x="5726439" y="1301641"/>
                  <a:pt x="5637775" y="1321601"/>
                </a:cubicBezTo>
                <a:cubicBezTo>
                  <a:pt x="5549111" y="1341561"/>
                  <a:pt x="5433516" y="1315609"/>
                  <a:pt x="5296092" y="1321601"/>
                </a:cubicBezTo>
                <a:cubicBezTo>
                  <a:pt x="5158668" y="1327593"/>
                  <a:pt x="4960904" y="1295712"/>
                  <a:pt x="4830696" y="1321601"/>
                </a:cubicBezTo>
                <a:cubicBezTo>
                  <a:pt x="4700488" y="1347490"/>
                  <a:pt x="4460006" y="1296586"/>
                  <a:pt x="4241587" y="1321601"/>
                </a:cubicBezTo>
                <a:cubicBezTo>
                  <a:pt x="4023168" y="1346616"/>
                  <a:pt x="4029770" y="1307936"/>
                  <a:pt x="3899903" y="1321601"/>
                </a:cubicBezTo>
                <a:cubicBezTo>
                  <a:pt x="3770036" y="1335266"/>
                  <a:pt x="3265213" y="1302358"/>
                  <a:pt x="3063368" y="1321601"/>
                </a:cubicBezTo>
                <a:cubicBezTo>
                  <a:pt x="2861524" y="1340844"/>
                  <a:pt x="2633939" y="1276039"/>
                  <a:pt x="2474259" y="1321601"/>
                </a:cubicBezTo>
                <a:cubicBezTo>
                  <a:pt x="2314579" y="1367163"/>
                  <a:pt x="1939322" y="1278913"/>
                  <a:pt x="1637724" y="1321601"/>
                </a:cubicBezTo>
                <a:cubicBezTo>
                  <a:pt x="1336126" y="1364289"/>
                  <a:pt x="1224473" y="1267579"/>
                  <a:pt x="924902" y="1321601"/>
                </a:cubicBezTo>
                <a:cubicBezTo>
                  <a:pt x="625331" y="1375623"/>
                  <a:pt x="350543" y="1300543"/>
                  <a:pt x="0" y="1321601"/>
                </a:cubicBezTo>
                <a:cubicBezTo>
                  <a:pt x="-29860" y="1186805"/>
                  <a:pt x="7130" y="1068805"/>
                  <a:pt x="0" y="867851"/>
                </a:cubicBezTo>
                <a:cubicBezTo>
                  <a:pt x="-7130" y="666897"/>
                  <a:pt x="17099" y="545735"/>
                  <a:pt x="0" y="414102"/>
                </a:cubicBezTo>
                <a:cubicBezTo>
                  <a:pt x="-17099" y="282469"/>
                  <a:pt x="4403" y="83392"/>
                  <a:pt x="0" y="0"/>
                </a:cubicBezTo>
                <a:close/>
              </a:path>
            </a:pathLst>
          </a:custGeom>
          <a:solidFill>
            <a:schemeClr val="lt1"/>
          </a:solidFill>
          <a:ln w="41275">
            <a:solidFill>
              <a:srgbClr val="D72C3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214E462-601D-4025-AC87-F11E5A9606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" t="46237" r="1628" b="36962"/>
          <a:stretch/>
        </p:blipFill>
        <p:spPr>
          <a:xfrm>
            <a:off x="629548" y="1685582"/>
            <a:ext cx="12136519" cy="116842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A4039C8D-ABA4-4284-A9DA-5E24AA2436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097"/>
          <a:stretch/>
        </p:blipFill>
        <p:spPr>
          <a:xfrm>
            <a:off x="11168178" y="1465938"/>
            <a:ext cx="1017198" cy="1290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F5AF355-34BC-4AAB-8662-962B99BF7E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6" t="27440" r="1699" b="36024"/>
          <a:stretch/>
        </p:blipFill>
        <p:spPr>
          <a:xfrm>
            <a:off x="629548" y="3138155"/>
            <a:ext cx="12124496" cy="254169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2C8792B8-550D-4CFE-90AA-D7E6BBB462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097"/>
          <a:stretch/>
        </p:blipFill>
        <p:spPr>
          <a:xfrm>
            <a:off x="11171544" y="4282926"/>
            <a:ext cx="1022788" cy="1297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575A86C6-90F4-4660-B31C-BEBA6A5C07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097"/>
          <a:stretch/>
        </p:blipFill>
        <p:spPr>
          <a:xfrm>
            <a:off x="11168253" y="2988758"/>
            <a:ext cx="1119174" cy="1419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4C392A8-75D9-4DFB-BC24-F870EC8FE75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7" t="43815" r="1646" b="39387"/>
          <a:stretch/>
        </p:blipFill>
        <p:spPr>
          <a:xfrm>
            <a:off x="629549" y="5986177"/>
            <a:ext cx="12124496" cy="116776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42625193-6EC3-4BD4-A8AE-58FB0C317C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097"/>
          <a:stretch/>
        </p:blipFill>
        <p:spPr>
          <a:xfrm>
            <a:off x="11166432" y="5790157"/>
            <a:ext cx="995197" cy="1262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664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23;p16">
            <a:extLst>
              <a:ext uri="{FF2B5EF4-FFF2-40B4-BE49-F238E27FC236}">
                <a16:creationId xmlns:a16="http://schemas.microsoft.com/office/drawing/2014/main" id="{9789CDD7-AB7B-41AC-9045-3524CC046AD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13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795538" y="190323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Импортозамещение</a:t>
            </a:r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C0222-0E5B-49A2-8F0F-03F639A8F2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" t="700" r="959" b="712"/>
          <a:stretch/>
        </p:blipFill>
        <p:spPr>
          <a:xfrm>
            <a:off x="2032721" y="711701"/>
            <a:ext cx="4632724" cy="65574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227166-A897-4495-92A2-557E167FF5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0" t="713" r="1148" b="699"/>
          <a:stretch/>
        </p:blipFill>
        <p:spPr>
          <a:xfrm>
            <a:off x="6774331" y="711702"/>
            <a:ext cx="4632724" cy="65574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2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42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71;p14">
            <a:extLst>
              <a:ext uri="{FF2B5EF4-FFF2-40B4-BE49-F238E27FC236}">
                <a16:creationId xmlns:a16="http://schemas.microsoft.com/office/drawing/2014/main" id="{03F5072A-EF10-4FE9-AE2D-4F7B3F04E5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V="1">
            <a:off x="0" y="7374386"/>
            <a:ext cx="13440546" cy="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14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D3F73F40-E964-4543-9D97-564A2FACC3F1}"/>
              </a:ext>
            </a:extLst>
          </p:cNvPr>
          <p:cNvSpPr txBox="1"/>
          <p:nvPr/>
        </p:nvSpPr>
        <p:spPr>
          <a:xfrm>
            <a:off x="5174674" y="202451"/>
            <a:ext cx="6951566" cy="25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Импортозамещение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8D79520-2551-4F9D-8244-06E6D8D6B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2" y="600641"/>
            <a:ext cx="13440548" cy="6760386"/>
          </a:xfrm>
          <a:prstGeom prst="rect">
            <a:avLst/>
          </a:prstGeom>
        </p:spPr>
      </p:pic>
      <p:pic>
        <p:nvPicPr>
          <p:cNvPr id="20" name="Google Shape;123;p16">
            <a:extLst>
              <a:ext uri="{FF2B5EF4-FFF2-40B4-BE49-F238E27FC236}">
                <a16:creationId xmlns:a16="http://schemas.microsoft.com/office/drawing/2014/main" id="{FD6EFB63-0083-4C61-9002-04690CBD220B}"/>
              </a:ext>
            </a:extLst>
          </p:cNvPr>
          <p:cNvPicPr preferRelativeResize="0"/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0" y="630862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1">
            <a:extLst>
              <a:ext uri="{FF2B5EF4-FFF2-40B4-BE49-F238E27FC236}">
                <a16:creationId xmlns:a16="http://schemas.microsoft.com/office/drawing/2014/main" id="{A857B103-0E28-43AE-B13A-8A0D26A13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570" y="2007031"/>
            <a:ext cx="8383862" cy="4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83D24A0-1076-4606-ADBD-F96C9DBEDDFE}"/>
              </a:ext>
            </a:extLst>
          </p:cNvPr>
          <p:cNvSpPr/>
          <p:nvPr/>
        </p:nvSpPr>
        <p:spPr>
          <a:xfrm>
            <a:off x="0" y="1070858"/>
            <a:ext cx="13439775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продукция изготовленная или собранная на территории РФ </a:t>
            </a:r>
          </a:p>
        </p:txBody>
      </p:sp>
    </p:spTree>
    <p:extLst>
      <p:ext uri="{BB962C8B-B14F-4D97-AF65-F5344CB8AC3E}">
        <p14:creationId xmlns:p14="http://schemas.microsoft.com/office/powerpoint/2010/main" val="1500716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3;p16">
            <a:extLst>
              <a:ext uri="{FF2B5EF4-FFF2-40B4-BE49-F238E27FC236}">
                <a16:creationId xmlns:a16="http://schemas.microsoft.com/office/drawing/2014/main" id="{7FC9650F-BFA6-47E6-AD6B-C4D7F82F4DEA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15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" name="Google Shape;116;p16">
            <a:extLst>
              <a:ext uri="{FF2B5EF4-FFF2-40B4-BE49-F238E27FC236}">
                <a16:creationId xmlns:a16="http://schemas.microsoft.com/office/drawing/2014/main" id="{3A8495A3-DB74-4F3C-8F6B-ADDD873BEAC3}"/>
              </a:ext>
            </a:extLst>
          </p:cNvPr>
          <p:cNvSpPr txBox="1"/>
          <p:nvPr/>
        </p:nvSpPr>
        <p:spPr>
          <a:xfrm>
            <a:off x="0" y="619532"/>
            <a:ext cx="6902007" cy="24529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endParaRPr sz="20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" name="Google Shape;119;p16">
            <a:extLst>
              <a:ext uri="{FF2B5EF4-FFF2-40B4-BE49-F238E27FC236}">
                <a16:creationId xmlns:a16="http://schemas.microsoft.com/office/drawing/2014/main" id="{1882A7D0-8F64-43EB-92F8-73E87D424B5C}"/>
              </a:ext>
            </a:extLst>
          </p:cNvPr>
          <p:cNvSpPr txBox="1"/>
          <p:nvPr/>
        </p:nvSpPr>
        <p:spPr>
          <a:xfrm>
            <a:off x="0" y="3688475"/>
            <a:ext cx="13439775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66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НЕМНОГО СТАТИСТИКИ, ТЕОРИИ И ФАКТОВ</a:t>
            </a:r>
          </a:p>
        </p:txBody>
      </p:sp>
    </p:spTree>
    <p:extLst>
      <p:ext uri="{BB962C8B-B14F-4D97-AF65-F5344CB8AC3E}">
        <p14:creationId xmlns:p14="http://schemas.microsoft.com/office/powerpoint/2010/main" val="3394045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3;p16">
            <a:extLst>
              <a:ext uri="{FF2B5EF4-FFF2-40B4-BE49-F238E27FC236}">
                <a16:creationId xmlns:a16="http://schemas.microsoft.com/office/drawing/2014/main" id="{7FC9650F-BFA6-47E6-AD6B-C4D7F82F4DEA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16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782673" y="175472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Статистика</a:t>
            </a:r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25B6724D-729E-4732-9C98-4E042AEFB6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833905"/>
              </p:ext>
            </p:extLst>
          </p:nvPr>
        </p:nvGraphicFramePr>
        <p:xfrm>
          <a:off x="332020" y="1629219"/>
          <a:ext cx="9919272" cy="548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Google Shape;119;p16">
            <a:extLst>
              <a:ext uri="{FF2B5EF4-FFF2-40B4-BE49-F238E27FC236}">
                <a16:creationId xmlns:a16="http://schemas.microsoft.com/office/drawing/2014/main" id="{D7B69134-7EE5-4791-AD5B-B8206F1DCD87}"/>
              </a:ext>
            </a:extLst>
          </p:cNvPr>
          <p:cNvSpPr txBox="1"/>
          <p:nvPr/>
        </p:nvSpPr>
        <p:spPr>
          <a:xfrm>
            <a:off x="547151" y="5643117"/>
            <a:ext cx="2670911" cy="92332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18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несвоевременное (некачественное) ТО; 14%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03AFE4-4B5A-41AB-80BF-842DF2D9512F}"/>
              </a:ext>
            </a:extLst>
          </p:cNvPr>
          <p:cNvSpPr/>
          <p:nvPr/>
        </p:nvSpPr>
        <p:spPr>
          <a:xfrm>
            <a:off x="414897" y="3784315"/>
            <a:ext cx="2481822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kern="1200" dirty="0">
                <a:solidFill>
                  <a:srgbClr val="2B2947"/>
                </a:solidFill>
                <a:latin typeface="Montserrat SemiBold" panose="020B0604020202020204" charset="-52"/>
              </a:rPr>
              <a:t>неисправность (отсутствие) СОБ; 13%</a:t>
            </a:r>
          </a:p>
        </p:txBody>
      </p:sp>
      <p:sp>
        <p:nvSpPr>
          <p:cNvPr id="19" name="Google Shape;119;p16">
            <a:extLst>
              <a:ext uri="{FF2B5EF4-FFF2-40B4-BE49-F238E27FC236}">
                <a16:creationId xmlns:a16="http://schemas.microsoft.com/office/drawing/2014/main" id="{0E8C8BBB-124E-469F-A847-613E655035EF}"/>
              </a:ext>
            </a:extLst>
          </p:cNvPr>
          <p:cNvSpPr txBox="1"/>
          <p:nvPr/>
        </p:nvSpPr>
        <p:spPr>
          <a:xfrm>
            <a:off x="555907" y="2121182"/>
            <a:ext cx="2695655" cy="43796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1800" kern="1200" dirty="0">
                <a:solidFill>
                  <a:srgbClr val="2B2947"/>
                </a:solidFill>
                <a:latin typeface="Montserrat SemiBold" panose="020B0604020202020204" charset="-52"/>
              </a:rPr>
              <a:t>действия </a:t>
            </a:r>
            <a:r>
              <a:rPr lang="en-US" sz="1800" kern="1200" dirty="0">
                <a:solidFill>
                  <a:srgbClr val="2B2947"/>
                </a:solidFill>
                <a:latin typeface="Montserrat SemiBold" panose="020B0604020202020204" charset="-52"/>
              </a:rPr>
              <a:t>&amp;</a:t>
            </a:r>
            <a:r>
              <a:rPr lang="ru-RU" sz="1800" kern="1200" dirty="0">
                <a:solidFill>
                  <a:srgbClr val="2B2947"/>
                </a:solidFill>
                <a:latin typeface="Montserrat SemiBold" panose="020B0604020202020204" charset="-52"/>
              </a:rPr>
              <a:t> уровень знаний персонала; 28%</a:t>
            </a:r>
            <a:endParaRPr lang="en-US" sz="1800" kern="1200" dirty="0">
              <a:solidFill>
                <a:srgbClr val="2B2947"/>
              </a:solidFill>
              <a:latin typeface="Montserrat SemiBold" panose="020B0604020202020204" charset="-52"/>
            </a:endParaRPr>
          </a:p>
        </p:txBody>
      </p:sp>
      <p:sp>
        <p:nvSpPr>
          <p:cNvPr id="24" name="Google Shape;119;p16">
            <a:extLst>
              <a:ext uri="{FF2B5EF4-FFF2-40B4-BE49-F238E27FC236}">
                <a16:creationId xmlns:a16="http://schemas.microsoft.com/office/drawing/2014/main" id="{8636B03F-0847-4CB4-B373-9697AB52DADD}"/>
              </a:ext>
            </a:extLst>
          </p:cNvPr>
          <p:cNvSpPr txBox="1"/>
          <p:nvPr/>
        </p:nvSpPr>
        <p:spPr>
          <a:xfrm>
            <a:off x="7404009" y="1545167"/>
            <a:ext cx="1878421" cy="61602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1800" kern="1200" dirty="0">
                <a:solidFill>
                  <a:schemeClr val="tx1"/>
                </a:solidFill>
                <a:latin typeface="Montserrat SemiBold" panose="020B0604020202020204" charset="-52"/>
              </a:rPr>
              <a:t>природные явления; 24%</a:t>
            </a:r>
            <a:endParaRPr lang="en-US" sz="1800" kern="1200" dirty="0">
              <a:solidFill>
                <a:schemeClr val="tx1"/>
              </a:solidFill>
              <a:latin typeface="Montserrat SemiBold" panose="020B0604020202020204" charset="-52"/>
            </a:endParaRPr>
          </a:p>
        </p:txBody>
      </p:sp>
      <p:sp>
        <p:nvSpPr>
          <p:cNvPr id="25" name="Google Shape;119;p16">
            <a:extLst>
              <a:ext uri="{FF2B5EF4-FFF2-40B4-BE49-F238E27FC236}">
                <a16:creationId xmlns:a16="http://schemas.microsoft.com/office/drawing/2014/main" id="{53B014C6-7DEE-412A-8E9F-1EF86E3B3C9F}"/>
              </a:ext>
            </a:extLst>
          </p:cNvPr>
          <p:cNvSpPr txBox="1"/>
          <p:nvPr/>
        </p:nvSpPr>
        <p:spPr>
          <a:xfrm>
            <a:off x="7403283" y="6292833"/>
            <a:ext cx="1951109" cy="61602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1800" kern="1200" dirty="0">
                <a:solidFill>
                  <a:schemeClr val="tx1"/>
                </a:solidFill>
                <a:latin typeface="Montserrat SemiBold" panose="020B0604020202020204" charset="-52"/>
              </a:rPr>
              <a:t>деятельность человека; 5%</a:t>
            </a:r>
            <a:endParaRPr lang="en-US" sz="1800" kern="1200" dirty="0">
              <a:solidFill>
                <a:schemeClr val="tx1"/>
              </a:solidFill>
              <a:latin typeface="Montserrat SemiBold" panose="020B0604020202020204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51DA71-7088-4F9F-981D-193DED4E9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2957" y="3469180"/>
            <a:ext cx="1293526" cy="118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Google Shape;119;p16">
            <a:extLst>
              <a:ext uri="{FF2B5EF4-FFF2-40B4-BE49-F238E27FC236}">
                <a16:creationId xmlns:a16="http://schemas.microsoft.com/office/drawing/2014/main" id="{88A55BD0-CA8A-4F17-B782-5D587B83EC98}"/>
              </a:ext>
            </a:extLst>
          </p:cNvPr>
          <p:cNvSpPr txBox="1"/>
          <p:nvPr/>
        </p:nvSpPr>
        <p:spPr>
          <a:xfrm>
            <a:off x="11987547" y="6156559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3%</a:t>
            </a:r>
            <a:endParaRPr lang="en-US" sz="3200" kern="1200" dirty="0">
              <a:solidFill>
                <a:schemeClr val="tx1"/>
              </a:solidFill>
              <a:latin typeface="Montserrat SemiBold" panose="020B0604020202020204" charset="-52"/>
            </a:endParaRPr>
          </a:p>
        </p:txBody>
      </p:sp>
      <p:sp>
        <p:nvSpPr>
          <p:cNvPr id="36" name="Google Shape;119;p16">
            <a:extLst>
              <a:ext uri="{FF2B5EF4-FFF2-40B4-BE49-F238E27FC236}">
                <a16:creationId xmlns:a16="http://schemas.microsoft.com/office/drawing/2014/main" id="{1CF39F74-2FC1-4412-AD06-B1A6FC3168F2}"/>
              </a:ext>
            </a:extLst>
          </p:cNvPr>
          <p:cNvSpPr txBox="1"/>
          <p:nvPr/>
        </p:nvSpPr>
        <p:spPr>
          <a:xfrm>
            <a:off x="11987545" y="5018227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8%</a:t>
            </a:r>
            <a:endParaRPr lang="en-US" sz="3200" kern="1200" dirty="0">
              <a:solidFill>
                <a:schemeClr val="tx1"/>
              </a:solidFill>
              <a:latin typeface="Montserrat SemiBold" panose="020B0604020202020204" charset="-52"/>
            </a:endParaRPr>
          </a:p>
        </p:txBody>
      </p:sp>
      <p:sp>
        <p:nvSpPr>
          <p:cNvPr id="37" name="Google Shape;119;p16">
            <a:extLst>
              <a:ext uri="{FF2B5EF4-FFF2-40B4-BE49-F238E27FC236}">
                <a16:creationId xmlns:a16="http://schemas.microsoft.com/office/drawing/2014/main" id="{4BB69548-D7D1-4065-87A6-B1C95C18C064}"/>
              </a:ext>
            </a:extLst>
          </p:cNvPr>
          <p:cNvSpPr txBox="1"/>
          <p:nvPr/>
        </p:nvSpPr>
        <p:spPr>
          <a:xfrm>
            <a:off x="11987546" y="3879896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10%</a:t>
            </a:r>
            <a:endParaRPr lang="en-US" sz="3200" kern="1200" dirty="0">
              <a:solidFill>
                <a:schemeClr val="tx1"/>
              </a:solidFill>
              <a:latin typeface="Montserrat SemiBold" panose="020B0604020202020204" charset="-52"/>
            </a:endParaRPr>
          </a:p>
        </p:txBody>
      </p:sp>
      <p:sp>
        <p:nvSpPr>
          <p:cNvPr id="38" name="Google Shape;119;p16">
            <a:extLst>
              <a:ext uri="{FF2B5EF4-FFF2-40B4-BE49-F238E27FC236}">
                <a16:creationId xmlns:a16="http://schemas.microsoft.com/office/drawing/2014/main" id="{8651F8F6-DEA6-439E-9C31-EED3F1AD7BE1}"/>
              </a:ext>
            </a:extLst>
          </p:cNvPr>
          <p:cNvSpPr txBox="1"/>
          <p:nvPr/>
        </p:nvSpPr>
        <p:spPr>
          <a:xfrm>
            <a:off x="11962596" y="2741565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15%</a:t>
            </a:r>
            <a:endParaRPr lang="en-US" sz="3200" kern="1200" dirty="0">
              <a:solidFill>
                <a:schemeClr val="tx1"/>
              </a:solidFill>
              <a:latin typeface="Montserrat SemiBold" panose="020B0604020202020204" charset="-52"/>
            </a:endParaRPr>
          </a:p>
        </p:txBody>
      </p:sp>
      <p:sp>
        <p:nvSpPr>
          <p:cNvPr id="39" name="Google Shape;119;p16">
            <a:extLst>
              <a:ext uri="{FF2B5EF4-FFF2-40B4-BE49-F238E27FC236}">
                <a16:creationId xmlns:a16="http://schemas.microsoft.com/office/drawing/2014/main" id="{53E9323E-A7C6-42A5-A5B4-F905016B38A3}"/>
              </a:ext>
            </a:extLst>
          </p:cNvPr>
          <p:cNvSpPr txBox="1"/>
          <p:nvPr/>
        </p:nvSpPr>
        <p:spPr>
          <a:xfrm>
            <a:off x="11943018" y="1603233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64%</a:t>
            </a:r>
            <a:endParaRPr lang="en-US" sz="3200" kern="1200" dirty="0">
              <a:solidFill>
                <a:schemeClr val="tx1"/>
              </a:solidFill>
              <a:latin typeface="Montserrat SemiBold" panose="020B0604020202020204" charset="-52"/>
            </a:endParaRPr>
          </a:p>
        </p:txBody>
      </p:sp>
      <p:sp>
        <p:nvSpPr>
          <p:cNvPr id="40" name="Google Shape;119;p16">
            <a:extLst>
              <a:ext uri="{FF2B5EF4-FFF2-40B4-BE49-F238E27FC236}">
                <a16:creationId xmlns:a16="http://schemas.microsoft.com/office/drawing/2014/main" id="{0D0502DF-528F-4639-893D-595ED1A100BB}"/>
              </a:ext>
            </a:extLst>
          </p:cNvPr>
          <p:cNvSpPr txBox="1"/>
          <p:nvPr/>
        </p:nvSpPr>
        <p:spPr>
          <a:xfrm>
            <a:off x="9559702" y="6165105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en-US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V</a:t>
            </a:r>
          </a:p>
        </p:txBody>
      </p:sp>
      <p:sp>
        <p:nvSpPr>
          <p:cNvPr id="41" name="Google Shape;119;p16">
            <a:extLst>
              <a:ext uri="{FF2B5EF4-FFF2-40B4-BE49-F238E27FC236}">
                <a16:creationId xmlns:a16="http://schemas.microsoft.com/office/drawing/2014/main" id="{1E791506-0854-41A7-B8C3-97D25CF8C2FD}"/>
              </a:ext>
            </a:extLst>
          </p:cNvPr>
          <p:cNvSpPr txBox="1"/>
          <p:nvPr/>
        </p:nvSpPr>
        <p:spPr>
          <a:xfrm>
            <a:off x="9554071" y="5023499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en-US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IV</a:t>
            </a:r>
          </a:p>
        </p:txBody>
      </p:sp>
      <p:sp>
        <p:nvSpPr>
          <p:cNvPr id="42" name="Google Shape;119;p16">
            <a:extLst>
              <a:ext uri="{FF2B5EF4-FFF2-40B4-BE49-F238E27FC236}">
                <a16:creationId xmlns:a16="http://schemas.microsoft.com/office/drawing/2014/main" id="{F68AB2ED-9369-4E4D-A39C-E652994AC7DB}"/>
              </a:ext>
            </a:extLst>
          </p:cNvPr>
          <p:cNvSpPr txBox="1"/>
          <p:nvPr/>
        </p:nvSpPr>
        <p:spPr>
          <a:xfrm>
            <a:off x="9554071" y="3925386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en-US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III</a:t>
            </a:r>
          </a:p>
        </p:txBody>
      </p:sp>
      <p:sp>
        <p:nvSpPr>
          <p:cNvPr id="43" name="Google Shape;119;p16">
            <a:extLst>
              <a:ext uri="{FF2B5EF4-FFF2-40B4-BE49-F238E27FC236}">
                <a16:creationId xmlns:a16="http://schemas.microsoft.com/office/drawing/2014/main" id="{FF470C91-DBD6-49F8-92B1-287BB8D36F39}"/>
              </a:ext>
            </a:extLst>
          </p:cNvPr>
          <p:cNvSpPr txBox="1"/>
          <p:nvPr/>
        </p:nvSpPr>
        <p:spPr>
          <a:xfrm>
            <a:off x="9547755" y="2745273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en-US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II</a:t>
            </a:r>
          </a:p>
        </p:txBody>
      </p:sp>
      <p:sp>
        <p:nvSpPr>
          <p:cNvPr id="44" name="Google Shape;119;p16">
            <a:extLst>
              <a:ext uri="{FF2B5EF4-FFF2-40B4-BE49-F238E27FC236}">
                <a16:creationId xmlns:a16="http://schemas.microsoft.com/office/drawing/2014/main" id="{E57BAAAC-669A-430B-A44C-9B482580E9A5}"/>
              </a:ext>
            </a:extLst>
          </p:cNvPr>
          <p:cNvSpPr txBox="1"/>
          <p:nvPr/>
        </p:nvSpPr>
        <p:spPr>
          <a:xfrm>
            <a:off x="9559701" y="1629219"/>
            <a:ext cx="903083" cy="41063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en-US" sz="3200" kern="1200" dirty="0">
                <a:solidFill>
                  <a:schemeClr val="tx1"/>
                </a:solidFill>
                <a:latin typeface="Montserrat SemiBold" panose="020B0604020202020204" charset="-52"/>
              </a:rPr>
              <a:t>I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B3004B-B71C-451F-AB2C-9CE4F2987E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9429" y="991356"/>
            <a:ext cx="3817458" cy="5998862"/>
          </a:xfrm>
          <a:prstGeom prst="rect">
            <a:avLst/>
          </a:prstGeom>
        </p:spPr>
      </p:pic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FF1369C-F3A9-473F-ADB4-8D530FD1E92A}"/>
              </a:ext>
            </a:extLst>
          </p:cNvPr>
          <p:cNvCxnSpPr>
            <a:cxnSpLocks/>
          </p:cNvCxnSpPr>
          <p:nvPr/>
        </p:nvCxnSpPr>
        <p:spPr>
          <a:xfrm>
            <a:off x="5660967" y="2159499"/>
            <a:ext cx="1166179" cy="38168"/>
          </a:xfrm>
          <a:prstGeom prst="line">
            <a:avLst/>
          </a:prstGeom>
          <a:ln w="53975">
            <a:solidFill>
              <a:schemeClr val="bg1"/>
            </a:solidFill>
            <a:head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A2F2FD61-E731-4532-ACD4-02E01FFC28C7}"/>
              </a:ext>
            </a:extLst>
          </p:cNvPr>
          <p:cNvCxnSpPr>
            <a:cxnSpLocks/>
          </p:cNvCxnSpPr>
          <p:nvPr/>
        </p:nvCxnSpPr>
        <p:spPr>
          <a:xfrm>
            <a:off x="5557889" y="2131025"/>
            <a:ext cx="206155" cy="66642"/>
          </a:xfrm>
          <a:prstGeom prst="line">
            <a:avLst/>
          </a:prstGeom>
          <a:ln w="34925">
            <a:solidFill>
              <a:schemeClr val="bg1"/>
            </a:solidFill>
            <a:head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B0C29E69-5487-4A3A-9E5C-2882E9EDAA88}"/>
              </a:ext>
            </a:extLst>
          </p:cNvPr>
          <p:cNvCxnSpPr>
            <a:cxnSpLocks/>
          </p:cNvCxnSpPr>
          <p:nvPr/>
        </p:nvCxnSpPr>
        <p:spPr>
          <a:xfrm flipV="1">
            <a:off x="5568384" y="6257675"/>
            <a:ext cx="1839570" cy="84322"/>
          </a:xfrm>
          <a:prstGeom prst="line">
            <a:avLst/>
          </a:prstGeom>
          <a:ln w="85725">
            <a:solidFill>
              <a:srgbClr val="E9EAEF"/>
            </a:solidFill>
            <a:head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8BBE624A-19F0-4DA0-83DF-4F5C24F5D6BA}"/>
              </a:ext>
            </a:extLst>
          </p:cNvPr>
          <p:cNvCxnSpPr>
            <a:cxnSpLocks/>
          </p:cNvCxnSpPr>
          <p:nvPr/>
        </p:nvCxnSpPr>
        <p:spPr>
          <a:xfrm>
            <a:off x="4038600" y="4234591"/>
            <a:ext cx="2243138" cy="1344880"/>
          </a:xfrm>
          <a:prstGeom prst="straightConnector1">
            <a:avLst/>
          </a:prstGeom>
          <a:ln w="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2F7D8048-4075-4B15-98DE-68092BEF7F26}"/>
              </a:ext>
            </a:extLst>
          </p:cNvPr>
          <p:cNvCxnSpPr>
            <a:cxnSpLocks/>
          </p:cNvCxnSpPr>
          <p:nvPr/>
        </p:nvCxnSpPr>
        <p:spPr>
          <a:xfrm>
            <a:off x="6281738" y="5580685"/>
            <a:ext cx="1166813" cy="0"/>
          </a:xfrm>
          <a:prstGeom prst="straightConnector1">
            <a:avLst/>
          </a:prstGeom>
          <a:ln w="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119;p16">
            <a:extLst>
              <a:ext uri="{FF2B5EF4-FFF2-40B4-BE49-F238E27FC236}">
                <a16:creationId xmlns:a16="http://schemas.microsoft.com/office/drawing/2014/main" id="{1E028978-CBE2-410C-85D0-E09CF0D1A7C1}"/>
              </a:ext>
            </a:extLst>
          </p:cNvPr>
          <p:cNvSpPr txBox="1"/>
          <p:nvPr/>
        </p:nvSpPr>
        <p:spPr>
          <a:xfrm>
            <a:off x="4411807" y="4004977"/>
            <a:ext cx="2368694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1800" kern="1200" dirty="0">
                <a:solidFill>
                  <a:srgbClr val="2B2947"/>
                </a:solidFill>
                <a:latin typeface="Montserrat SemiBold" panose="020B0604020202020204" charset="-52"/>
              </a:rPr>
              <a:t>внешние воздействия; 29%</a:t>
            </a:r>
            <a:endParaRPr lang="en-US" sz="1800" kern="1200" dirty="0">
              <a:solidFill>
                <a:srgbClr val="2B2947"/>
              </a:solidFill>
              <a:latin typeface="Montserrat SemiBold" panose="020B0604020202020204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3D5892-7C10-46B2-8978-D04EBF14540D}"/>
              </a:ext>
            </a:extLst>
          </p:cNvPr>
          <p:cNvSpPr/>
          <p:nvPr/>
        </p:nvSpPr>
        <p:spPr>
          <a:xfrm>
            <a:off x="35194" y="7036683"/>
            <a:ext cx="67153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i="1" dirty="0">
                <a:latin typeface="Montserrat SemiBold" panose="020B0604020202020204" charset="-52"/>
              </a:rPr>
              <a:t>* по данным сайта «Безопасность труда в промышленности»: </a:t>
            </a:r>
            <a:r>
              <a:rPr lang="en-US" sz="1100" i="1" dirty="0">
                <a:latin typeface="Montserrat SemiBold" panose="020B0604020202020204" charset="-52"/>
              </a:rPr>
              <a:t>https://www.btpnadzor.ru/</a:t>
            </a:r>
            <a:endParaRPr lang="ru-RU" sz="1100" i="1" dirty="0">
              <a:latin typeface="Montserrat SemiBold" panose="020B0604020202020204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B94A54-1107-4066-8689-2A606CAE46BE}"/>
              </a:ext>
            </a:extLst>
          </p:cNvPr>
          <p:cNvSpPr/>
          <p:nvPr/>
        </p:nvSpPr>
        <p:spPr>
          <a:xfrm>
            <a:off x="334537" y="672750"/>
            <a:ext cx="7204007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Основные причины возникновения аварий на опасных производственных объектах (ОПО) газораспределения и газопотребления*</a:t>
            </a:r>
          </a:p>
        </p:txBody>
      </p:sp>
      <p:sp>
        <p:nvSpPr>
          <p:cNvPr id="17" name="Google Shape;119;p16">
            <a:extLst>
              <a:ext uri="{FF2B5EF4-FFF2-40B4-BE49-F238E27FC236}">
                <a16:creationId xmlns:a16="http://schemas.microsoft.com/office/drawing/2014/main" id="{5C802FB8-7E80-49D0-864C-AB05B34AA62B}"/>
              </a:ext>
            </a:extLst>
          </p:cNvPr>
          <p:cNvSpPr txBox="1"/>
          <p:nvPr/>
        </p:nvSpPr>
        <p:spPr>
          <a:xfrm>
            <a:off x="3342597" y="5706866"/>
            <a:ext cx="1949059" cy="86887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defRPr sz="18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Montserrat SemiBold" panose="020B0604020202020204" charset="-52"/>
                <a:ea typeface="+mn-ea"/>
                <a:cs typeface="+mn-cs"/>
              </a:defRPr>
            </a:pPr>
            <a:r>
              <a:rPr lang="ru-RU" sz="1800" kern="1200" dirty="0">
                <a:solidFill>
                  <a:srgbClr val="94AFE4"/>
                </a:solidFill>
                <a:latin typeface="Montserrat SemiBold" panose="020B0604020202020204" charset="-52"/>
              </a:rPr>
              <a:t>техническое состояние ОПО;</a:t>
            </a:r>
            <a:br>
              <a:rPr lang="ru-RU" sz="1800" kern="1200" dirty="0">
                <a:solidFill>
                  <a:srgbClr val="94AFE4"/>
                </a:solidFill>
                <a:latin typeface="Montserrat SemiBold" panose="020B0604020202020204" charset="-52"/>
              </a:rPr>
            </a:br>
            <a:r>
              <a:rPr lang="ru-RU" sz="1800" kern="1200" dirty="0">
                <a:solidFill>
                  <a:srgbClr val="94AFE4"/>
                </a:solidFill>
                <a:latin typeface="Montserrat SemiBold" panose="020B0604020202020204" charset="-52"/>
              </a:rPr>
              <a:t>16%</a:t>
            </a:r>
            <a:endParaRPr lang="en-US" sz="1800" kern="1200" dirty="0">
              <a:solidFill>
                <a:srgbClr val="94AFE4"/>
              </a:solidFill>
              <a:latin typeface="Montserrat SemiBold" panose="020B0604020202020204" charset="-52"/>
            </a:endParaRP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23A5E90-6F7F-45C4-9C2F-EE601B436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8833" y="5675680"/>
            <a:ext cx="1181776" cy="1181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Рисунок 81" descr="Изображение выглядит как черный, телефон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72EE171D-CF29-41F4-8489-532BF7EE9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8179" y="4472264"/>
            <a:ext cx="903083" cy="1203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934D931E-D6C9-44FA-894F-78FC8CE1D5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4092" y="2376637"/>
            <a:ext cx="1019878" cy="1019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3DD877E-6515-4686-BBBC-A30B653D47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03276" y="1041652"/>
            <a:ext cx="1372887" cy="1372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2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17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06468" y="193240"/>
            <a:ext cx="9610458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Распределение грозовых разрядов на территории РФ</a:t>
            </a:r>
          </a:p>
        </p:txBody>
      </p:sp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DE62F02-3B3A-4347-8118-194CC561C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10" y="633221"/>
            <a:ext cx="12526998" cy="673913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DA83E2-7751-4456-BB60-9DDECAC5C0AD}"/>
              </a:ext>
            </a:extLst>
          </p:cNvPr>
          <p:cNvSpPr/>
          <p:nvPr/>
        </p:nvSpPr>
        <p:spPr>
          <a:xfrm>
            <a:off x="12216925" y="809265"/>
            <a:ext cx="38343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4000" dirty="0">
                <a:latin typeface="Montserrat SemiBold" panose="020B0604020202020204" charset="-52"/>
              </a:rPr>
              <a:t>*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72A63AF-CB12-45EF-918D-5F41072B1B98}"/>
              </a:ext>
            </a:extLst>
          </p:cNvPr>
          <p:cNvSpPr/>
          <p:nvPr/>
        </p:nvSpPr>
        <p:spPr>
          <a:xfrm>
            <a:off x="0" y="7127462"/>
            <a:ext cx="44662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i="1" dirty="0">
                <a:latin typeface="Montserrat SemiBold" panose="020B0604020202020204" charset="-52"/>
              </a:rPr>
              <a:t>* рис. с сайта «География России»: </a:t>
            </a:r>
            <a:r>
              <a:rPr lang="en-US" sz="800" i="1" dirty="0">
                <a:latin typeface="Montserrat SemiBold" panose="020B0604020202020204" charset="-52"/>
              </a:rPr>
              <a:t>https://geographyofrussia.com/grozy-v-rossii/</a:t>
            </a:r>
          </a:p>
          <a:p>
            <a:endParaRPr lang="ru-RU" sz="800" i="1" dirty="0">
              <a:latin typeface="Montserrat Semi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11511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23;p16">
            <a:extLst>
              <a:ext uri="{FF2B5EF4-FFF2-40B4-BE49-F238E27FC236}">
                <a16:creationId xmlns:a16="http://schemas.microsoft.com/office/drawing/2014/main" id="{CA3C0BEB-028B-4396-A82C-20B77FC41146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50E5C14-DB16-4479-A52B-DAD03C657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71"/>
          <a:stretch/>
        </p:blipFill>
        <p:spPr>
          <a:xfrm>
            <a:off x="123681" y="590957"/>
            <a:ext cx="3200543" cy="6832892"/>
          </a:xfrm>
          <a:prstGeom prst="rect">
            <a:avLst/>
          </a:prstGeom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18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877923" y="183712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Последствия</a:t>
            </a:r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D8058E-8D20-4B4C-898D-5E83643AE50F}"/>
              </a:ext>
            </a:extLst>
          </p:cNvPr>
          <p:cNvSpPr/>
          <p:nvPr/>
        </p:nvSpPr>
        <p:spPr>
          <a:xfrm>
            <a:off x="55552" y="590958"/>
            <a:ext cx="3314794" cy="6781400"/>
          </a:xfrm>
          <a:prstGeom prst="rect">
            <a:avLst/>
          </a:prstGeom>
          <a:solidFill>
            <a:schemeClr val="l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8B05DBB-1A3D-4A3E-B5C4-8BEF2D7A38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42" b="16600"/>
          <a:stretch/>
        </p:blipFill>
        <p:spPr>
          <a:xfrm flipH="1">
            <a:off x="3609098" y="1009968"/>
            <a:ext cx="4065691" cy="39909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38D85C-DA78-4D68-935B-2DD4141CA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7132" y="1274899"/>
            <a:ext cx="4545467" cy="47265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63431E-E899-4D53-8780-D92C90325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139" y="3200273"/>
            <a:ext cx="3765757" cy="3977267"/>
          </a:xfrm>
          <a:prstGeom prst="rect">
            <a:avLst/>
          </a:prstGeom>
        </p:spPr>
      </p:pic>
      <p:pic>
        <p:nvPicPr>
          <p:cNvPr id="71" name="Google Shape;7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1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1037C3-0E7E-498B-81C8-7735B8653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49" b="9644"/>
          <a:stretch/>
        </p:blipFill>
        <p:spPr>
          <a:xfrm>
            <a:off x="5238750" y="2688671"/>
            <a:ext cx="8201025" cy="4739511"/>
          </a:xfrm>
          <a:prstGeom prst="rect">
            <a:avLst/>
          </a:prstGeom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19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804123" y="197207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Виды воздействия</a:t>
            </a:r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" name="Google Shape;119;p16">
            <a:extLst>
              <a:ext uri="{FF2B5EF4-FFF2-40B4-BE49-F238E27FC236}">
                <a16:creationId xmlns:a16="http://schemas.microsoft.com/office/drawing/2014/main" id="{F8EF0665-0101-44E5-BD09-FDEC73308337}"/>
              </a:ext>
            </a:extLst>
          </p:cNvPr>
          <p:cNvSpPr txBox="1"/>
          <p:nvPr/>
        </p:nvSpPr>
        <p:spPr>
          <a:xfrm>
            <a:off x="5702430" y="2768998"/>
            <a:ext cx="6572232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Повышение потенциала земли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7919D32-BDEE-4DA6-A7BE-5A685D9C28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3646"/>
          <a:stretch/>
        </p:blipFill>
        <p:spPr>
          <a:xfrm>
            <a:off x="11421232" y="1798382"/>
            <a:ext cx="1072795" cy="991146"/>
          </a:xfrm>
          <a:prstGeom prst="rect">
            <a:avLst/>
          </a:prstGeom>
        </p:spPr>
      </p:pic>
      <p:sp>
        <p:nvSpPr>
          <p:cNvPr id="51" name="Google Shape;119;p16">
            <a:extLst>
              <a:ext uri="{FF2B5EF4-FFF2-40B4-BE49-F238E27FC236}">
                <a16:creationId xmlns:a16="http://schemas.microsoft.com/office/drawing/2014/main" id="{B6A0B456-976F-4969-9CE1-6A8547BAA928}"/>
              </a:ext>
            </a:extLst>
          </p:cNvPr>
          <p:cNvSpPr txBox="1"/>
          <p:nvPr/>
        </p:nvSpPr>
        <p:spPr>
          <a:xfrm>
            <a:off x="5702430" y="1351595"/>
            <a:ext cx="6603782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Прямое попадание в объект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29A61B1-C3B4-4B5E-9964-C798D1BF96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355" b="20720"/>
          <a:stretch/>
        </p:blipFill>
        <p:spPr>
          <a:xfrm>
            <a:off x="862317" y="1164591"/>
            <a:ext cx="4376433" cy="5711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0FE272B-232A-4E53-8F50-A4343B34F317}"/>
              </a:ext>
            </a:extLst>
          </p:cNvPr>
          <p:cNvSpPr/>
          <p:nvPr/>
        </p:nvSpPr>
        <p:spPr>
          <a:xfrm>
            <a:off x="143416" y="681587"/>
            <a:ext cx="5095334" cy="6558699"/>
          </a:xfrm>
          <a:prstGeom prst="rect">
            <a:avLst/>
          </a:prstGeom>
          <a:solidFill>
            <a:schemeClr val="l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Google Shape;119;p16">
            <a:extLst>
              <a:ext uri="{FF2B5EF4-FFF2-40B4-BE49-F238E27FC236}">
                <a16:creationId xmlns:a16="http://schemas.microsoft.com/office/drawing/2014/main" id="{D6F63E8F-E536-4730-B4FD-9CE5E3E48BFC}"/>
              </a:ext>
            </a:extLst>
          </p:cNvPr>
          <p:cNvSpPr txBox="1"/>
          <p:nvPr/>
        </p:nvSpPr>
        <p:spPr>
          <a:xfrm>
            <a:off x="5686655" y="1961252"/>
            <a:ext cx="6603782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Воздействие на воздушные линии</a:t>
            </a:r>
          </a:p>
        </p:txBody>
      </p:sp>
      <p:sp>
        <p:nvSpPr>
          <p:cNvPr id="34" name="Google Shape;119;p16">
            <a:extLst>
              <a:ext uri="{FF2B5EF4-FFF2-40B4-BE49-F238E27FC236}">
                <a16:creationId xmlns:a16="http://schemas.microsoft.com/office/drawing/2014/main" id="{6DECEB29-FE85-4873-8EEF-71008525307D}"/>
              </a:ext>
            </a:extLst>
          </p:cNvPr>
          <p:cNvSpPr txBox="1"/>
          <p:nvPr/>
        </p:nvSpPr>
        <p:spPr>
          <a:xfrm>
            <a:off x="5702430" y="2365125"/>
            <a:ext cx="6572232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Электромагнитное воздействие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E4933EE1-203C-4E41-B54F-BAAC0A9E4327}"/>
              </a:ext>
            </a:extLst>
          </p:cNvPr>
          <p:cNvCxnSpPr>
            <a:cxnSpLocks/>
          </p:cNvCxnSpPr>
          <p:nvPr/>
        </p:nvCxnSpPr>
        <p:spPr>
          <a:xfrm>
            <a:off x="11453813" y="2797970"/>
            <a:ext cx="0" cy="4033837"/>
          </a:xfrm>
          <a:prstGeom prst="straightConnector1">
            <a:avLst/>
          </a:prstGeom>
          <a:ln w="41275" cap="rnd">
            <a:solidFill>
              <a:srgbClr val="FF0000"/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: изогнутый 8">
            <a:extLst>
              <a:ext uri="{FF2B5EF4-FFF2-40B4-BE49-F238E27FC236}">
                <a16:creationId xmlns:a16="http://schemas.microsoft.com/office/drawing/2014/main" id="{123B3185-4E1D-4F34-B19F-F8B4B468B894}"/>
              </a:ext>
            </a:extLst>
          </p:cNvPr>
          <p:cNvCxnSpPr>
            <a:cxnSpLocks/>
          </p:cNvCxnSpPr>
          <p:nvPr/>
        </p:nvCxnSpPr>
        <p:spPr>
          <a:xfrm rot="10800000">
            <a:off x="6799154" y="5413977"/>
            <a:ext cx="3521796" cy="1167893"/>
          </a:xfrm>
          <a:prstGeom prst="curvedConnector3">
            <a:avLst>
              <a:gd name="adj1" fmla="val 12982"/>
            </a:avLst>
          </a:prstGeom>
          <a:ln w="41275" cap="rnd">
            <a:solidFill>
              <a:srgbClr val="FF0000"/>
            </a:solidFill>
            <a:prstDash val="sysDash"/>
            <a:headEnd type="stealth" w="med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7F185C45-B86D-486B-BEEB-8D78D921183C}"/>
              </a:ext>
            </a:extLst>
          </p:cNvPr>
          <p:cNvSpPr/>
          <p:nvPr/>
        </p:nvSpPr>
        <p:spPr>
          <a:xfrm>
            <a:off x="11887200" y="2202255"/>
            <a:ext cx="187569" cy="20578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EC1BF06-52E9-42BE-BBA9-12C9AEF71E8B}"/>
              </a:ext>
            </a:extLst>
          </p:cNvPr>
          <p:cNvSpPr/>
          <p:nvPr/>
        </p:nvSpPr>
        <p:spPr>
          <a:xfrm>
            <a:off x="11816117" y="2143612"/>
            <a:ext cx="328991" cy="30885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DAE8B26-E7FB-4382-B4B0-2D02661D9892}"/>
              </a:ext>
            </a:extLst>
          </p:cNvPr>
          <p:cNvSpPr/>
          <p:nvPr/>
        </p:nvSpPr>
        <p:spPr>
          <a:xfrm>
            <a:off x="11757647" y="2081116"/>
            <a:ext cx="442169" cy="43447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03E337B-9963-415E-AB04-6D1E412049E1}"/>
              </a:ext>
            </a:extLst>
          </p:cNvPr>
          <p:cNvSpPr/>
          <p:nvPr/>
        </p:nvSpPr>
        <p:spPr>
          <a:xfrm>
            <a:off x="11690933" y="2025984"/>
            <a:ext cx="583729" cy="54492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95D71970-E14E-4B62-8A54-0C826D930171}"/>
              </a:ext>
            </a:extLst>
          </p:cNvPr>
          <p:cNvSpPr/>
          <p:nvPr/>
        </p:nvSpPr>
        <p:spPr>
          <a:xfrm>
            <a:off x="6322292" y="4580364"/>
            <a:ext cx="328991" cy="30885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C2B8B437-384B-4660-81F4-74499C9CA7B9}"/>
              </a:ext>
            </a:extLst>
          </p:cNvPr>
          <p:cNvSpPr/>
          <p:nvPr/>
        </p:nvSpPr>
        <p:spPr>
          <a:xfrm>
            <a:off x="6193041" y="4472160"/>
            <a:ext cx="583729" cy="54492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928C62A-19BE-43E0-8ADF-A3D96F3CEFF1}"/>
              </a:ext>
            </a:extLst>
          </p:cNvPr>
          <p:cNvSpPr/>
          <p:nvPr/>
        </p:nvSpPr>
        <p:spPr>
          <a:xfrm>
            <a:off x="6393375" y="4640144"/>
            <a:ext cx="187569" cy="20578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6D4CAFB4-F016-4CBE-85D9-FBAD1FCDC148}"/>
              </a:ext>
            </a:extLst>
          </p:cNvPr>
          <p:cNvSpPr/>
          <p:nvPr/>
        </p:nvSpPr>
        <p:spPr>
          <a:xfrm>
            <a:off x="6263822" y="4519005"/>
            <a:ext cx="442169" cy="43447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95015C8F-A392-43BC-9FE1-C1A5DF00F0B1}"/>
              </a:ext>
            </a:extLst>
          </p:cNvPr>
          <p:cNvSpPr/>
          <p:nvPr/>
        </p:nvSpPr>
        <p:spPr>
          <a:xfrm>
            <a:off x="9653818" y="3900788"/>
            <a:ext cx="187569" cy="20578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A58A212D-E914-4D8E-8CC2-68EADCE8C1DD}"/>
              </a:ext>
            </a:extLst>
          </p:cNvPr>
          <p:cNvSpPr/>
          <p:nvPr/>
        </p:nvSpPr>
        <p:spPr>
          <a:xfrm>
            <a:off x="9524265" y="3779649"/>
            <a:ext cx="442169" cy="43447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7B8F4AE4-C468-4B42-A651-84C5FDAF5940}"/>
              </a:ext>
            </a:extLst>
          </p:cNvPr>
          <p:cNvSpPr/>
          <p:nvPr/>
        </p:nvSpPr>
        <p:spPr>
          <a:xfrm>
            <a:off x="9457551" y="3724517"/>
            <a:ext cx="583729" cy="54492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D368F942-3829-4616-8E7B-0AA5EF1F87E2}"/>
              </a:ext>
            </a:extLst>
          </p:cNvPr>
          <p:cNvSpPr/>
          <p:nvPr/>
        </p:nvSpPr>
        <p:spPr>
          <a:xfrm>
            <a:off x="9580853" y="3842145"/>
            <a:ext cx="328991" cy="30885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Соединитель: изогнутый 51">
            <a:extLst>
              <a:ext uri="{FF2B5EF4-FFF2-40B4-BE49-F238E27FC236}">
                <a16:creationId xmlns:a16="http://schemas.microsoft.com/office/drawing/2014/main" id="{EE0B097C-A0BA-4747-9129-13FC5A4980D3}"/>
              </a:ext>
            </a:extLst>
          </p:cNvPr>
          <p:cNvCxnSpPr>
            <a:cxnSpLocks/>
          </p:cNvCxnSpPr>
          <p:nvPr/>
        </p:nvCxnSpPr>
        <p:spPr>
          <a:xfrm rot="16200000" flipV="1">
            <a:off x="9290814" y="5551735"/>
            <a:ext cx="1359574" cy="1005498"/>
          </a:xfrm>
          <a:prstGeom prst="curvedConnector3">
            <a:avLst>
              <a:gd name="adj1" fmla="val 50000"/>
            </a:avLst>
          </a:prstGeom>
          <a:ln w="41275" cap="rnd">
            <a:solidFill>
              <a:srgbClr val="FF0000"/>
            </a:solidFill>
            <a:prstDash val="sysDash"/>
            <a:headEnd type="stealth" w="med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>
            <a:extLst>
              <a:ext uri="{FF2B5EF4-FFF2-40B4-BE49-F238E27FC236}">
                <a16:creationId xmlns:a16="http://schemas.microsoft.com/office/drawing/2014/main" id="{473BAC3F-779B-445E-BCBF-409834FBC627}"/>
              </a:ext>
            </a:extLst>
          </p:cNvPr>
          <p:cNvSpPr/>
          <p:nvPr/>
        </p:nvSpPr>
        <p:spPr>
          <a:xfrm>
            <a:off x="12048304" y="5306343"/>
            <a:ext cx="187569" cy="20578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7C1204A7-4138-4DA5-97DC-275861851DB0}"/>
              </a:ext>
            </a:extLst>
          </p:cNvPr>
          <p:cNvSpPr/>
          <p:nvPr/>
        </p:nvSpPr>
        <p:spPr>
          <a:xfrm>
            <a:off x="11977221" y="5247700"/>
            <a:ext cx="328991" cy="30885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4397C548-037A-4B67-BCBB-6CC4700BCE4C}"/>
              </a:ext>
            </a:extLst>
          </p:cNvPr>
          <p:cNvSpPr/>
          <p:nvPr/>
        </p:nvSpPr>
        <p:spPr>
          <a:xfrm>
            <a:off x="11918751" y="5185204"/>
            <a:ext cx="442169" cy="43447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5AE4EFA8-8897-4181-B689-F0A18961978A}"/>
              </a:ext>
            </a:extLst>
          </p:cNvPr>
          <p:cNvSpPr/>
          <p:nvPr/>
        </p:nvSpPr>
        <p:spPr>
          <a:xfrm>
            <a:off x="11852037" y="5130072"/>
            <a:ext cx="583729" cy="54492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Соединитель: изогнутый 61">
            <a:extLst>
              <a:ext uri="{FF2B5EF4-FFF2-40B4-BE49-F238E27FC236}">
                <a16:creationId xmlns:a16="http://schemas.microsoft.com/office/drawing/2014/main" id="{75A420B3-AA2F-40F0-924C-CA33D187347C}"/>
              </a:ext>
            </a:extLst>
          </p:cNvPr>
          <p:cNvCxnSpPr>
            <a:cxnSpLocks/>
          </p:cNvCxnSpPr>
          <p:nvPr/>
        </p:nvCxnSpPr>
        <p:spPr>
          <a:xfrm>
            <a:off x="9524265" y="5510870"/>
            <a:ext cx="2048610" cy="1329379"/>
          </a:xfrm>
          <a:prstGeom prst="curvedConnector3">
            <a:avLst>
              <a:gd name="adj1" fmla="val 50000"/>
            </a:avLst>
          </a:prstGeom>
          <a:ln w="41275" cap="rnd">
            <a:solidFill>
              <a:srgbClr val="FF0000"/>
            </a:solidFill>
            <a:prstDash val="sysDash"/>
            <a:headEnd type="stealth" w="med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5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1" grpId="0"/>
      <p:bldP spid="32" grpId="0"/>
      <p:bldP spid="34" grpId="0"/>
      <p:bldP spid="7" grpId="0" animBg="1"/>
      <p:bldP spid="7" grpId="1" animBg="1"/>
      <p:bldP spid="7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31" grpId="0" animBg="1"/>
      <p:bldP spid="31" grpId="1" animBg="1"/>
      <p:bldP spid="31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9" grpId="0" animBg="1"/>
      <p:bldP spid="39" grpId="1" animBg="1"/>
      <p:bldP spid="39" grpId="2" animBg="1"/>
      <p:bldP spid="41" grpId="0" animBg="1"/>
      <p:bldP spid="41" grpId="1" animBg="1"/>
      <p:bldP spid="41" grpId="2" animBg="1"/>
      <p:bldP spid="43" grpId="0" animBg="1"/>
      <p:bldP spid="43" grpId="1" animBg="1"/>
      <p:bldP spid="43" grpId="2" animBg="1"/>
      <p:bldP spid="45" grpId="0" animBg="1"/>
      <p:bldP spid="45" grpId="1" animBg="1"/>
      <p:bldP spid="45" grpId="2" animBg="1"/>
      <p:bldP spid="47" grpId="0" animBg="1"/>
      <p:bldP spid="47" grpId="1" animBg="1"/>
      <p:bldP spid="47" grpId="2" animBg="1"/>
      <p:bldP spid="53" grpId="0" animBg="1"/>
      <p:bldP spid="53" grpId="1" animBg="1"/>
      <p:bldP spid="53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2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A15CA52-4CB0-4AD3-B7C0-F81AE777A959}"/>
              </a:ext>
            </a:extLst>
          </p:cNvPr>
          <p:cNvSpPr/>
          <p:nvPr/>
        </p:nvSpPr>
        <p:spPr>
          <a:xfrm>
            <a:off x="0" y="6921165"/>
            <a:ext cx="13439775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Компания «Хакель» основана в 2002 г. в Санкт-Петербурге </a:t>
            </a:r>
            <a:endParaRPr lang="ru-RU" sz="2400" dirty="0">
              <a:solidFill>
                <a:srgbClr val="2B2947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14" name="Рисунок 13" descr="Изображение выглядит как дорога, здание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C8A3F1BC-10A4-41AC-A276-24F0D5E846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47" b="9313"/>
          <a:stretch/>
        </p:blipFill>
        <p:spPr>
          <a:xfrm>
            <a:off x="1021596" y="692428"/>
            <a:ext cx="11395116" cy="6267779"/>
          </a:xfrm>
          <a:prstGeom prst="rect">
            <a:avLst/>
          </a:prstGeom>
        </p:spPr>
      </p:pic>
      <p:sp>
        <p:nvSpPr>
          <p:cNvPr id="10" name="Google Shape;75;p14">
            <a:extLst>
              <a:ext uri="{FF2B5EF4-FFF2-40B4-BE49-F238E27FC236}">
                <a16:creationId xmlns:a16="http://schemas.microsoft.com/office/drawing/2014/main" id="{B70E0D62-B643-47E9-85DB-DD393FFCF182}"/>
              </a:ext>
            </a:extLst>
          </p:cNvPr>
          <p:cNvSpPr txBox="1"/>
          <p:nvPr/>
        </p:nvSpPr>
        <p:spPr>
          <a:xfrm>
            <a:off x="7423512" y="208474"/>
            <a:ext cx="49932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История</a:t>
            </a:r>
          </a:p>
        </p:txBody>
      </p:sp>
    </p:spTree>
    <p:extLst>
      <p:ext uri="{BB962C8B-B14F-4D97-AF65-F5344CB8AC3E}">
        <p14:creationId xmlns:p14="http://schemas.microsoft.com/office/powerpoint/2010/main" val="258000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F80736A-1626-4CDE-B26E-2513675C4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4"/>
          <a:stretch/>
        </p:blipFill>
        <p:spPr>
          <a:xfrm>
            <a:off x="2562130" y="703032"/>
            <a:ext cx="8649179" cy="6519643"/>
          </a:xfrm>
          <a:prstGeom prst="rect">
            <a:avLst/>
          </a:prstGeom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20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" name="Google Shape;87;p15">
            <a:extLst>
              <a:ext uri="{FF2B5EF4-FFF2-40B4-BE49-F238E27FC236}">
                <a16:creationId xmlns:a16="http://schemas.microsoft.com/office/drawing/2014/main" id="{D858F78D-4CA2-4DBA-A543-0B0F1D110C5B}"/>
              </a:ext>
            </a:extLst>
          </p:cNvPr>
          <p:cNvSpPr txBox="1"/>
          <p:nvPr/>
        </p:nvSpPr>
        <p:spPr>
          <a:xfrm>
            <a:off x="2672556" y="186350"/>
            <a:ext cx="963365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Распределение тока молнии (ГОСТ Р МЭК 61643-12)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4671864-973E-49B6-BE23-BE6FDEE2A82C}"/>
              </a:ext>
            </a:extLst>
          </p:cNvPr>
          <p:cNvSpPr/>
          <p:nvPr/>
        </p:nvSpPr>
        <p:spPr>
          <a:xfrm>
            <a:off x="8718488" y="1473392"/>
            <a:ext cx="1484768" cy="14938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Google Shape;87;p15">
            <a:extLst>
              <a:ext uri="{FF2B5EF4-FFF2-40B4-BE49-F238E27FC236}">
                <a16:creationId xmlns:a16="http://schemas.microsoft.com/office/drawing/2014/main" id="{E0C136E3-E3C2-49A9-8A9B-55A9F2BB1751}"/>
              </a:ext>
            </a:extLst>
          </p:cNvPr>
          <p:cNvSpPr txBox="1"/>
          <p:nvPr/>
        </p:nvSpPr>
        <p:spPr>
          <a:xfrm>
            <a:off x="9569513" y="3050714"/>
            <a:ext cx="128564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1802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</a:t>
            </a:r>
          </a:p>
        </p:txBody>
      </p:sp>
      <p:sp>
        <p:nvSpPr>
          <p:cNvPr id="28" name="Google Shape;87;p15">
            <a:extLst>
              <a:ext uri="{FF2B5EF4-FFF2-40B4-BE49-F238E27FC236}">
                <a16:creationId xmlns:a16="http://schemas.microsoft.com/office/drawing/2014/main" id="{5AB29A6D-68A2-498F-926F-99D4D2B1BDD2}"/>
              </a:ext>
            </a:extLst>
          </p:cNvPr>
          <p:cNvSpPr txBox="1"/>
          <p:nvPr/>
        </p:nvSpPr>
        <p:spPr>
          <a:xfrm>
            <a:off x="3145078" y="2762985"/>
            <a:ext cx="128564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1802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</a:t>
            </a:r>
          </a:p>
        </p:txBody>
      </p:sp>
      <p:sp>
        <p:nvSpPr>
          <p:cNvPr id="30" name="Google Shape;87;p15">
            <a:extLst>
              <a:ext uri="{FF2B5EF4-FFF2-40B4-BE49-F238E27FC236}">
                <a16:creationId xmlns:a16="http://schemas.microsoft.com/office/drawing/2014/main" id="{5A404CAD-EBC5-4AE4-936C-1E52F65DA8EB}"/>
              </a:ext>
            </a:extLst>
          </p:cNvPr>
          <p:cNvSpPr txBox="1"/>
          <p:nvPr/>
        </p:nvSpPr>
        <p:spPr>
          <a:xfrm>
            <a:off x="8427267" y="6190757"/>
            <a:ext cx="128564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1802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</a:t>
            </a:r>
          </a:p>
        </p:txBody>
      </p:sp>
      <p:sp>
        <p:nvSpPr>
          <p:cNvPr id="31" name="Google Shape;87;p15">
            <a:extLst>
              <a:ext uri="{FF2B5EF4-FFF2-40B4-BE49-F238E27FC236}">
                <a16:creationId xmlns:a16="http://schemas.microsoft.com/office/drawing/2014/main" id="{8ADED29A-78E7-4CCA-91CC-4BBA4D6A5F09}"/>
              </a:ext>
            </a:extLst>
          </p:cNvPr>
          <p:cNvSpPr txBox="1"/>
          <p:nvPr/>
        </p:nvSpPr>
        <p:spPr>
          <a:xfrm>
            <a:off x="280218" y="6856643"/>
            <a:ext cx="4748981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</a:t>
            </a:r>
            <a:r>
              <a:rPr lang="ru-RU" sz="18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1800" i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значения применяются при отсутствии металлических труб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63843-478E-4489-9CC3-A2E3E84BDD60}"/>
              </a:ext>
            </a:extLst>
          </p:cNvPr>
          <p:cNvSpPr txBox="1"/>
          <p:nvPr/>
        </p:nvSpPr>
        <p:spPr>
          <a:xfrm>
            <a:off x="9118308" y="1926237"/>
            <a:ext cx="692754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50%</a:t>
            </a:r>
            <a:endParaRPr lang="ru-RU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B1FB26-5881-4842-A2A3-1001293F4EAD}"/>
              </a:ext>
            </a:extLst>
          </p:cNvPr>
          <p:cNvSpPr txBox="1"/>
          <p:nvPr/>
        </p:nvSpPr>
        <p:spPr>
          <a:xfrm>
            <a:off x="2734997" y="3107051"/>
            <a:ext cx="692754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17%</a:t>
            </a:r>
            <a:endParaRPr lang="ru-RU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47FBCB-C426-44EB-9194-F9A81576C5C2}"/>
              </a:ext>
            </a:extLst>
          </p:cNvPr>
          <p:cNvSpPr txBox="1"/>
          <p:nvPr/>
        </p:nvSpPr>
        <p:spPr>
          <a:xfrm>
            <a:off x="9223136" y="3356668"/>
            <a:ext cx="692754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17%</a:t>
            </a:r>
            <a:endParaRPr lang="ru-RU" sz="1800" dirty="0"/>
          </a:p>
        </p:txBody>
      </p:sp>
      <p:pic>
        <p:nvPicPr>
          <p:cNvPr id="20" name="Google Shape;123;p16">
            <a:extLst>
              <a:ext uri="{FF2B5EF4-FFF2-40B4-BE49-F238E27FC236}">
                <a16:creationId xmlns:a16="http://schemas.microsoft.com/office/drawing/2014/main" id="{5DB81D5C-77C7-4DE6-82EE-2993703BCE2D}"/>
              </a:ext>
            </a:extLst>
          </p:cNvPr>
          <p:cNvPicPr preferRelativeResize="0"/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51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E0B5AF-282F-425A-89F2-3564C60D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0641"/>
            <a:ext cx="13439775" cy="6761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392E3-880B-4143-AAC6-4539D6EDD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533"/>
            <a:ext cx="13439775" cy="6742508"/>
          </a:xfrm>
          <a:prstGeom prst="rect">
            <a:avLst/>
          </a:prstGeom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824047" y="170584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Нормативные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документы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ПАО «Газпром»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40EF15-53AD-45A0-B7D4-7C13D4BF7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0597" y="1101073"/>
            <a:ext cx="4179253" cy="5913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5C9F1F3-B5B8-41BE-A735-44FFD1E7F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5150" y="1101073"/>
            <a:ext cx="4180333" cy="5913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Изображение выглядит как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6BE81905-59FE-42E9-B1D4-6531EAD151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0" t="451"/>
          <a:stretch/>
        </p:blipFill>
        <p:spPr>
          <a:xfrm>
            <a:off x="327927" y="1101073"/>
            <a:ext cx="4162109" cy="5913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EE8B1E-1BC7-4BD1-AB6E-66221FF1BA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9686" y="1399391"/>
            <a:ext cx="512910" cy="5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4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E0B5AF-282F-425A-89F2-3564C60D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0641"/>
            <a:ext cx="13439775" cy="6761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392E3-880B-4143-AAC6-4539D6EDD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532"/>
            <a:ext cx="13439775" cy="6773101"/>
          </a:xfrm>
          <a:prstGeom prst="rect">
            <a:avLst/>
          </a:prstGeom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824047" y="170584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Нормативные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документы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ПАО «Газпром»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460DCF2-89C6-41C4-9394-27F12DF73EDD}"/>
              </a:ext>
            </a:extLst>
          </p:cNvPr>
          <p:cNvSpPr/>
          <p:nvPr/>
        </p:nvSpPr>
        <p:spPr>
          <a:xfrm>
            <a:off x="430541" y="6956994"/>
            <a:ext cx="4115151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ru-RU" altLang="ru-RU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Р Газпром 2-6.2-676-2012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2397B7F-CD76-4844-8E93-0286B33BCA76}"/>
              </a:ext>
            </a:extLst>
          </p:cNvPr>
          <p:cNvSpPr/>
          <p:nvPr/>
        </p:nvSpPr>
        <p:spPr>
          <a:xfrm>
            <a:off x="4682122" y="6956994"/>
            <a:ext cx="4258159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1800" dirty="0">
                <a:solidFill>
                  <a:schemeClr val="tx1"/>
                </a:solidFill>
                <a:latin typeface="+mn-lt"/>
              </a:rPr>
              <a:t>Р Газпром 2-6.2-920-2015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20D7B-8554-4C34-8523-BD8B6628D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1" t="1643"/>
          <a:stretch/>
        </p:blipFill>
        <p:spPr>
          <a:xfrm>
            <a:off x="9076710" y="785930"/>
            <a:ext cx="3946107" cy="61235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FE231A8-8DFC-4BB1-B6C1-3E303B03FDA0}"/>
              </a:ext>
            </a:extLst>
          </p:cNvPr>
          <p:cNvSpPr/>
          <p:nvPr/>
        </p:nvSpPr>
        <p:spPr>
          <a:xfrm>
            <a:off x="9076710" y="6961614"/>
            <a:ext cx="3946106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ru-RU" altLang="ru-RU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ЦП-0002-11-01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F8CDF-AC7C-4314-8E5E-2C3517281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541" y="785930"/>
            <a:ext cx="4115151" cy="612358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80A6A8-54BE-49A7-A0CD-A346644409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2121" y="785930"/>
            <a:ext cx="4258160" cy="612358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426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E0B5AF-282F-425A-89F2-3564C60D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279"/>
            <a:ext cx="13439775" cy="67280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392E3-880B-4143-AAC6-4539D6EDD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3" y="630872"/>
            <a:ext cx="13439775" cy="6731861"/>
          </a:xfrm>
          <a:prstGeom prst="rect">
            <a:avLst/>
          </a:prstGeom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179354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Выдержки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D818066-FF7A-49AE-BCFB-5692C1B1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99" y="1042232"/>
            <a:ext cx="5267325" cy="3419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3780A6-94E0-421D-9CA4-0B270EED3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624" y="876527"/>
            <a:ext cx="5979728" cy="739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B989AE15-6BED-4116-BF8F-A935AF9A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52" y="5006187"/>
            <a:ext cx="4546600" cy="18907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343259F-2F3A-436E-BF3C-72FD333A158A}"/>
              </a:ext>
            </a:extLst>
          </p:cNvPr>
          <p:cNvSpPr/>
          <p:nvPr/>
        </p:nvSpPr>
        <p:spPr>
          <a:xfrm>
            <a:off x="1633952" y="4404058"/>
            <a:ext cx="4608149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altLang="ru-RU" sz="80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lvl="0" algn="r">
              <a:defRPr/>
            </a:pPr>
            <a:r>
              <a:rPr lang="ru-RU" altLang="ru-RU" sz="1100" i="1" dirty="0">
                <a:solidFill>
                  <a:schemeClr val="tx1"/>
                </a:solidFill>
                <a:latin typeface="+mn-lt"/>
              </a:rPr>
              <a:t>Общие принципы защиты от импульсных перенапряжений базируются на </a:t>
            </a:r>
            <a:r>
              <a:rPr lang="ru-RU" altLang="ru-RU" sz="1100" i="1" dirty="0" err="1">
                <a:solidFill>
                  <a:schemeClr val="tx1"/>
                </a:solidFill>
                <a:latin typeface="+mn-lt"/>
              </a:rPr>
              <a:t>зоновой</a:t>
            </a:r>
            <a:r>
              <a:rPr lang="ru-RU" altLang="ru-RU" sz="1100" i="1" dirty="0">
                <a:solidFill>
                  <a:schemeClr val="tx1"/>
                </a:solidFill>
                <a:latin typeface="+mn-lt"/>
              </a:rPr>
              <a:t> концепции по ГОСТ Р 51992</a:t>
            </a:r>
            <a:endParaRPr kumimoji="0" lang="ru-RU" altLang="ru-RU" sz="110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-52"/>
              <a:cs typeface="Arial"/>
              <a:sym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DF04256-1B1F-47C5-AEA4-DCA3B4EAF1AD}"/>
              </a:ext>
            </a:extLst>
          </p:cNvPr>
          <p:cNvSpPr/>
          <p:nvPr/>
        </p:nvSpPr>
        <p:spPr>
          <a:xfrm>
            <a:off x="1872598" y="6840523"/>
            <a:ext cx="4546600" cy="38472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altLang="ru-RU" sz="80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lvl="0" algn="ctr">
              <a:defRPr/>
            </a:pPr>
            <a:r>
              <a:rPr lang="ru-RU" altLang="ru-RU" sz="1100" i="1" dirty="0">
                <a:solidFill>
                  <a:schemeClr val="tx1"/>
                </a:solidFill>
                <a:latin typeface="+mn-lt"/>
              </a:rPr>
              <a:t>Типовая схема установки УЗИП согласно </a:t>
            </a:r>
            <a:r>
              <a:rPr lang="ru-RU" altLang="ru-RU" sz="1100" i="1" dirty="0" err="1">
                <a:solidFill>
                  <a:schemeClr val="tx1"/>
                </a:solidFill>
                <a:latin typeface="+mn-lt"/>
              </a:rPr>
              <a:t>зоновой</a:t>
            </a:r>
            <a:r>
              <a:rPr lang="ru-RU" altLang="ru-RU" sz="1100" i="1" dirty="0">
                <a:solidFill>
                  <a:schemeClr val="tx1"/>
                </a:solidFill>
                <a:latin typeface="+mn-lt"/>
              </a:rPr>
              <a:t> концепции</a:t>
            </a:r>
            <a:endParaRPr kumimoji="0" lang="ru-RU" altLang="ru-RU" sz="110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-52"/>
              <a:cs typeface="Arial"/>
              <a:sym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516174-0812-4750-9DC6-0AD929B85345}"/>
              </a:ext>
            </a:extLst>
          </p:cNvPr>
          <p:cNvSpPr/>
          <p:nvPr/>
        </p:nvSpPr>
        <p:spPr>
          <a:xfrm>
            <a:off x="6346612" y="1614558"/>
            <a:ext cx="5979728" cy="55200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68BCF7-E76E-44E1-A236-E2029113CE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2" r="628" b="2032"/>
          <a:stretch/>
        </p:blipFill>
        <p:spPr>
          <a:xfrm rot="60000">
            <a:off x="6544352" y="1755833"/>
            <a:ext cx="5582134" cy="19260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163153-5B64-463A-B640-8E8743A801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0000">
            <a:off x="6544352" y="3761979"/>
            <a:ext cx="5644441" cy="112757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8886EAD-58AA-4AAC-A0AF-1F3F01ED194F}"/>
              </a:ext>
            </a:extLst>
          </p:cNvPr>
          <p:cNvSpPr/>
          <p:nvPr/>
        </p:nvSpPr>
        <p:spPr>
          <a:xfrm>
            <a:off x="6475950" y="935657"/>
            <a:ext cx="5086787" cy="17048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0F7BA1C-4E67-41B7-8B73-B22C02B39523}"/>
              </a:ext>
            </a:extLst>
          </p:cNvPr>
          <p:cNvSpPr/>
          <p:nvPr/>
        </p:nvSpPr>
        <p:spPr>
          <a:xfrm>
            <a:off x="6466965" y="3254092"/>
            <a:ext cx="5636555" cy="19886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25A7363-539A-4BC3-9CD3-6999C1BC69C9}"/>
              </a:ext>
            </a:extLst>
          </p:cNvPr>
          <p:cNvSpPr/>
          <p:nvPr/>
        </p:nvSpPr>
        <p:spPr>
          <a:xfrm>
            <a:off x="6489685" y="3491994"/>
            <a:ext cx="2890289" cy="14475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9F6CD84-3955-49BD-B91E-5E5C30176473}"/>
              </a:ext>
            </a:extLst>
          </p:cNvPr>
          <p:cNvSpPr/>
          <p:nvPr/>
        </p:nvSpPr>
        <p:spPr>
          <a:xfrm>
            <a:off x="6551234" y="4102732"/>
            <a:ext cx="5070495" cy="199285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F4E3B8-AB47-4301-9EAB-6CF1114811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6965" y="4919669"/>
            <a:ext cx="5688728" cy="174442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B659137-16C7-437E-88B5-80F337576E77}"/>
              </a:ext>
            </a:extLst>
          </p:cNvPr>
          <p:cNvSpPr/>
          <p:nvPr/>
        </p:nvSpPr>
        <p:spPr>
          <a:xfrm>
            <a:off x="6527969" y="6124867"/>
            <a:ext cx="2085089" cy="213604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85BE902-A54C-4E23-A0A0-62ACFA094307}"/>
              </a:ext>
            </a:extLst>
          </p:cNvPr>
          <p:cNvSpPr/>
          <p:nvPr/>
        </p:nvSpPr>
        <p:spPr>
          <a:xfrm>
            <a:off x="9591348" y="5846617"/>
            <a:ext cx="2512172" cy="21635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201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3;p16">
            <a:extLst>
              <a:ext uri="{FF2B5EF4-FFF2-40B4-BE49-F238E27FC236}">
                <a16:creationId xmlns:a16="http://schemas.microsoft.com/office/drawing/2014/main" id="{7FC9650F-BFA6-47E6-AD6B-C4D7F82F4DEA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772" y="623975"/>
            <a:ext cx="13440547" cy="674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>
              <a:latin typeface="Montserrat" panose="020B0604020202020204" charset="-52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>
              <a:latin typeface="Montserrat" panose="020B0604020202020204" charset="-52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24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698583" y="154644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Что делать?</a:t>
            </a:r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C844412-FF95-4CAD-919B-004C669B8B99}"/>
              </a:ext>
            </a:extLst>
          </p:cNvPr>
          <p:cNvSpPr/>
          <p:nvPr/>
        </p:nvSpPr>
        <p:spPr>
          <a:xfrm>
            <a:off x="3747925" y="2788483"/>
            <a:ext cx="841375" cy="24225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dirty="0">
              <a:ln w="38100">
                <a:solidFill>
                  <a:schemeClr val="tx1"/>
                </a:solidFill>
              </a:ln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1">
            <a:extLst>
              <a:ext uri="{FF2B5EF4-FFF2-40B4-BE49-F238E27FC236}">
                <a16:creationId xmlns:a16="http://schemas.microsoft.com/office/drawing/2014/main" id="{5D93486D-6D10-45CB-9897-56A862791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663" y="2788483"/>
            <a:ext cx="1223962" cy="162242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9" name="Rectangle 3" descr="Широкий диагональный 2">
            <a:extLst>
              <a:ext uri="{FF2B5EF4-FFF2-40B4-BE49-F238E27FC236}">
                <a16:creationId xmlns:a16="http://schemas.microsoft.com/office/drawing/2014/main" id="{700DDC0E-AD29-4598-94E1-38C3D3E6A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0113" y="6311146"/>
            <a:ext cx="5140325" cy="293687"/>
          </a:xfrm>
          <a:prstGeom prst="rect">
            <a:avLst/>
          </a:prstGeom>
          <a:pattFill prst="wdUpDiag">
            <a:fgClr>
              <a:srgbClr val="33CC33"/>
            </a:fgClr>
            <a:bgClr>
              <a:srgbClr val="FFFF00"/>
            </a:bgClr>
          </a:pattFill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0" name="Line 4">
            <a:extLst>
              <a:ext uri="{FF2B5EF4-FFF2-40B4-BE49-F238E27FC236}">
                <a16:creationId xmlns:a16="http://schemas.microsoft.com/office/drawing/2014/main" id="{F8458B9F-EC39-4CDC-8D65-C47290D67E1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3738" y="4268033"/>
            <a:ext cx="0" cy="2190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EA6953B4-0C80-44DF-BD26-38EFCA8FA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9394" y="2872293"/>
            <a:ext cx="228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L</a:t>
            </a:r>
            <a:endParaRPr lang="ru-RU" altLang="ru-RU" sz="1400" dirty="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3D2E9737-8F98-40D7-B9E9-858EBE4A9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843" y="3958397"/>
            <a:ext cx="2984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3E10DE1F-30F9-4C9F-811B-755BA16EB4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0350" y="3072646"/>
            <a:ext cx="38195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531A0719-A54D-4757-835F-9D58C27AAA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2738" y="307899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F7AAEE8C-E1EF-4975-8504-3BE505087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763" y="3433008"/>
            <a:ext cx="107950" cy="292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EB4DFFEF-14DA-4BF2-9828-F0DABBD1DCB8}"/>
              </a:ext>
            </a:extLst>
          </p:cNvPr>
          <p:cNvGrpSpPr>
            <a:grpSpLocks/>
          </p:cNvGrpSpPr>
          <p:nvPr/>
        </p:nvGrpSpPr>
        <p:grpSpPr bwMode="auto">
          <a:xfrm>
            <a:off x="4043200" y="3429833"/>
            <a:ext cx="217488" cy="293688"/>
            <a:chOff x="5301" y="4634"/>
            <a:chExt cx="266" cy="359"/>
          </a:xfrm>
        </p:grpSpPr>
        <p:sp>
          <p:nvSpPr>
            <p:cNvPr id="27" name="Line 11">
              <a:extLst>
                <a:ext uri="{FF2B5EF4-FFF2-40B4-BE49-F238E27FC236}">
                  <a16:creationId xmlns:a16="http://schemas.microsoft.com/office/drawing/2014/main" id="{5094926E-F9A1-47EA-8300-9557BDDAD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01" y="4706"/>
              <a:ext cx="266" cy="2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1D5291A1-0E58-46DC-881F-B9B49329B3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1" y="4634"/>
              <a:ext cx="0" cy="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943B0432-ABE3-4918-9C19-E84D54DCB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" y="4921"/>
              <a:ext cx="0" cy="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</p:grpSp>
      <p:sp>
        <p:nvSpPr>
          <p:cNvPr id="31" name="Line 14">
            <a:extLst>
              <a:ext uri="{FF2B5EF4-FFF2-40B4-BE49-F238E27FC236}">
                <a16:creationId xmlns:a16="http://schemas.microsoft.com/office/drawing/2014/main" id="{6B59C84A-9AAF-4F19-BD37-FE1CAF0D2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0350" y="4172783"/>
            <a:ext cx="38195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6CF2E7C1-6A85-4A8F-AEA2-37CD72C8B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600" y="2901196"/>
            <a:ext cx="427038" cy="140493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3" name="Line 20">
            <a:extLst>
              <a:ext uri="{FF2B5EF4-FFF2-40B4-BE49-F238E27FC236}">
                <a16:creationId xmlns:a16="http://schemas.microsoft.com/office/drawing/2014/main" id="{929EC22B-D61F-4080-9B71-B4A7B03A42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1854" y="2913814"/>
            <a:ext cx="404119" cy="139231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368D91B6-AE0F-405F-A184-38D5568FC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025" y="2975808"/>
            <a:ext cx="1571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>
                <a:latin typeface="Montserrat" panose="020B0604020202020204" charset="-52"/>
                <a:cs typeface="Times New Roman" panose="02020603050405020304" pitchFamily="18" charset="0"/>
              </a:rPr>
              <a:t>~</a:t>
            </a:r>
          </a:p>
        </p:txBody>
      </p:sp>
      <p:sp>
        <p:nvSpPr>
          <p:cNvPr id="35" name="Text Box 22">
            <a:extLst>
              <a:ext uri="{FF2B5EF4-FFF2-40B4-BE49-F238E27FC236}">
                <a16:creationId xmlns:a16="http://schemas.microsoft.com/office/drawing/2014/main" id="{939EFC53-40BA-4570-91A2-5C9934DB3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025" y="4026733"/>
            <a:ext cx="16986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latin typeface="Montserrat" panose="020B0604020202020204" charset="-5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6" name="Text Box 23">
            <a:extLst>
              <a:ext uri="{FF2B5EF4-FFF2-40B4-BE49-F238E27FC236}">
                <a16:creationId xmlns:a16="http://schemas.microsoft.com/office/drawing/2014/main" id="{EEA440A8-E016-4697-B9BB-7BC39445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9606" y="4466470"/>
            <a:ext cx="67627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24 В</a:t>
            </a:r>
            <a:r>
              <a:rPr lang="en-US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 (DC)</a:t>
            </a:r>
            <a:endParaRPr lang="ru-RU" altLang="ru-RU" sz="1400" dirty="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7" name="Oval 24">
            <a:extLst>
              <a:ext uri="{FF2B5EF4-FFF2-40B4-BE49-F238E27FC236}">
                <a16:creationId xmlns:a16="http://schemas.microsoft.com/office/drawing/2014/main" id="{1C19BD30-DB97-4517-A048-88365C5824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73350" y="4410908"/>
            <a:ext cx="360363" cy="360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8" name="Oval 25">
            <a:extLst>
              <a:ext uri="{FF2B5EF4-FFF2-40B4-BE49-F238E27FC236}">
                <a16:creationId xmlns:a16="http://schemas.microsoft.com/office/drawing/2014/main" id="{A36122FA-1DA0-4F84-A76B-069C72D21E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9413" y="4628396"/>
            <a:ext cx="19050" cy="2063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9" name="Line 26">
            <a:extLst>
              <a:ext uri="{FF2B5EF4-FFF2-40B4-BE49-F238E27FC236}">
                <a16:creationId xmlns:a16="http://schemas.microsoft.com/office/drawing/2014/main" id="{164EAB80-4B7C-4A13-A902-A3CB2EDF80E5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159088" y="4190246"/>
            <a:ext cx="0" cy="3667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40" name="Line 27">
            <a:extLst>
              <a:ext uri="{FF2B5EF4-FFF2-40B4-BE49-F238E27FC236}">
                <a16:creationId xmlns:a16="http://schemas.microsoft.com/office/drawing/2014/main" id="{8683304F-40FB-4BEC-9CE1-E2D2E3532A1C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4155913" y="4609346"/>
            <a:ext cx="3175" cy="388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F311A2DC-45D5-4244-94A7-641D94C9AF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39938" y="2939296"/>
            <a:ext cx="204787" cy="14017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42" name="Text Box 30">
            <a:extLst>
              <a:ext uri="{FF2B5EF4-FFF2-40B4-BE49-F238E27FC236}">
                <a16:creationId xmlns:a16="http://schemas.microsoft.com/office/drawing/2014/main" id="{4C220DF2-D4B0-48D2-8F5D-E260EAFA4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186" y="2708314"/>
            <a:ext cx="417512" cy="2619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QF</a:t>
            </a:r>
            <a:r>
              <a:rPr lang="ru-RU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25D0D16D-E6D1-468C-8FB0-8A995E548FC4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3351050" y="2988508"/>
            <a:ext cx="207963" cy="873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44" name="Rectangle 32">
            <a:extLst>
              <a:ext uri="{FF2B5EF4-FFF2-40B4-BE49-F238E27FC236}">
                <a16:creationId xmlns:a16="http://schemas.microsoft.com/office/drawing/2014/main" id="{8B9795BA-8A9D-4C52-8554-8CFADF550E3B}"/>
              </a:ext>
            </a:extLst>
          </p:cNvPr>
          <p:cNvSpPr>
            <a:spLocks noChangeArrowheads="1"/>
          </p:cNvSpPr>
          <p:nvPr/>
        </p:nvSpPr>
        <p:spPr bwMode="auto">
          <a:xfrm rot="12220262">
            <a:off x="3392325" y="2988508"/>
            <a:ext cx="147638" cy="46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CB37DE08-187E-4C72-8861-3421CD522658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3352638" y="4088646"/>
            <a:ext cx="207962" cy="873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46" name="Rectangle 34">
            <a:extLst>
              <a:ext uri="{FF2B5EF4-FFF2-40B4-BE49-F238E27FC236}">
                <a16:creationId xmlns:a16="http://schemas.microsoft.com/office/drawing/2014/main" id="{6AF91721-8C09-41AA-8086-0E2431A908C7}"/>
              </a:ext>
            </a:extLst>
          </p:cNvPr>
          <p:cNvSpPr>
            <a:spLocks noChangeArrowheads="1"/>
          </p:cNvSpPr>
          <p:nvPr/>
        </p:nvSpPr>
        <p:spPr bwMode="auto">
          <a:xfrm rot="12220262">
            <a:off x="3393913" y="4088646"/>
            <a:ext cx="147637" cy="460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47" name="Line 35">
            <a:extLst>
              <a:ext uri="{FF2B5EF4-FFF2-40B4-BE49-F238E27FC236}">
                <a16:creationId xmlns:a16="http://schemas.microsoft.com/office/drawing/2014/main" id="{907C2A09-2209-4649-AC40-DF045CB3C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125" y="3045658"/>
            <a:ext cx="0" cy="1027113"/>
          </a:xfrm>
          <a:prstGeom prst="line">
            <a:avLst/>
          </a:prstGeom>
          <a:noFill/>
          <a:ln w="63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48" name="Line 36">
            <a:extLst>
              <a:ext uri="{FF2B5EF4-FFF2-40B4-BE49-F238E27FC236}">
                <a16:creationId xmlns:a16="http://schemas.microsoft.com/office/drawing/2014/main" id="{0B5FC8BB-962B-4434-92B4-21D0E5846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4875" y="3053596"/>
            <a:ext cx="0" cy="1028700"/>
          </a:xfrm>
          <a:prstGeom prst="line">
            <a:avLst/>
          </a:prstGeom>
          <a:noFill/>
          <a:ln w="63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49" name="Text Box 37">
            <a:extLst>
              <a:ext uri="{FF2B5EF4-FFF2-40B4-BE49-F238E27FC236}">
                <a16:creationId xmlns:a16="http://schemas.microsoft.com/office/drawing/2014/main" id="{82A746C2-5DF2-4579-8FEB-CAD0CA758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660" y="4777968"/>
            <a:ext cx="3778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PE</a:t>
            </a:r>
            <a:endParaRPr lang="ru-RU" altLang="ru-RU" sz="1400" dirty="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50" name="Rectangle 38">
            <a:extLst>
              <a:ext uri="{FF2B5EF4-FFF2-40B4-BE49-F238E27FC236}">
                <a16:creationId xmlns:a16="http://schemas.microsoft.com/office/drawing/2014/main" id="{8BD124F3-4420-4DD9-9B85-B2FF07D7E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213" y="3288546"/>
            <a:ext cx="523875" cy="1614487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0A908673-0AC8-406B-AB50-4371368E3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9925" y="1540708"/>
            <a:ext cx="766763" cy="565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52" name="Oval 40">
            <a:extLst>
              <a:ext uri="{FF2B5EF4-FFF2-40B4-BE49-F238E27FC236}">
                <a16:creationId xmlns:a16="http://schemas.microsoft.com/office/drawing/2014/main" id="{28E64B86-B582-4C99-B21B-49921667A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81713" y="1655008"/>
            <a:ext cx="357187" cy="3556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53" name="Freeform 41">
            <a:extLst>
              <a:ext uri="{FF2B5EF4-FFF2-40B4-BE49-F238E27FC236}">
                <a16:creationId xmlns:a16="http://schemas.microsoft.com/office/drawing/2014/main" id="{45CD7E4C-D304-4C49-A0B0-42771080F1B9}"/>
              </a:ext>
            </a:extLst>
          </p:cNvPr>
          <p:cNvSpPr>
            <a:spLocks/>
          </p:cNvSpPr>
          <p:nvPr/>
        </p:nvSpPr>
        <p:spPr bwMode="auto">
          <a:xfrm flipH="1">
            <a:off x="7175338" y="1027946"/>
            <a:ext cx="138112" cy="1565275"/>
          </a:xfrm>
          <a:custGeom>
            <a:avLst/>
            <a:gdLst>
              <a:gd name="T0" fmla="*/ 0 w 1"/>
              <a:gd name="T1" fmla="*/ 0 h 2111"/>
              <a:gd name="T2" fmla="*/ 0 w 1"/>
              <a:gd name="T3" fmla="*/ 2147483647 h 211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111">
                <a:moveTo>
                  <a:pt x="0" y="0"/>
                </a:moveTo>
                <a:lnTo>
                  <a:pt x="0" y="211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54" name="Freeform 42">
            <a:extLst>
              <a:ext uri="{FF2B5EF4-FFF2-40B4-BE49-F238E27FC236}">
                <a16:creationId xmlns:a16="http://schemas.microsoft.com/office/drawing/2014/main" id="{C56CDFB1-61D3-4D62-BE04-BDD59376458B}"/>
              </a:ext>
            </a:extLst>
          </p:cNvPr>
          <p:cNvSpPr>
            <a:spLocks/>
          </p:cNvSpPr>
          <p:nvPr/>
        </p:nvSpPr>
        <p:spPr bwMode="auto">
          <a:xfrm>
            <a:off x="7115013" y="1026358"/>
            <a:ext cx="144462" cy="1566863"/>
          </a:xfrm>
          <a:custGeom>
            <a:avLst/>
            <a:gdLst>
              <a:gd name="T0" fmla="*/ 0 w 1"/>
              <a:gd name="T1" fmla="*/ 0 h 1867"/>
              <a:gd name="T2" fmla="*/ 0 w 1"/>
              <a:gd name="T3" fmla="*/ 2147483647 h 186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867">
                <a:moveTo>
                  <a:pt x="0" y="0"/>
                </a:moveTo>
                <a:lnTo>
                  <a:pt x="0" y="186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55" name="Freeform 43">
            <a:extLst>
              <a:ext uri="{FF2B5EF4-FFF2-40B4-BE49-F238E27FC236}">
                <a16:creationId xmlns:a16="http://schemas.microsoft.com/office/drawing/2014/main" id="{82A34EC2-49E8-4A09-9B5E-DB50068174A5}"/>
              </a:ext>
            </a:extLst>
          </p:cNvPr>
          <p:cNvSpPr>
            <a:spLocks/>
          </p:cNvSpPr>
          <p:nvPr/>
        </p:nvSpPr>
        <p:spPr bwMode="auto">
          <a:xfrm flipH="1">
            <a:off x="7070563" y="1050171"/>
            <a:ext cx="138112" cy="1557337"/>
          </a:xfrm>
          <a:custGeom>
            <a:avLst/>
            <a:gdLst>
              <a:gd name="T0" fmla="*/ 0 w 1"/>
              <a:gd name="T1" fmla="*/ 0 h 1995"/>
              <a:gd name="T2" fmla="*/ 0 w 1"/>
              <a:gd name="T3" fmla="*/ 2147483647 h 19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995">
                <a:moveTo>
                  <a:pt x="0" y="0"/>
                </a:moveTo>
                <a:lnTo>
                  <a:pt x="0" y="199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56" name="Line 44">
            <a:extLst>
              <a:ext uri="{FF2B5EF4-FFF2-40B4-BE49-F238E27FC236}">
                <a16:creationId xmlns:a16="http://schemas.microsoft.com/office/drawing/2014/main" id="{35AFAE3B-F151-4648-A1FF-CF4A5CCCA8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08675" y="1834396"/>
            <a:ext cx="3333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oval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57" name="Line 45">
            <a:extLst>
              <a:ext uri="{FF2B5EF4-FFF2-40B4-BE49-F238E27FC236}">
                <a16:creationId xmlns:a16="http://schemas.microsoft.com/office/drawing/2014/main" id="{3ADDCEFB-8283-42F4-9801-AC53D2D36D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3325" y="1834396"/>
            <a:ext cx="2413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arrow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8B0FDB30-0BB7-46A2-8010-732CAE640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575" y="1023183"/>
            <a:ext cx="55563" cy="293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80AD8CEB-57AB-47D4-BDBA-951430CF1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213" y="1023183"/>
            <a:ext cx="55562" cy="293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60" name="Rectangle 48">
            <a:extLst>
              <a:ext uri="{FF2B5EF4-FFF2-40B4-BE49-F238E27FC236}">
                <a16:creationId xmlns:a16="http://schemas.microsoft.com/office/drawing/2014/main" id="{C219F100-30E3-4A94-BD0B-6C29DC3EF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213" y="1454983"/>
            <a:ext cx="293687" cy="841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61" name="Rectangle 49">
            <a:extLst>
              <a:ext uri="{FF2B5EF4-FFF2-40B4-BE49-F238E27FC236}">
                <a16:creationId xmlns:a16="http://schemas.microsoft.com/office/drawing/2014/main" id="{FF18DC53-6AFB-453F-AD9D-9EFAA8476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088" y="2109033"/>
            <a:ext cx="293687" cy="841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62" name="Oval 50">
            <a:extLst>
              <a:ext uri="{FF2B5EF4-FFF2-40B4-BE49-F238E27FC236}">
                <a16:creationId xmlns:a16="http://schemas.microsoft.com/office/drawing/2014/main" id="{0A0D8381-91D0-4373-8A0E-CFCC477355D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721688" y="3520321"/>
            <a:ext cx="306387" cy="2936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63" name="Line 51">
            <a:extLst>
              <a:ext uri="{FF2B5EF4-FFF2-40B4-BE49-F238E27FC236}">
                <a16:creationId xmlns:a16="http://schemas.microsoft.com/office/drawing/2014/main" id="{FD1A9F26-C0AB-48B5-9236-DF54C16E87E3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7263" y="3226633"/>
            <a:ext cx="0" cy="423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64" name="Line 52">
            <a:extLst>
              <a:ext uri="{FF2B5EF4-FFF2-40B4-BE49-F238E27FC236}">
                <a16:creationId xmlns:a16="http://schemas.microsoft.com/office/drawing/2014/main" id="{5EA52580-1606-4482-88D0-2A66BE53B3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877263" y="3693358"/>
            <a:ext cx="0" cy="419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65" name="Line 53">
            <a:extLst>
              <a:ext uri="{FF2B5EF4-FFF2-40B4-BE49-F238E27FC236}">
                <a16:creationId xmlns:a16="http://schemas.microsoft.com/office/drawing/2014/main" id="{C27C4AE1-2713-4545-B8C9-508170113A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53325" y="3666371"/>
            <a:ext cx="733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66" name="Line 54">
            <a:extLst>
              <a:ext uri="{FF2B5EF4-FFF2-40B4-BE49-F238E27FC236}">
                <a16:creationId xmlns:a16="http://schemas.microsoft.com/office/drawing/2014/main" id="{2363CCD1-D439-4516-B6A2-773A6E650E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53325" y="3226633"/>
            <a:ext cx="0" cy="881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grpSp>
        <p:nvGrpSpPr>
          <p:cNvPr id="67" name="Group 55">
            <a:extLst>
              <a:ext uri="{FF2B5EF4-FFF2-40B4-BE49-F238E27FC236}">
                <a16:creationId xmlns:a16="http://schemas.microsoft.com/office/drawing/2014/main" id="{9CBBE302-D3D0-41D0-A908-8751280481A0}"/>
              </a:ext>
            </a:extLst>
          </p:cNvPr>
          <p:cNvGrpSpPr>
            <a:grpSpLocks/>
          </p:cNvGrpSpPr>
          <p:nvPr/>
        </p:nvGrpSpPr>
        <p:grpSpPr bwMode="auto">
          <a:xfrm>
            <a:off x="9107325" y="3564771"/>
            <a:ext cx="185738" cy="203200"/>
            <a:chOff x="5406" y="7683"/>
            <a:chExt cx="228" cy="249"/>
          </a:xfrm>
        </p:grpSpPr>
        <p:sp>
          <p:nvSpPr>
            <p:cNvPr id="68" name="AutoShape 56">
              <a:extLst>
                <a:ext uri="{FF2B5EF4-FFF2-40B4-BE49-F238E27FC236}">
                  <a16:creationId xmlns:a16="http://schemas.microsoft.com/office/drawing/2014/main" id="{BC2550A1-5A99-4DE5-A9CD-43065BFEEC7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5402" y="7700"/>
              <a:ext cx="249" cy="21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ontserrat" panose="020B0604020202020204" charset="-52"/>
                <a:cs typeface="Times New Roman" panose="02020603050405020304" pitchFamily="18" charset="0"/>
              </a:endParaRPr>
            </a:p>
          </p:txBody>
        </p:sp>
        <p:sp>
          <p:nvSpPr>
            <p:cNvPr id="69" name="Line 57">
              <a:extLst>
                <a:ext uri="{FF2B5EF4-FFF2-40B4-BE49-F238E27FC236}">
                  <a16:creationId xmlns:a16="http://schemas.microsoft.com/office/drawing/2014/main" id="{0DBE56E4-D727-414E-BA5C-C041B3BFB9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6" y="7683"/>
              <a:ext cx="3" cy="2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</p:grpSp>
      <p:sp>
        <p:nvSpPr>
          <p:cNvPr id="70" name="Rectangle 58">
            <a:extLst>
              <a:ext uri="{FF2B5EF4-FFF2-40B4-BE49-F238E27FC236}">
                <a16:creationId xmlns:a16="http://schemas.microsoft.com/office/drawing/2014/main" id="{771CA38E-440F-4BF2-BC2C-317DAEF1081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59638" y="2793246"/>
            <a:ext cx="1614487" cy="1606550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dirty="0">
              <a:ln w="38100">
                <a:solidFill>
                  <a:schemeClr val="tx1"/>
                </a:solidFill>
              </a:ln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72" name="Freeform 59">
            <a:extLst>
              <a:ext uri="{FF2B5EF4-FFF2-40B4-BE49-F238E27FC236}">
                <a16:creationId xmlns:a16="http://schemas.microsoft.com/office/drawing/2014/main" id="{AF372D46-1376-497F-8656-04B6AF6F3161}"/>
              </a:ext>
            </a:extLst>
          </p:cNvPr>
          <p:cNvSpPr>
            <a:spLocks/>
          </p:cNvSpPr>
          <p:nvPr/>
        </p:nvSpPr>
        <p:spPr bwMode="auto">
          <a:xfrm>
            <a:off x="9587544" y="3666371"/>
            <a:ext cx="276225" cy="2790825"/>
          </a:xfrm>
          <a:custGeom>
            <a:avLst/>
            <a:gdLst>
              <a:gd name="T0" fmla="*/ 2147483647 w 180"/>
              <a:gd name="T1" fmla="*/ 0 h 2700"/>
              <a:gd name="T2" fmla="*/ 0 w 180"/>
              <a:gd name="T3" fmla="*/ 0 h 2700"/>
              <a:gd name="T4" fmla="*/ 0 w 180"/>
              <a:gd name="T5" fmla="*/ 2147483647 h 27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0" h="2700">
                <a:moveTo>
                  <a:pt x="180" y="0"/>
                </a:moveTo>
                <a:lnTo>
                  <a:pt x="0" y="0"/>
                </a:lnTo>
                <a:lnTo>
                  <a:pt x="0" y="270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74" name="Line 60">
            <a:extLst>
              <a:ext uri="{FF2B5EF4-FFF2-40B4-BE49-F238E27FC236}">
                <a16:creationId xmlns:a16="http://schemas.microsoft.com/office/drawing/2014/main" id="{26F1DCEA-A3FD-4BD5-9B89-E1A680603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8575" y="3226633"/>
            <a:ext cx="2789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75" name="Line 61">
            <a:extLst>
              <a:ext uri="{FF2B5EF4-FFF2-40B4-BE49-F238E27FC236}">
                <a16:creationId xmlns:a16="http://schemas.microsoft.com/office/drawing/2014/main" id="{49281E52-B582-4EE9-BC94-73E5BFD74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8575" y="4107696"/>
            <a:ext cx="2789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76" name="Line 62">
            <a:extLst>
              <a:ext uri="{FF2B5EF4-FFF2-40B4-BE49-F238E27FC236}">
                <a16:creationId xmlns:a16="http://schemas.microsoft.com/office/drawing/2014/main" id="{1906D01C-6232-4575-990E-C8FDAB28A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3800" y="6457196"/>
            <a:ext cx="45529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grpSp>
        <p:nvGrpSpPr>
          <p:cNvPr id="79" name="Group 64">
            <a:extLst>
              <a:ext uri="{FF2B5EF4-FFF2-40B4-BE49-F238E27FC236}">
                <a16:creationId xmlns:a16="http://schemas.microsoft.com/office/drawing/2014/main" id="{7BBD1F7B-47EE-4A89-A0D1-9D219D6FC7CF}"/>
              </a:ext>
            </a:extLst>
          </p:cNvPr>
          <p:cNvGrpSpPr>
            <a:grpSpLocks/>
          </p:cNvGrpSpPr>
          <p:nvPr/>
        </p:nvGrpSpPr>
        <p:grpSpPr bwMode="auto">
          <a:xfrm>
            <a:off x="6649875" y="6457196"/>
            <a:ext cx="284163" cy="708025"/>
            <a:chOff x="8706" y="9621"/>
            <a:chExt cx="348" cy="867"/>
          </a:xfrm>
        </p:grpSpPr>
        <p:sp>
          <p:nvSpPr>
            <p:cNvPr id="80" name="Line 65">
              <a:extLst>
                <a:ext uri="{FF2B5EF4-FFF2-40B4-BE49-F238E27FC236}">
                  <a16:creationId xmlns:a16="http://schemas.microsoft.com/office/drawing/2014/main" id="{954B92FE-43FB-4254-B1D3-2766B5863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" y="9621"/>
              <a:ext cx="0" cy="7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  <p:sp>
          <p:nvSpPr>
            <p:cNvPr id="81" name="Line 66">
              <a:extLst>
                <a:ext uri="{FF2B5EF4-FFF2-40B4-BE49-F238E27FC236}">
                  <a16:creationId xmlns:a16="http://schemas.microsoft.com/office/drawing/2014/main" id="{2D900CA3-4A2F-4A49-9FEA-9B9EBD9CBB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4" y="10341"/>
              <a:ext cx="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  <p:sp>
          <p:nvSpPr>
            <p:cNvPr id="82" name="Line 67">
              <a:extLst>
                <a:ext uri="{FF2B5EF4-FFF2-40B4-BE49-F238E27FC236}">
                  <a16:creationId xmlns:a16="http://schemas.microsoft.com/office/drawing/2014/main" id="{7A679A02-95BB-4927-B105-698ADC017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6" y="10344"/>
              <a:ext cx="348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  <p:sp>
          <p:nvSpPr>
            <p:cNvPr id="83" name="Line 68">
              <a:extLst>
                <a:ext uri="{FF2B5EF4-FFF2-40B4-BE49-F238E27FC236}">
                  <a16:creationId xmlns:a16="http://schemas.microsoft.com/office/drawing/2014/main" id="{F394A05D-DD02-4DDC-AE6D-1DDD12012C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5" y="10416"/>
              <a:ext cx="18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  <p:sp>
          <p:nvSpPr>
            <p:cNvPr id="84" name="Line 69">
              <a:extLst>
                <a:ext uri="{FF2B5EF4-FFF2-40B4-BE49-F238E27FC236}">
                  <a16:creationId xmlns:a16="http://schemas.microsoft.com/office/drawing/2014/main" id="{4E57D4B4-430B-4539-8D60-29C30CC64D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7" y="10488"/>
              <a:ext cx="5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</p:grpSp>
      <p:grpSp>
        <p:nvGrpSpPr>
          <p:cNvPr id="85" name="Group 70">
            <a:extLst>
              <a:ext uri="{FF2B5EF4-FFF2-40B4-BE49-F238E27FC236}">
                <a16:creationId xmlns:a16="http://schemas.microsoft.com/office/drawing/2014/main" id="{C25FCA2D-93DC-4739-B31F-9A178422B887}"/>
              </a:ext>
            </a:extLst>
          </p:cNvPr>
          <p:cNvGrpSpPr>
            <a:grpSpLocks/>
          </p:cNvGrpSpPr>
          <p:nvPr/>
        </p:nvGrpSpPr>
        <p:grpSpPr bwMode="auto">
          <a:xfrm rot="5400000" flipH="1">
            <a:off x="8754900" y="3337759"/>
            <a:ext cx="187325" cy="203200"/>
            <a:chOff x="4401" y="2214"/>
            <a:chExt cx="228" cy="249"/>
          </a:xfrm>
        </p:grpSpPr>
        <p:sp>
          <p:nvSpPr>
            <p:cNvPr id="86" name="AutoShape 71">
              <a:extLst>
                <a:ext uri="{FF2B5EF4-FFF2-40B4-BE49-F238E27FC236}">
                  <a16:creationId xmlns:a16="http://schemas.microsoft.com/office/drawing/2014/main" id="{033A8688-D982-4606-A777-0F0C2EDD38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4397" y="2231"/>
              <a:ext cx="249" cy="21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ontserrat" panose="020B0604020202020204" charset="-52"/>
                <a:cs typeface="Times New Roman" panose="02020603050405020304" pitchFamily="18" charset="0"/>
              </a:endParaRPr>
            </a:p>
          </p:txBody>
        </p:sp>
        <p:sp>
          <p:nvSpPr>
            <p:cNvPr id="87" name="Line 72">
              <a:extLst>
                <a:ext uri="{FF2B5EF4-FFF2-40B4-BE49-F238E27FC236}">
                  <a16:creationId xmlns:a16="http://schemas.microsoft.com/office/drawing/2014/main" id="{FAA7C82E-C418-4DEB-9441-2F6A03EFDA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01" y="2214"/>
              <a:ext cx="3" cy="2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</p:grpSp>
      <p:grpSp>
        <p:nvGrpSpPr>
          <p:cNvPr id="88" name="Group 73">
            <a:extLst>
              <a:ext uri="{FF2B5EF4-FFF2-40B4-BE49-F238E27FC236}">
                <a16:creationId xmlns:a16="http://schemas.microsoft.com/office/drawing/2014/main" id="{557BDC66-3B41-4976-AC5D-DBB59686C8EC}"/>
              </a:ext>
            </a:extLst>
          </p:cNvPr>
          <p:cNvGrpSpPr>
            <a:grpSpLocks/>
          </p:cNvGrpSpPr>
          <p:nvPr/>
        </p:nvGrpSpPr>
        <p:grpSpPr bwMode="auto">
          <a:xfrm rot="-5400000" flipH="1" flipV="1">
            <a:off x="8758869" y="3805277"/>
            <a:ext cx="185738" cy="203200"/>
            <a:chOff x="4401" y="2214"/>
            <a:chExt cx="228" cy="249"/>
          </a:xfrm>
        </p:grpSpPr>
        <p:sp>
          <p:nvSpPr>
            <p:cNvPr id="89" name="AutoShape 74">
              <a:extLst>
                <a:ext uri="{FF2B5EF4-FFF2-40B4-BE49-F238E27FC236}">
                  <a16:creationId xmlns:a16="http://schemas.microsoft.com/office/drawing/2014/main" id="{B4C01CC1-8A89-4A80-A3EB-C453DB158A8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4397" y="2231"/>
              <a:ext cx="249" cy="21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ontserrat" panose="020B0604020202020204" charset="-52"/>
                <a:cs typeface="Times New Roman" panose="02020603050405020304" pitchFamily="18" charset="0"/>
              </a:endParaRPr>
            </a:p>
          </p:txBody>
        </p:sp>
        <p:sp>
          <p:nvSpPr>
            <p:cNvPr id="90" name="Line 75">
              <a:extLst>
                <a:ext uri="{FF2B5EF4-FFF2-40B4-BE49-F238E27FC236}">
                  <a16:creationId xmlns:a16="http://schemas.microsoft.com/office/drawing/2014/main" id="{CC3A2C26-926F-400E-8FE0-484055164D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01" y="2214"/>
              <a:ext cx="3" cy="2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Montserrat" panose="020B0604020202020204" charset="-52"/>
              </a:endParaRPr>
            </a:p>
          </p:txBody>
        </p:sp>
      </p:grpSp>
      <p:sp>
        <p:nvSpPr>
          <p:cNvPr id="91" name="Rectangle 76">
            <a:extLst>
              <a:ext uri="{FF2B5EF4-FFF2-40B4-BE49-F238E27FC236}">
                <a16:creationId xmlns:a16="http://schemas.microsoft.com/office/drawing/2014/main" id="{DF91F249-E989-4CDC-83BD-4A94A27FC0D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47013" y="3140908"/>
            <a:ext cx="293687" cy="146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92" name="Rectangle 77">
            <a:extLst>
              <a:ext uri="{FF2B5EF4-FFF2-40B4-BE49-F238E27FC236}">
                <a16:creationId xmlns:a16="http://schemas.microsoft.com/office/drawing/2014/main" id="{3C1000B8-41D0-4109-AFC7-B747E54451F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47013" y="4029908"/>
            <a:ext cx="293687" cy="147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93" name="Freeform 78">
            <a:extLst>
              <a:ext uri="{FF2B5EF4-FFF2-40B4-BE49-F238E27FC236}">
                <a16:creationId xmlns:a16="http://schemas.microsoft.com/office/drawing/2014/main" id="{75969E50-3619-43E6-928E-32913EA2E31B}"/>
              </a:ext>
            </a:extLst>
          </p:cNvPr>
          <p:cNvSpPr>
            <a:spLocks/>
          </p:cNvSpPr>
          <p:nvPr/>
        </p:nvSpPr>
        <p:spPr bwMode="auto">
          <a:xfrm>
            <a:off x="2830350" y="4993521"/>
            <a:ext cx="2203450" cy="1458912"/>
          </a:xfrm>
          <a:custGeom>
            <a:avLst/>
            <a:gdLst>
              <a:gd name="T0" fmla="*/ 0 w 3240"/>
              <a:gd name="T1" fmla="*/ 0 h 1800"/>
              <a:gd name="T2" fmla="*/ 2147483647 w 3240"/>
              <a:gd name="T3" fmla="*/ 0 h 1800"/>
              <a:gd name="T4" fmla="*/ 2147483647 w 3240"/>
              <a:gd name="T5" fmla="*/ 2147483647 h 18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0" h="1800">
                <a:moveTo>
                  <a:pt x="0" y="0"/>
                </a:moveTo>
                <a:lnTo>
                  <a:pt x="3240" y="0"/>
                </a:lnTo>
                <a:lnTo>
                  <a:pt x="3240" y="180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94" name="Line 79">
            <a:extLst>
              <a:ext uri="{FF2B5EF4-FFF2-40B4-BE49-F238E27FC236}">
                <a16:creationId xmlns:a16="http://schemas.microsoft.com/office/drawing/2014/main" id="{FDE09245-850F-4865-8348-87B6AB7A48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1713" y="4268033"/>
            <a:ext cx="1587" cy="218842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96" name="Freeform 84">
            <a:extLst>
              <a:ext uri="{FF2B5EF4-FFF2-40B4-BE49-F238E27FC236}">
                <a16:creationId xmlns:a16="http://schemas.microsoft.com/office/drawing/2014/main" id="{FEEC4913-8D23-4E9B-AD0F-A631A777B266}"/>
              </a:ext>
            </a:extLst>
          </p:cNvPr>
          <p:cNvSpPr>
            <a:spLocks/>
          </p:cNvSpPr>
          <p:nvPr/>
        </p:nvSpPr>
        <p:spPr bwMode="auto">
          <a:xfrm>
            <a:off x="7810338" y="1834396"/>
            <a:ext cx="430212" cy="4627562"/>
          </a:xfrm>
          <a:custGeom>
            <a:avLst/>
            <a:gdLst>
              <a:gd name="T0" fmla="*/ 0 w 180"/>
              <a:gd name="T1" fmla="*/ 0 h 5580"/>
              <a:gd name="T2" fmla="*/ 2147483647 w 180"/>
              <a:gd name="T3" fmla="*/ 0 h 5580"/>
              <a:gd name="T4" fmla="*/ 2147483647 w 180"/>
              <a:gd name="T5" fmla="*/ 2147483647 h 55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0" h="5580">
                <a:moveTo>
                  <a:pt x="0" y="0"/>
                </a:moveTo>
                <a:lnTo>
                  <a:pt x="180" y="0"/>
                </a:lnTo>
                <a:lnTo>
                  <a:pt x="180" y="558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98" name="Freeform 91">
            <a:extLst>
              <a:ext uri="{FF2B5EF4-FFF2-40B4-BE49-F238E27FC236}">
                <a16:creationId xmlns:a16="http://schemas.microsoft.com/office/drawing/2014/main" id="{ECEF22A5-E4E2-4879-811E-04BC87C3556A}"/>
              </a:ext>
            </a:extLst>
          </p:cNvPr>
          <p:cNvSpPr>
            <a:spLocks/>
          </p:cNvSpPr>
          <p:nvPr/>
        </p:nvSpPr>
        <p:spPr bwMode="auto">
          <a:xfrm>
            <a:off x="2223398" y="3080119"/>
            <a:ext cx="1934893" cy="1183151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99" name="Line 92">
            <a:extLst>
              <a:ext uri="{FF2B5EF4-FFF2-40B4-BE49-F238E27FC236}">
                <a16:creationId xmlns:a16="http://schemas.microsoft.com/office/drawing/2014/main" id="{A1A92E1A-BB80-49EE-8933-3FCF34EC0B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1017" y="4991902"/>
            <a:ext cx="1979347" cy="1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00" name="Freeform 93">
            <a:extLst>
              <a:ext uri="{FF2B5EF4-FFF2-40B4-BE49-F238E27FC236}">
                <a16:creationId xmlns:a16="http://schemas.microsoft.com/office/drawing/2014/main" id="{C376F889-A1D7-4224-B035-F4895574D0FE}"/>
              </a:ext>
            </a:extLst>
          </p:cNvPr>
          <p:cNvSpPr>
            <a:spLocks/>
          </p:cNvSpPr>
          <p:nvPr/>
        </p:nvSpPr>
        <p:spPr bwMode="auto">
          <a:xfrm>
            <a:off x="4149318" y="4990797"/>
            <a:ext cx="876546" cy="1480686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06" name="Line 66">
            <a:extLst>
              <a:ext uri="{FF2B5EF4-FFF2-40B4-BE49-F238E27FC236}">
                <a16:creationId xmlns:a16="http://schemas.microsoft.com/office/drawing/2014/main" id="{E2FE0E5D-1B1B-457C-A8E9-88E41919D2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2300" y="2534483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07" name="Line 67">
            <a:extLst>
              <a:ext uri="{FF2B5EF4-FFF2-40B4-BE49-F238E27FC236}">
                <a16:creationId xmlns:a16="http://schemas.microsoft.com/office/drawing/2014/main" id="{093F9AF1-939A-4DF2-AC92-94AE1ED60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9425" y="2534483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08" name="Line 68">
            <a:extLst>
              <a:ext uri="{FF2B5EF4-FFF2-40B4-BE49-F238E27FC236}">
                <a16:creationId xmlns:a16="http://schemas.microsoft.com/office/drawing/2014/main" id="{D67217B6-7964-41E1-9FB3-3AD47199D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4463" y="260750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09" name="Line 69">
            <a:extLst>
              <a:ext uri="{FF2B5EF4-FFF2-40B4-BE49-F238E27FC236}">
                <a16:creationId xmlns:a16="http://schemas.microsoft.com/office/drawing/2014/main" id="{7B628D30-69C8-4D52-B418-F6D46A0B49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1588" y="260750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12" name="Freeform 74">
            <a:extLst>
              <a:ext uri="{FF2B5EF4-FFF2-40B4-BE49-F238E27FC236}">
                <a16:creationId xmlns:a16="http://schemas.microsoft.com/office/drawing/2014/main" id="{359AFA16-108B-421C-BFEF-E844EB35FD9F}"/>
              </a:ext>
            </a:extLst>
          </p:cNvPr>
          <p:cNvSpPr>
            <a:spLocks/>
          </p:cNvSpPr>
          <p:nvPr/>
        </p:nvSpPr>
        <p:spPr bwMode="auto">
          <a:xfrm>
            <a:off x="7938925" y="2474158"/>
            <a:ext cx="150813" cy="3984625"/>
          </a:xfrm>
          <a:custGeom>
            <a:avLst/>
            <a:gdLst>
              <a:gd name="T0" fmla="*/ 0 w 180"/>
              <a:gd name="T1" fmla="*/ 0 h 5580"/>
              <a:gd name="T2" fmla="*/ 2147483647 w 180"/>
              <a:gd name="T3" fmla="*/ 0 h 5580"/>
              <a:gd name="T4" fmla="*/ 2147483647 w 180"/>
              <a:gd name="T5" fmla="*/ 2147483647 h 55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0" h="5580">
                <a:moveTo>
                  <a:pt x="0" y="0"/>
                </a:moveTo>
                <a:lnTo>
                  <a:pt x="180" y="0"/>
                </a:lnTo>
                <a:lnTo>
                  <a:pt x="180" y="558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13" name="Rectangle 80">
            <a:extLst>
              <a:ext uri="{FF2B5EF4-FFF2-40B4-BE49-F238E27FC236}">
                <a16:creationId xmlns:a16="http://schemas.microsoft.com/office/drawing/2014/main" id="{464CC830-2378-4011-A7A7-E321C8A50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875" y="2788483"/>
            <a:ext cx="1322388" cy="16160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14" name="Text Box 63">
            <a:extLst>
              <a:ext uri="{FF2B5EF4-FFF2-40B4-BE49-F238E27FC236}">
                <a16:creationId xmlns:a16="http://schemas.microsoft.com/office/drawing/2014/main" id="{7F01A2DF-196B-4C69-B65A-0CE5D1D8F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663" y="2521341"/>
            <a:ext cx="1223961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ИБП</a:t>
            </a:r>
          </a:p>
        </p:txBody>
      </p:sp>
      <p:sp>
        <p:nvSpPr>
          <p:cNvPr id="116" name="Text Box 81">
            <a:extLst>
              <a:ext uri="{FF2B5EF4-FFF2-40B4-BE49-F238E27FC236}">
                <a16:creationId xmlns:a16="http://schemas.microsoft.com/office/drawing/2014/main" id="{604F95D7-2D1F-4CCA-9ECE-CF15D9C66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013" y="2955171"/>
            <a:ext cx="1406523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Контроллер</a:t>
            </a:r>
          </a:p>
        </p:txBody>
      </p:sp>
      <p:sp>
        <p:nvSpPr>
          <p:cNvPr id="117" name="Line 95">
            <a:extLst>
              <a:ext uri="{FF2B5EF4-FFF2-40B4-BE49-F238E27FC236}">
                <a16:creationId xmlns:a16="http://schemas.microsoft.com/office/drawing/2014/main" id="{3505BC2E-25EB-493A-9441-87694B375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10263" y="779249"/>
            <a:ext cx="0" cy="1061594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24" name="Полилиния 1">
            <a:extLst>
              <a:ext uri="{FF2B5EF4-FFF2-40B4-BE49-F238E27FC236}">
                <a16:creationId xmlns:a16="http://schemas.microsoft.com/office/drawing/2014/main" id="{ADEBF4C6-E5FA-4B24-A01E-269B5203A528}"/>
              </a:ext>
            </a:extLst>
          </p:cNvPr>
          <p:cNvSpPr/>
          <p:nvPr/>
        </p:nvSpPr>
        <p:spPr>
          <a:xfrm>
            <a:off x="603220" y="820777"/>
            <a:ext cx="3967325" cy="1473200"/>
          </a:xfrm>
          <a:custGeom>
            <a:avLst/>
            <a:gdLst>
              <a:gd name="connsiteX0" fmla="*/ 0 w 2769833"/>
              <a:gd name="connsiteY0" fmla="*/ 1107229 h 1267027"/>
              <a:gd name="connsiteX1" fmla="*/ 301841 w 2769833"/>
              <a:gd name="connsiteY1" fmla="*/ 876410 h 1267027"/>
              <a:gd name="connsiteX2" fmla="*/ 594804 w 2769833"/>
              <a:gd name="connsiteY2" fmla="*/ 121808 h 1267027"/>
              <a:gd name="connsiteX3" fmla="*/ 727969 w 2769833"/>
              <a:gd name="connsiteY3" fmla="*/ 33031 h 1267027"/>
              <a:gd name="connsiteX4" fmla="*/ 914400 w 2769833"/>
              <a:gd name="connsiteY4" fmla="*/ 450282 h 1267027"/>
              <a:gd name="connsiteX5" fmla="*/ 1162975 w 2769833"/>
              <a:gd name="connsiteY5" fmla="*/ 885288 h 1267027"/>
              <a:gd name="connsiteX6" fmla="*/ 1482571 w 2769833"/>
              <a:gd name="connsiteY6" fmla="*/ 1080596 h 1267027"/>
              <a:gd name="connsiteX7" fmla="*/ 2352583 w 2769833"/>
              <a:gd name="connsiteY7" fmla="*/ 1222639 h 1267027"/>
              <a:gd name="connsiteX8" fmla="*/ 2769833 w 2769833"/>
              <a:gd name="connsiteY8" fmla="*/ 1267027 h 12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9833" h="1267027">
                <a:moveTo>
                  <a:pt x="0" y="1107229"/>
                </a:moveTo>
                <a:cubicBezTo>
                  <a:pt x="101353" y="1073938"/>
                  <a:pt x="202707" y="1040647"/>
                  <a:pt x="301841" y="876410"/>
                </a:cubicBezTo>
                <a:cubicBezTo>
                  <a:pt x="400975" y="712173"/>
                  <a:pt x="523783" y="262371"/>
                  <a:pt x="594804" y="121808"/>
                </a:cubicBezTo>
                <a:cubicBezTo>
                  <a:pt x="665825" y="-18755"/>
                  <a:pt x="674703" y="-21715"/>
                  <a:pt x="727969" y="33031"/>
                </a:cubicBezTo>
                <a:cubicBezTo>
                  <a:pt x="781235" y="87777"/>
                  <a:pt x="841899" y="308239"/>
                  <a:pt x="914400" y="450282"/>
                </a:cubicBezTo>
                <a:cubicBezTo>
                  <a:pt x="986901" y="592325"/>
                  <a:pt x="1068280" y="780236"/>
                  <a:pt x="1162975" y="885288"/>
                </a:cubicBezTo>
                <a:cubicBezTo>
                  <a:pt x="1257670" y="990340"/>
                  <a:pt x="1284303" y="1024371"/>
                  <a:pt x="1482571" y="1080596"/>
                </a:cubicBezTo>
                <a:cubicBezTo>
                  <a:pt x="1680839" y="1136821"/>
                  <a:pt x="2138039" y="1191567"/>
                  <a:pt x="2352583" y="1222639"/>
                </a:cubicBezTo>
                <a:cubicBezTo>
                  <a:pt x="2567127" y="1253711"/>
                  <a:pt x="2668480" y="1260369"/>
                  <a:pt x="2769833" y="1267027"/>
                </a:cubicBezTo>
              </a:path>
            </a:pathLst>
          </a:custGeom>
          <a:noFill/>
          <a:ln w="47625">
            <a:solidFill>
              <a:srgbClr val="D72C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105D11F3-854E-4AE1-B75B-61A42846C3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3646"/>
          <a:stretch/>
        </p:blipFill>
        <p:spPr>
          <a:xfrm rot="1319856" flipH="1">
            <a:off x="1182559" y="3280620"/>
            <a:ext cx="1283555" cy="1459197"/>
          </a:xfrm>
          <a:prstGeom prst="rect">
            <a:avLst/>
          </a:prstGeom>
        </p:spPr>
      </p:pic>
      <p:sp>
        <p:nvSpPr>
          <p:cNvPr id="126" name="Freeform 91">
            <a:extLst>
              <a:ext uri="{FF2B5EF4-FFF2-40B4-BE49-F238E27FC236}">
                <a16:creationId xmlns:a16="http://schemas.microsoft.com/office/drawing/2014/main" id="{52399FBE-AF12-48D1-805E-34512F967962}"/>
              </a:ext>
            </a:extLst>
          </p:cNvPr>
          <p:cNvSpPr>
            <a:spLocks/>
          </p:cNvSpPr>
          <p:nvPr/>
        </p:nvSpPr>
        <p:spPr bwMode="auto">
          <a:xfrm>
            <a:off x="2226436" y="4169235"/>
            <a:ext cx="1932652" cy="817562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sm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28" name="Freeform 93">
            <a:extLst>
              <a:ext uri="{FF2B5EF4-FFF2-40B4-BE49-F238E27FC236}">
                <a16:creationId xmlns:a16="http://schemas.microsoft.com/office/drawing/2014/main" id="{958B2B3F-E5F5-42CC-A0B4-D157DD2E1833}"/>
              </a:ext>
            </a:extLst>
          </p:cNvPr>
          <p:cNvSpPr>
            <a:spLocks/>
          </p:cNvSpPr>
          <p:nvPr/>
        </p:nvSpPr>
        <p:spPr bwMode="auto">
          <a:xfrm>
            <a:off x="5009987" y="6458682"/>
            <a:ext cx="1772581" cy="831905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AABF7338-9376-4AC9-81C4-9481754E0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3646"/>
          <a:stretch/>
        </p:blipFill>
        <p:spPr>
          <a:xfrm rot="1319856" flipH="1">
            <a:off x="5617891" y="820612"/>
            <a:ext cx="1283555" cy="1459197"/>
          </a:xfrm>
          <a:prstGeom prst="rect">
            <a:avLst/>
          </a:prstGeom>
        </p:spPr>
      </p:pic>
      <p:sp>
        <p:nvSpPr>
          <p:cNvPr id="130" name="Freeform 91">
            <a:extLst>
              <a:ext uri="{FF2B5EF4-FFF2-40B4-BE49-F238E27FC236}">
                <a16:creationId xmlns:a16="http://schemas.microsoft.com/office/drawing/2014/main" id="{EC13802A-3B0B-4CDD-98EE-47DA170B4D7C}"/>
              </a:ext>
            </a:extLst>
          </p:cNvPr>
          <p:cNvSpPr>
            <a:spLocks/>
          </p:cNvSpPr>
          <p:nvPr/>
        </p:nvSpPr>
        <p:spPr bwMode="auto">
          <a:xfrm>
            <a:off x="7192802" y="1828048"/>
            <a:ext cx="1047704" cy="4619624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31" name="Freeform 93">
            <a:extLst>
              <a:ext uri="{FF2B5EF4-FFF2-40B4-BE49-F238E27FC236}">
                <a16:creationId xmlns:a16="http://schemas.microsoft.com/office/drawing/2014/main" id="{C6B45C34-A96C-4A4D-AD26-173C8DED6D39}"/>
              </a:ext>
            </a:extLst>
          </p:cNvPr>
          <p:cNvSpPr>
            <a:spLocks/>
          </p:cNvSpPr>
          <p:nvPr/>
        </p:nvSpPr>
        <p:spPr bwMode="auto">
          <a:xfrm flipH="1">
            <a:off x="6780729" y="6457618"/>
            <a:ext cx="1480445" cy="831905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33" name="Полилиния 1">
            <a:extLst>
              <a:ext uri="{FF2B5EF4-FFF2-40B4-BE49-F238E27FC236}">
                <a16:creationId xmlns:a16="http://schemas.microsoft.com/office/drawing/2014/main" id="{8BA214A1-888D-445F-8DB9-29297F6940DD}"/>
              </a:ext>
            </a:extLst>
          </p:cNvPr>
          <p:cNvSpPr/>
          <p:nvPr/>
        </p:nvSpPr>
        <p:spPr>
          <a:xfrm>
            <a:off x="602358" y="810458"/>
            <a:ext cx="3967325" cy="1473200"/>
          </a:xfrm>
          <a:custGeom>
            <a:avLst/>
            <a:gdLst>
              <a:gd name="connsiteX0" fmla="*/ 0 w 2769833"/>
              <a:gd name="connsiteY0" fmla="*/ 1107229 h 1267027"/>
              <a:gd name="connsiteX1" fmla="*/ 301841 w 2769833"/>
              <a:gd name="connsiteY1" fmla="*/ 876410 h 1267027"/>
              <a:gd name="connsiteX2" fmla="*/ 594804 w 2769833"/>
              <a:gd name="connsiteY2" fmla="*/ 121808 h 1267027"/>
              <a:gd name="connsiteX3" fmla="*/ 727969 w 2769833"/>
              <a:gd name="connsiteY3" fmla="*/ 33031 h 1267027"/>
              <a:gd name="connsiteX4" fmla="*/ 914400 w 2769833"/>
              <a:gd name="connsiteY4" fmla="*/ 450282 h 1267027"/>
              <a:gd name="connsiteX5" fmla="*/ 1162975 w 2769833"/>
              <a:gd name="connsiteY5" fmla="*/ 885288 h 1267027"/>
              <a:gd name="connsiteX6" fmla="*/ 1482571 w 2769833"/>
              <a:gd name="connsiteY6" fmla="*/ 1080596 h 1267027"/>
              <a:gd name="connsiteX7" fmla="*/ 2352583 w 2769833"/>
              <a:gd name="connsiteY7" fmla="*/ 1222639 h 1267027"/>
              <a:gd name="connsiteX8" fmla="*/ 2769833 w 2769833"/>
              <a:gd name="connsiteY8" fmla="*/ 1267027 h 12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9833" h="1267027">
                <a:moveTo>
                  <a:pt x="0" y="1107229"/>
                </a:moveTo>
                <a:cubicBezTo>
                  <a:pt x="101353" y="1073938"/>
                  <a:pt x="202707" y="1040647"/>
                  <a:pt x="301841" y="876410"/>
                </a:cubicBezTo>
                <a:cubicBezTo>
                  <a:pt x="400975" y="712173"/>
                  <a:pt x="523783" y="262371"/>
                  <a:pt x="594804" y="121808"/>
                </a:cubicBezTo>
                <a:cubicBezTo>
                  <a:pt x="665825" y="-18755"/>
                  <a:pt x="674703" y="-21715"/>
                  <a:pt x="727969" y="33031"/>
                </a:cubicBezTo>
                <a:cubicBezTo>
                  <a:pt x="781235" y="87777"/>
                  <a:pt x="841899" y="308239"/>
                  <a:pt x="914400" y="450282"/>
                </a:cubicBezTo>
                <a:cubicBezTo>
                  <a:pt x="986901" y="592325"/>
                  <a:pt x="1068280" y="780236"/>
                  <a:pt x="1162975" y="885288"/>
                </a:cubicBezTo>
                <a:cubicBezTo>
                  <a:pt x="1257670" y="990340"/>
                  <a:pt x="1284303" y="1024371"/>
                  <a:pt x="1482571" y="1080596"/>
                </a:cubicBezTo>
                <a:cubicBezTo>
                  <a:pt x="1680839" y="1136821"/>
                  <a:pt x="2138039" y="1191567"/>
                  <a:pt x="2352583" y="1222639"/>
                </a:cubicBezTo>
                <a:cubicBezTo>
                  <a:pt x="2567127" y="1253711"/>
                  <a:pt x="2668480" y="1260369"/>
                  <a:pt x="2769833" y="1267027"/>
                </a:cubicBezTo>
              </a:path>
            </a:pathLst>
          </a:custGeom>
          <a:noFill/>
          <a:ln w="47625">
            <a:solidFill>
              <a:srgbClr val="D72C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8F6EE4AA-2D58-435B-9DE6-CC91E610DE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3646"/>
          <a:stretch/>
        </p:blipFill>
        <p:spPr>
          <a:xfrm rot="1319856" flipH="1">
            <a:off x="11044873" y="2846089"/>
            <a:ext cx="1283555" cy="1459197"/>
          </a:xfrm>
          <a:prstGeom prst="rect">
            <a:avLst/>
          </a:prstGeom>
        </p:spPr>
      </p:pic>
      <p:sp>
        <p:nvSpPr>
          <p:cNvPr id="135" name="Freeform 91">
            <a:extLst>
              <a:ext uri="{FF2B5EF4-FFF2-40B4-BE49-F238E27FC236}">
                <a16:creationId xmlns:a16="http://schemas.microsoft.com/office/drawing/2014/main" id="{6A710A36-7B1A-41D2-98E9-5142195F1A5B}"/>
              </a:ext>
            </a:extLst>
          </p:cNvPr>
          <p:cNvSpPr>
            <a:spLocks/>
          </p:cNvSpPr>
          <p:nvPr/>
        </p:nvSpPr>
        <p:spPr bwMode="auto">
          <a:xfrm flipH="1">
            <a:off x="9877262" y="3225149"/>
            <a:ext cx="1458906" cy="436477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36" name="Freeform 91">
            <a:extLst>
              <a:ext uri="{FF2B5EF4-FFF2-40B4-BE49-F238E27FC236}">
                <a16:creationId xmlns:a16="http://schemas.microsoft.com/office/drawing/2014/main" id="{13C8AB08-FBDC-41B9-8AC0-9DF19096B2E6}"/>
              </a:ext>
            </a:extLst>
          </p:cNvPr>
          <p:cNvSpPr>
            <a:spLocks/>
          </p:cNvSpPr>
          <p:nvPr/>
        </p:nvSpPr>
        <p:spPr bwMode="auto">
          <a:xfrm flipH="1">
            <a:off x="9585162" y="3664886"/>
            <a:ext cx="309456" cy="2806596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37" name="Freeform 91">
            <a:extLst>
              <a:ext uri="{FF2B5EF4-FFF2-40B4-BE49-F238E27FC236}">
                <a16:creationId xmlns:a16="http://schemas.microsoft.com/office/drawing/2014/main" id="{D6C8C712-6A0D-4273-9672-1A7BB80F51F5}"/>
              </a:ext>
            </a:extLst>
          </p:cNvPr>
          <p:cNvSpPr>
            <a:spLocks/>
          </p:cNvSpPr>
          <p:nvPr/>
        </p:nvSpPr>
        <p:spPr bwMode="auto">
          <a:xfrm flipH="1" flipV="1">
            <a:off x="9878058" y="3646966"/>
            <a:ext cx="1458906" cy="464454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38" name="Freeform 93">
            <a:extLst>
              <a:ext uri="{FF2B5EF4-FFF2-40B4-BE49-F238E27FC236}">
                <a16:creationId xmlns:a16="http://schemas.microsoft.com/office/drawing/2014/main" id="{23B8EB3A-668D-47EB-ACA1-7E1C801C21F6}"/>
              </a:ext>
            </a:extLst>
          </p:cNvPr>
          <p:cNvSpPr>
            <a:spLocks/>
          </p:cNvSpPr>
          <p:nvPr/>
        </p:nvSpPr>
        <p:spPr bwMode="auto">
          <a:xfrm flipH="1">
            <a:off x="6780725" y="6458783"/>
            <a:ext cx="2821722" cy="831905"/>
          </a:xfrm>
          <a:custGeom>
            <a:avLst/>
            <a:gdLst>
              <a:gd name="T0" fmla="*/ 0 w 499"/>
              <a:gd name="T1" fmla="*/ 0 h 544"/>
              <a:gd name="T2" fmla="*/ 2147483647 w 499"/>
              <a:gd name="T3" fmla="*/ 0 h 544"/>
              <a:gd name="T4" fmla="*/ 2147483647 w 499"/>
              <a:gd name="T5" fmla="*/ 2147483647 h 5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9" h="544">
                <a:moveTo>
                  <a:pt x="0" y="0"/>
                </a:moveTo>
                <a:lnTo>
                  <a:pt x="499" y="0"/>
                </a:lnTo>
                <a:lnTo>
                  <a:pt x="499" y="544"/>
                </a:lnTo>
              </a:path>
            </a:pathLst>
          </a:custGeom>
          <a:noFill/>
          <a:ln w="444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Montserrat" panose="020B0604020202020204" charset="-52"/>
            </a:endParaRPr>
          </a:p>
        </p:txBody>
      </p:sp>
      <p:sp>
        <p:nvSpPr>
          <p:cNvPr id="139" name="Полилиния 1">
            <a:extLst>
              <a:ext uri="{FF2B5EF4-FFF2-40B4-BE49-F238E27FC236}">
                <a16:creationId xmlns:a16="http://schemas.microsoft.com/office/drawing/2014/main" id="{37F9A0D5-FDE1-4870-8377-6689E296B0C5}"/>
              </a:ext>
            </a:extLst>
          </p:cNvPr>
          <p:cNvSpPr/>
          <p:nvPr/>
        </p:nvSpPr>
        <p:spPr>
          <a:xfrm>
            <a:off x="601097" y="800350"/>
            <a:ext cx="3967325" cy="1473200"/>
          </a:xfrm>
          <a:custGeom>
            <a:avLst/>
            <a:gdLst>
              <a:gd name="connsiteX0" fmla="*/ 0 w 2769833"/>
              <a:gd name="connsiteY0" fmla="*/ 1107229 h 1267027"/>
              <a:gd name="connsiteX1" fmla="*/ 301841 w 2769833"/>
              <a:gd name="connsiteY1" fmla="*/ 876410 h 1267027"/>
              <a:gd name="connsiteX2" fmla="*/ 594804 w 2769833"/>
              <a:gd name="connsiteY2" fmla="*/ 121808 h 1267027"/>
              <a:gd name="connsiteX3" fmla="*/ 727969 w 2769833"/>
              <a:gd name="connsiteY3" fmla="*/ 33031 h 1267027"/>
              <a:gd name="connsiteX4" fmla="*/ 914400 w 2769833"/>
              <a:gd name="connsiteY4" fmla="*/ 450282 h 1267027"/>
              <a:gd name="connsiteX5" fmla="*/ 1162975 w 2769833"/>
              <a:gd name="connsiteY5" fmla="*/ 885288 h 1267027"/>
              <a:gd name="connsiteX6" fmla="*/ 1482571 w 2769833"/>
              <a:gd name="connsiteY6" fmla="*/ 1080596 h 1267027"/>
              <a:gd name="connsiteX7" fmla="*/ 2352583 w 2769833"/>
              <a:gd name="connsiteY7" fmla="*/ 1222639 h 1267027"/>
              <a:gd name="connsiteX8" fmla="*/ 2769833 w 2769833"/>
              <a:gd name="connsiteY8" fmla="*/ 1267027 h 12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9833" h="1267027">
                <a:moveTo>
                  <a:pt x="0" y="1107229"/>
                </a:moveTo>
                <a:cubicBezTo>
                  <a:pt x="101353" y="1073938"/>
                  <a:pt x="202707" y="1040647"/>
                  <a:pt x="301841" y="876410"/>
                </a:cubicBezTo>
                <a:cubicBezTo>
                  <a:pt x="400975" y="712173"/>
                  <a:pt x="523783" y="262371"/>
                  <a:pt x="594804" y="121808"/>
                </a:cubicBezTo>
                <a:cubicBezTo>
                  <a:pt x="665825" y="-18755"/>
                  <a:pt x="674703" y="-21715"/>
                  <a:pt x="727969" y="33031"/>
                </a:cubicBezTo>
                <a:cubicBezTo>
                  <a:pt x="781235" y="87777"/>
                  <a:pt x="841899" y="308239"/>
                  <a:pt x="914400" y="450282"/>
                </a:cubicBezTo>
                <a:cubicBezTo>
                  <a:pt x="986901" y="592325"/>
                  <a:pt x="1068280" y="780236"/>
                  <a:pt x="1162975" y="885288"/>
                </a:cubicBezTo>
                <a:cubicBezTo>
                  <a:pt x="1257670" y="990340"/>
                  <a:pt x="1284303" y="1024371"/>
                  <a:pt x="1482571" y="1080596"/>
                </a:cubicBezTo>
                <a:cubicBezTo>
                  <a:pt x="1680839" y="1136821"/>
                  <a:pt x="2138039" y="1191567"/>
                  <a:pt x="2352583" y="1222639"/>
                </a:cubicBezTo>
                <a:cubicBezTo>
                  <a:pt x="2567127" y="1253711"/>
                  <a:pt x="2668480" y="1260369"/>
                  <a:pt x="2769833" y="1267027"/>
                </a:cubicBezTo>
              </a:path>
            </a:pathLst>
          </a:custGeom>
          <a:noFill/>
          <a:ln w="47625">
            <a:solidFill>
              <a:srgbClr val="D72C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10" name="Rectangle 72">
            <a:extLst>
              <a:ext uri="{FF2B5EF4-FFF2-40B4-BE49-F238E27FC236}">
                <a16:creationId xmlns:a16="http://schemas.microsoft.com/office/drawing/2014/main" id="{1DC5D418-F7C8-4DD1-B307-0E410B185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938" y="2247146"/>
            <a:ext cx="1296987" cy="431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bg2">
                <a:alpha val="4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>
              <a:latin typeface="Montserr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58" name="Text Box 81">
            <a:extLst>
              <a:ext uri="{FF2B5EF4-FFF2-40B4-BE49-F238E27FC236}">
                <a16:creationId xmlns:a16="http://schemas.microsoft.com/office/drawing/2014/main" id="{293700DB-72C0-4104-A884-906DE566D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938" y="2267417"/>
            <a:ext cx="1287066" cy="39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Montserrat" panose="020B0604020202020204" charset="-52"/>
                <a:cs typeface="Times New Roman" panose="02020603050405020304" pitchFamily="18" charset="0"/>
              </a:rPr>
              <a:t>РРС</a:t>
            </a:r>
          </a:p>
        </p:txBody>
      </p:sp>
      <p:sp>
        <p:nvSpPr>
          <p:cNvPr id="160" name="Google Shape;119;p16">
            <a:extLst>
              <a:ext uri="{FF2B5EF4-FFF2-40B4-BE49-F238E27FC236}">
                <a16:creationId xmlns:a16="http://schemas.microsoft.com/office/drawing/2014/main" id="{3D30951D-01AE-41B6-BD01-6748CE515E88}"/>
              </a:ext>
            </a:extLst>
          </p:cNvPr>
          <p:cNvSpPr txBox="1"/>
          <p:nvPr/>
        </p:nvSpPr>
        <p:spPr>
          <a:xfrm>
            <a:off x="3710193" y="2511465"/>
            <a:ext cx="897789" cy="2410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ЩЗИП</a:t>
            </a:r>
            <a:endParaRPr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1" name="Google Shape;119;p16">
            <a:extLst>
              <a:ext uri="{FF2B5EF4-FFF2-40B4-BE49-F238E27FC236}">
                <a16:creationId xmlns:a16="http://schemas.microsoft.com/office/drawing/2014/main" id="{F4FB1690-AD8A-46C4-8E33-9134C0A8D672}"/>
              </a:ext>
            </a:extLst>
          </p:cNvPr>
          <p:cNvSpPr txBox="1"/>
          <p:nvPr/>
        </p:nvSpPr>
        <p:spPr>
          <a:xfrm>
            <a:off x="8850578" y="2514518"/>
            <a:ext cx="897789" cy="2410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ЩЗИП</a:t>
            </a:r>
            <a:endParaRPr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2" name="Google Shape;119;p16">
            <a:extLst>
              <a:ext uri="{FF2B5EF4-FFF2-40B4-BE49-F238E27FC236}">
                <a16:creationId xmlns:a16="http://schemas.microsoft.com/office/drawing/2014/main" id="{EBC9E1E8-B8F4-4120-A2C8-CF91403D9A80}"/>
              </a:ext>
            </a:extLst>
          </p:cNvPr>
          <p:cNvSpPr txBox="1"/>
          <p:nvPr/>
        </p:nvSpPr>
        <p:spPr>
          <a:xfrm>
            <a:off x="7220425" y="1281298"/>
            <a:ext cx="897789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УЗИП</a:t>
            </a:r>
            <a:endParaRPr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" name="Рисунок 4" descr="Изображение выглядит как белый, доска, солнечные очки, мяч&#10;&#10;Автоматически созданное описание">
            <a:extLst>
              <a:ext uri="{FF2B5EF4-FFF2-40B4-BE49-F238E27FC236}">
                <a16:creationId xmlns:a16="http://schemas.microsoft.com/office/drawing/2014/main" id="{400F88F2-048B-4B50-AE35-A41ED14E7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48485" flipH="1">
            <a:off x="3122921" y="1642888"/>
            <a:ext cx="2422138" cy="4342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Рисунок 117" descr="Изображение выглядит как белый, доска, солнечные очки, мяч&#10;&#10;Автоматически созданное описание">
            <a:extLst>
              <a:ext uri="{FF2B5EF4-FFF2-40B4-BE49-F238E27FC236}">
                <a16:creationId xmlns:a16="http://schemas.microsoft.com/office/drawing/2014/main" id="{535B94D6-6CCF-46A6-BFD3-014127BF7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1684">
            <a:off x="8240312" y="1655184"/>
            <a:ext cx="2325658" cy="4342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Рисунок 118" descr="Изображение выглядит как белый, доска, солнечные очки, мяч&#10;&#10;Автоматически созданное описание">
            <a:extLst>
              <a:ext uri="{FF2B5EF4-FFF2-40B4-BE49-F238E27FC236}">
                <a16:creationId xmlns:a16="http://schemas.microsoft.com/office/drawing/2014/main" id="{C346909D-7DEB-4DF9-B82B-B74686FA8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702" y="1514664"/>
            <a:ext cx="2153971" cy="602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581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50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50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5" grpId="0" animBg="1"/>
      <p:bldP spid="37" grpId="0" animBg="1"/>
      <p:bldP spid="38" grpId="0" animBg="1"/>
      <p:bldP spid="39" grpId="0" animBg="1"/>
      <p:bldP spid="40" grpId="0" animBg="1"/>
      <p:bldP spid="50" grpId="0" animBg="1"/>
      <p:bldP spid="51" grpId="0" animBg="1"/>
      <p:bldP spid="52" grpId="0" animBg="1"/>
      <p:bldP spid="56" grpId="0" animBg="1"/>
      <p:bldP spid="57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0" grpId="0" animBg="1"/>
      <p:bldP spid="72" grpId="0" animBg="1"/>
      <p:bldP spid="91" grpId="0" animBg="1"/>
      <p:bldP spid="92" grpId="0" animBg="1"/>
      <p:bldP spid="96" grpId="0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17" grpId="0" animBg="1"/>
      <p:bldP spid="117" grpId="1" animBg="1"/>
      <p:bldP spid="124" grpId="0" animBg="1"/>
      <p:bldP spid="124" grpId="1" animBg="1"/>
      <p:bldP spid="126" grpId="0" animBg="1"/>
      <p:bldP spid="126" grpId="1" animBg="1"/>
      <p:bldP spid="128" grpId="0" animBg="1"/>
      <p:bldP spid="128" grpId="1" animBg="1"/>
      <p:bldP spid="130" grpId="0" animBg="1"/>
      <p:bldP spid="130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60" grpId="0"/>
      <p:bldP spid="161" grpId="0"/>
      <p:bldP spid="1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3;p16">
            <a:extLst>
              <a:ext uri="{FF2B5EF4-FFF2-40B4-BE49-F238E27FC236}">
                <a16:creationId xmlns:a16="http://schemas.microsoft.com/office/drawing/2014/main" id="{7FC9650F-BFA6-47E6-AD6B-C4D7F82F4DEA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25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" name="Google Shape;119;p16">
            <a:extLst>
              <a:ext uri="{FF2B5EF4-FFF2-40B4-BE49-F238E27FC236}">
                <a16:creationId xmlns:a16="http://schemas.microsoft.com/office/drawing/2014/main" id="{1882A7D0-8F64-43EB-92F8-73E87D424B5C}"/>
              </a:ext>
            </a:extLst>
          </p:cNvPr>
          <p:cNvSpPr txBox="1"/>
          <p:nvPr/>
        </p:nvSpPr>
        <p:spPr>
          <a:xfrm>
            <a:off x="0" y="3659335"/>
            <a:ext cx="13439775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66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 ТЕПЕРЬ К ГРС</a:t>
            </a:r>
          </a:p>
        </p:txBody>
      </p:sp>
    </p:spTree>
    <p:extLst>
      <p:ext uri="{BB962C8B-B14F-4D97-AF65-F5344CB8AC3E}">
        <p14:creationId xmlns:p14="http://schemas.microsoft.com/office/powerpoint/2010/main" val="3937707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702758" y="188690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Типовой объект АГРС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34019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70728D7-6E2E-404B-B7C9-3FCA7924F160}"/>
              </a:ext>
            </a:extLst>
          </p:cNvPr>
          <p:cNvCxnSpPr>
            <a:cxnSpLocks/>
          </p:cNvCxnSpPr>
          <p:nvPr/>
        </p:nvCxnSpPr>
        <p:spPr>
          <a:xfrm flipV="1">
            <a:off x="3141497" y="4516342"/>
            <a:ext cx="8604689" cy="2524763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E7C34B8-7A4D-4749-8917-00C2A91FFA82}"/>
              </a:ext>
            </a:extLst>
          </p:cNvPr>
          <p:cNvCxnSpPr>
            <a:cxnSpLocks/>
          </p:cNvCxnSpPr>
          <p:nvPr/>
        </p:nvCxnSpPr>
        <p:spPr>
          <a:xfrm flipV="1">
            <a:off x="3141497" y="4515662"/>
            <a:ext cx="8723671" cy="2670512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7857F0F-7B64-4460-AAC9-8FD0CA62F6E8}"/>
              </a:ext>
            </a:extLst>
          </p:cNvPr>
          <p:cNvCxnSpPr>
            <a:cxnSpLocks/>
          </p:cNvCxnSpPr>
          <p:nvPr/>
        </p:nvCxnSpPr>
        <p:spPr>
          <a:xfrm flipV="1">
            <a:off x="4150994" y="4619708"/>
            <a:ext cx="7418936" cy="2267871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393F4E23-72B5-4F6E-AE95-C0C689C9D7C3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784230A-3662-4BF1-AFC8-79C20EE14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8E18C62-16B6-4CEC-99B0-4E1854E04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D5EFEE5-8C83-48AC-AD28-62746445D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077072-FDC3-4C2C-B5FB-7479FD75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A0CC2E-C38B-42D2-A4DD-C9B59D28D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8994EC-A10D-4BEC-B6EE-532BA59CB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81852"/>
            <a:ext cx="181419" cy="14322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A6BB03E-FA2C-4DA2-8130-7804DD666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25753"/>
            <a:ext cx="199962" cy="25479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941F451-1AE6-434C-B111-D82BE5152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52442"/>
            <a:ext cx="199962" cy="25479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DF9B9E5-2A98-4F39-87F3-CAD38FDC4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08405"/>
            <a:ext cx="199962" cy="25479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3737FB-8119-4C65-8901-DE1FC8B9302F}"/>
              </a:ext>
            </a:extLst>
          </p:cNvPr>
          <p:cNvSpPr/>
          <p:nvPr/>
        </p:nvSpPr>
        <p:spPr>
          <a:xfrm>
            <a:off x="3567247" y="7126940"/>
            <a:ext cx="52004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i="1" dirty="0">
                <a:latin typeface="Montserrat SemiBold" panose="020B0604020202020204" charset="-52"/>
              </a:rPr>
              <a:t>* рис. с сайта компании ООО «</a:t>
            </a:r>
            <a:r>
              <a:rPr lang="ru-RU" sz="800" i="1" dirty="0" err="1">
                <a:latin typeface="Montserrat SemiBold" panose="020B0604020202020204" charset="-52"/>
              </a:rPr>
              <a:t>Нефтегаз</a:t>
            </a:r>
            <a:r>
              <a:rPr lang="ru-RU" sz="800" i="1" dirty="0">
                <a:latin typeface="Montserrat SemiBold" panose="020B0604020202020204" charset="-52"/>
              </a:rPr>
              <a:t>-Развитие»: </a:t>
            </a:r>
            <a:r>
              <a:rPr lang="en-US" sz="800" i="1" dirty="0">
                <a:latin typeface="Montserrat SemiBold" panose="020B0604020202020204" charset="-52"/>
              </a:rPr>
              <a:t>https://ng-razvitie.ru/blochnaya-agrs.html</a:t>
            </a:r>
            <a:endParaRPr lang="ru-RU" sz="800" i="1" dirty="0">
              <a:latin typeface="Montserrat SemiBold" panose="020B0604020202020204" charset="-52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2D89E83-D99C-49F8-8E4A-A421E6BD21CB}"/>
              </a:ext>
            </a:extLst>
          </p:cNvPr>
          <p:cNvSpPr/>
          <p:nvPr/>
        </p:nvSpPr>
        <p:spPr>
          <a:xfrm>
            <a:off x="11350321" y="1210608"/>
            <a:ext cx="38343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4000" dirty="0">
                <a:latin typeface="Montserrat SemiBold" panose="020B0604020202020204" charset="-52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68503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189044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Основная внешняя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молниезащита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34019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405D298C-0493-4DFD-A83C-24D0DEC4359A}"/>
              </a:ext>
            </a:extLst>
          </p:cNvPr>
          <p:cNvCxnSpPr>
            <a:cxnSpLocks/>
          </p:cNvCxnSpPr>
          <p:nvPr/>
        </p:nvCxnSpPr>
        <p:spPr>
          <a:xfrm flipV="1">
            <a:off x="3134228" y="4516342"/>
            <a:ext cx="8611958" cy="2533084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99AAE72-3E0F-4AEF-943D-CC342030347C}"/>
              </a:ext>
            </a:extLst>
          </p:cNvPr>
          <p:cNvCxnSpPr>
            <a:cxnSpLocks/>
          </p:cNvCxnSpPr>
          <p:nvPr/>
        </p:nvCxnSpPr>
        <p:spPr>
          <a:xfrm flipV="1">
            <a:off x="3197595" y="4594439"/>
            <a:ext cx="8470509" cy="2580517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C00C069-E27E-4305-9D80-32A8DB4D4CAE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158B551D-788E-443B-9E87-A364DFEFF347}"/>
              </a:ext>
            </a:extLst>
          </p:cNvPr>
          <p:cNvCxnSpPr>
            <a:cxnSpLocks/>
          </p:cNvCxnSpPr>
          <p:nvPr/>
        </p:nvCxnSpPr>
        <p:spPr>
          <a:xfrm flipV="1">
            <a:off x="3346976" y="5531936"/>
            <a:ext cx="5163345" cy="1517490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2BD3F42-5B28-4860-80EA-865F2BE29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1520149-383B-4123-978C-F247FDCD7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FC1A90A-23DA-4552-BDDD-DA5F749BC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0C91E2F-F81C-4E4C-B043-8193E7259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C32A6DE-8042-4933-97C5-434587944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E6C5672-9808-42F8-9725-AC5F7B66B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81852"/>
            <a:ext cx="181419" cy="14322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CDE7639-FA52-43A2-93D0-11587BE86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25753"/>
            <a:ext cx="199962" cy="25479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2E24179-B525-4A91-A083-C35EF6EEE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52442"/>
            <a:ext cx="199962" cy="25479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C0BF4EE-D8DE-4855-BA8C-64098C83E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08405"/>
            <a:ext cx="199962" cy="25479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4FEDC1AF-5FDF-4BDB-BFE8-E96F9F084645}"/>
              </a:ext>
            </a:extLst>
          </p:cNvPr>
          <p:cNvSpPr/>
          <p:nvPr/>
        </p:nvSpPr>
        <p:spPr>
          <a:xfrm rot="21431563">
            <a:off x="3711169" y="2441676"/>
            <a:ext cx="753637" cy="410625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1D8390AE-3CE4-4E6F-BE75-8B1FACAEE279}"/>
              </a:ext>
            </a:extLst>
          </p:cNvPr>
          <p:cNvSpPr/>
          <p:nvPr/>
        </p:nvSpPr>
        <p:spPr>
          <a:xfrm rot="370324">
            <a:off x="10664467" y="952841"/>
            <a:ext cx="753637" cy="410625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41530848-5B27-4E6D-9092-F69B56772F5C}"/>
              </a:ext>
            </a:extLst>
          </p:cNvPr>
          <p:cNvSpPr/>
          <p:nvPr/>
        </p:nvSpPr>
        <p:spPr>
          <a:xfrm rot="155731">
            <a:off x="7449415" y="362459"/>
            <a:ext cx="753637" cy="356253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74D89D77-8FA7-402E-AA51-433C1C9C877B}"/>
              </a:ext>
            </a:extLst>
          </p:cNvPr>
          <p:cNvSpPr/>
          <p:nvPr/>
        </p:nvSpPr>
        <p:spPr>
          <a:xfrm rot="21382031">
            <a:off x="1994236" y="834971"/>
            <a:ext cx="753637" cy="410625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" y="629633"/>
            <a:ext cx="13439775" cy="674251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188155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УМК – устройства молниезащиты комплектные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119;p16">
            <a:extLst>
              <a:ext uri="{FF2B5EF4-FFF2-40B4-BE49-F238E27FC236}">
                <a16:creationId xmlns:a16="http://schemas.microsoft.com/office/drawing/2014/main" id="{1334FB1A-3AA3-4A61-A2A1-BBC7C14D9075}"/>
              </a:ext>
            </a:extLst>
          </p:cNvPr>
          <p:cNvSpPr txBox="1"/>
          <p:nvPr/>
        </p:nvSpPr>
        <p:spPr>
          <a:xfrm>
            <a:off x="4132094" y="904940"/>
            <a:ext cx="8596530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defRPr/>
            </a:pPr>
            <a:r>
              <a:rPr lang="ru-RU" sz="24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Комплекты молниеприёмных сеток</a:t>
            </a:r>
          </a:p>
        </p:txBody>
      </p:sp>
      <p:sp>
        <p:nvSpPr>
          <p:cNvPr id="87" name="Google Shape;119;p16">
            <a:extLst>
              <a:ext uri="{FF2B5EF4-FFF2-40B4-BE49-F238E27FC236}">
                <a16:creationId xmlns:a16="http://schemas.microsoft.com/office/drawing/2014/main" id="{3FC4BB74-BF30-446D-9E22-48C070D2C5C1}"/>
              </a:ext>
            </a:extLst>
          </p:cNvPr>
          <p:cNvSpPr txBox="1"/>
          <p:nvPr/>
        </p:nvSpPr>
        <p:spPr>
          <a:xfrm>
            <a:off x="4132094" y="1304480"/>
            <a:ext cx="8596530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defRPr/>
            </a:pPr>
            <a:r>
              <a:rPr lang="ru-RU" sz="24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Комплекты стержневых молниеприёмников</a:t>
            </a:r>
          </a:p>
        </p:txBody>
      </p:sp>
      <p:pic>
        <p:nvPicPr>
          <p:cNvPr id="3" name="Рисунок 2" descr="Изображение выглядит как внешний, дым, воздух, летит&#10;&#10;Автоматически созданное описание">
            <a:extLst>
              <a:ext uri="{FF2B5EF4-FFF2-40B4-BE49-F238E27FC236}">
                <a16:creationId xmlns:a16="http://schemas.microsoft.com/office/drawing/2014/main" id="{3FCA758D-03C0-498F-B21B-E60258092A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89" t="8396" r="8234" b="34084"/>
          <a:stretch/>
        </p:blipFill>
        <p:spPr>
          <a:xfrm rot="5400000">
            <a:off x="-948428" y="2358672"/>
            <a:ext cx="6330144" cy="3248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Изображение выглядит как трава, внешний, дорога, забор&#10;&#10;Автоматически созданное описание">
            <a:extLst>
              <a:ext uri="{FF2B5EF4-FFF2-40B4-BE49-F238E27FC236}">
                <a16:creationId xmlns:a16="http://schemas.microsoft.com/office/drawing/2014/main" id="{4E113557-380B-4F86-9F1A-9C7727AFC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2385" y="2208841"/>
            <a:ext cx="7541860" cy="4938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внешний, дым, подходит, поезд&#10;&#10;Автоматически созданное описание">
            <a:extLst>
              <a:ext uri="{FF2B5EF4-FFF2-40B4-BE49-F238E27FC236}">
                <a16:creationId xmlns:a16="http://schemas.microsoft.com/office/drawing/2014/main" id="{4A69DDEA-A351-49F8-B266-082F2D2DF7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55" t="40712" r="10810" b="37349"/>
          <a:stretch/>
        </p:blipFill>
        <p:spPr>
          <a:xfrm rot="5400000">
            <a:off x="9022835" y="3360751"/>
            <a:ext cx="6330145" cy="1243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Google Shape;119;p16">
            <a:extLst>
              <a:ext uri="{FF2B5EF4-FFF2-40B4-BE49-F238E27FC236}">
                <a16:creationId xmlns:a16="http://schemas.microsoft.com/office/drawing/2014/main" id="{CF538925-B2C0-4A72-AA6D-1D29610F152E}"/>
              </a:ext>
            </a:extLst>
          </p:cNvPr>
          <p:cNvSpPr txBox="1"/>
          <p:nvPr/>
        </p:nvSpPr>
        <p:spPr>
          <a:xfrm>
            <a:off x="4132094" y="1697902"/>
            <a:ext cx="8844214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defRPr/>
            </a:pPr>
            <a:r>
              <a:rPr lang="ru-RU" sz="24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Комплекты изолированных молниеприёмных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1777049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20909" y="196533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Основная внешняя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молниезащита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24" y="627034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1FB5C5B-073E-434A-9C43-B9888EB286A2}"/>
              </a:ext>
            </a:extLst>
          </p:cNvPr>
          <p:cNvCxnSpPr>
            <a:cxnSpLocks/>
          </p:cNvCxnSpPr>
          <p:nvPr/>
        </p:nvCxnSpPr>
        <p:spPr>
          <a:xfrm flipV="1">
            <a:off x="6696075" y="4440294"/>
            <a:ext cx="214313" cy="5857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2DD9A5A7-0942-42EE-86F5-7FB34124FE7E}"/>
              </a:ext>
            </a:extLst>
          </p:cNvPr>
          <p:cNvCxnSpPr>
            <a:cxnSpLocks/>
          </p:cNvCxnSpPr>
          <p:nvPr/>
        </p:nvCxnSpPr>
        <p:spPr>
          <a:xfrm flipV="1">
            <a:off x="7368607" y="4021438"/>
            <a:ext cx="3461437" cy="91991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068CE211-88BF-4D6E-A0FA-26F2705274E0}"/>
              </a:ext>
            </a:extLst>
          </p:cNvPr>
          <p:cNvCxnSpPr>
            <a:cxnSpLocks/>
          </p:cNvCxnSpPr>
          <p:nvPr/>
        </p:nvCxnSpPr>
        <p:spPr>
          <a:xfrm flipH="1" flipV="1">
            <a:off x="8774906" y="4441985"/>
            <a:ext cx="144274" cy="8916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4F745763-F441-49AF-BC8C-2715031417F6}"/>
              </a:ext>
            </a:extLst>
          </p:cNvPr>
          <p:cNvCxnSpPr>
            <a:cxnSpLocks/>
          </p:cNvCxnSpPr>
          <p:nvPr/>
        </p:nvCxnSpPr>
        <p:spPr>
          <a:xfrm>
            <a:off x="8797843" y="4459279"/>
            <a:ext cx="66676" cy="36781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988E93A4-B8F9-4CDE-87F3-CCBB55C8DAE3}"/>
              </a:ext>
            </a:extLst>
          </p:cNvPr>
          <p:cNvCxnSpPr>
            <a:cxnSpLocks/>
          </p:cNvCxnSpPr>
          <p:nvPr/>
        </p:nvCxnSpPr>
        <p:spPr>
          <a:xfrm>
            <a:off x="4998244" y="3874294"/>
            <a:ext cx="381000" cy="278606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7866D70D-1811-40F2-AD2B-D6EA34F00B6F}"/>
              </a:ext>
            </a:extLst>
          </p:cNvPr>
          <p:cNvCxnSpPr>
            <a:cxnSpLocks/>
          </p:cNvCxnSpPr>
          <p:nvPr/>
        </p:nvCxnSpPr>
        <p:spPr>
          <a:xfrm>
            <a:off x="5083969" y="3936206"/>
            <a:ext cx="295275" cy="216694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E8586E9F-DE9F-452A-8049-AD6C254A88E4}"/>
              </a:ext>
            </a:extLst>
          </p:cNvPr>
          <p:cNvCxnSpPr>
            <a:cxnSpLocks/>
          </p:cNvCxnSpPr>
          <p:nvPr/>
        </p:nvCxnSpPr>
        <p:spPr>
          <a:xfrm flipV="1">
            <a:off x="5379244" y="3899156"/>
            <a:ext cx="1276350" cy="25992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CAEA714F-B919-40B3-B7AD-176C50C661E4}"/>
              </a:ext>
            </a:extLst>
          </p:cNvPr>
          <p:cNvCxnSpPr>
            <a:cxnSpLocks/>
          </p:cNvCxnSpPr>
          <p:nvPr/>
        </p:nvCxnSpPr>
        <p:spPr>
          <a:xfrm>
            <a:off x="6388126" y="3722938"/>
            <a:ext cx="639734" cy="412419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CEBBCD79-E1E3-4BEA-B16E-6A3E687870F5}"/>
              </a:ext>
            </a:extLst>
          </p:cNvPr>
          <p:cNvCxnSpPr>
            <a:cxnSpLocks/>
          </p:cNvCxnSpPr>
          <p:nvPr/>
        </p:nvCxnSpPr>
        <p:spPr>
          <a:xfrm flipV="1">
            <a:off x="5484019" y="3899156"/>
            <a:ext cx="1171575" cy="238556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FBFCE7E1-6233-491F-A6AF-C47A0E1789CE}"/>
              </a:ext>
            </a:extLst>
          </p:cNvPr>
          <p:cNvCxnSpPr>
            <a:cxnSpLocks/>
          </p:cNvCxnSpPr>
          <p:nvPr/>
        </p:nvCxnSpPr>
        <p:spPr>
          <a:xfrm>
            <a:off x="6479468" y="3778336"/>
            <a:ext cx="565720" cy="36537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FBEB8913-4F5B-41E8-80A0-E17FC5D79A77}"/>
              </a:ext>
            </a:extLst>
          </p:cNvPr>
          <p:cNvCxnSpPr>
            <a:cxnSpLocks/>
          </p:cNvCxnSpPr>
          <p:nvPr/>
        </p:nvCxnSpPr>
        <p:spPr>
          <a:xfrm flipV="1">
            <a:off x="4698831" y="3814833"/>
            <a:ext cx="531870" cy="10631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F930BA28-2B10-41BB-BDB9-E48563A50D28}"/>
              </a:ext>
            </a:extLst>
          </p:cNvPr>
          <p:cNvCxnSpPr>
            <a:cxnSpLocks/>
          </p:cNvCxnSpPr>
          <p:nvPr/>
        </p:nvCxnSpPr>
        <p:spPr>
          <a:xfrm flipV="1">
            <a:off x="7471354" y="4036469"/>
            <a:ext cx="3313073" cy="876052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9733B620-3B0F-40B1-B9FD-9F5224EF0344}"/>
              </a:ext>
            </a:extLst>
          </p:cNvPr>
          <p:cNvCxnSpPr>
            <a:cxnSpLocks/>
          </p:cNvCxnSpPr>
          <p:nvPr/>
        </p:nvCxnSpPr>
        <p:spPr>
          <a:xfrm flipV="1">
            <a:off x="6797278" y="4437892"/>
            <a:ext cx="150019" cy="34096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32FB38E7-0695-416F-8BA4-D357A8E6D2DA}"/>
              </a:ext>
            </a:extLst>
          </p:cNvPr>
          <p:cNvCxnSpPr>
            <a:cxnSpLocks/>
          </p:cNvCxnSpPr>
          <p:nvPr/>
        </p:nvCxnSpPr>
        <p:spPr>
          <a:xfrm flipV="1">
            <a:off x="4798649" y="3815559"/>
            <a:ext cx="432052" cy="83597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B6660AD7-2B84-4238-AE8B-031F33F2C442}"/>
              </a:ext>
            </a:extLst>
          </p:cNvPr>
          <p:cNvCxnSpPr>
            <a:cxnSpLocks/>
          </p:cNvCxnSpPr>
          <p:nvPr/>
        </p:nvCxnSpPr>
        <p:spPr>
          <a:xfrm flipV="1">
            <a:off x="6620881" y="3189532"/>
            <a:ext cx="988558" cy="175460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57C84405-66C7-4220-9756-1B83BC160BD1}"/>
              </a:ext>
            </a:extLst>
          </p:cNvPr>
          <p:cNvCxnSpPr>
            <a:cxnSpLocks/>
          </p:cNvCxnSpPr>
          <p:nvPr/>
        </p:nvCxnSpPr>
        <p:spPr>
          <a:xfrm flipV="1">
            <a:off x="6520393" y="3190623"/>
            <a:ext cx="1055297" cy="19395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id="{7CC8A733-4D43-4C96-85E8-005AAF61BD50}"/>
              </a:ext>
            </a:extLst>
          </p:cNvPr>
          <p:cNvCxnSpPr>
            <a:cxnSpLocks/>
          </p:cNvCxnSpPr>
          <p:nvPr/>
        </p:nvCxnSpPr>
        <p:spPr>
          <a:xfrm>
            <a:off x="6269833" y="3232821"/>
            <a:ext cx="233758" cy="147882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F59BCB3A-C55C-4A87-A12C-E0045CB9FD0C}"/>
              </a:ext>
            </a:extLst>
          </p:cNvPr>
          <p:cNvCxnSpPr>
            <a:cxnSpLocks/>
          </p:cNvCxnSpPr>
          <p:nvPr/>
        </p:nvCxnSpPr>
        <p:spPr>
          <a:xfrm>
            <a:off x="6175231" y="3171673"/>
            <a:ext cx="287870" cy="18246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FDE9A989-9056-4101-8A71-F1B598C3B6DE}"/>
              </a:ext>
            </a:extLst>
          </p:cNvPr>
          <p:cNvCxnSpPr>
            <a:cxnSpLocks/>
          </p:cNvCxnSpPr>
          <p:nvPr/>
        </p:nvCxnSpPr>
        <p:spPr>
          <a:xfrm flipV="1">
            <a:off x="6281738" y="3117592"/>
            <a:ext cx="203889" cy="2672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EE9281A1-DFB4-4CC8-A654-30BCC92CAABD}"/>
              </a:ext>
            </a:extLst>
          </p:cNvPr>
          <p:cNvCxnSpPr>
            <a:cxnSpLocks/>
          </p:cNvCxnSpPr>
          <p:nvPr/>
        </p:nvCxnSpPr>
        <p:spPr>
          <a:xfrm flipV="1">
            <a:off x="6175707" y="3123885"/>
            <a:ext cx="287394" cy="37498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2DA2A93D-F8BC-4CC9-9B41-80A93D39ADEE}"/>
              </a:ext>
            </a:extLst>
          </p:cNvPr>
          <p:cNvCxnSpPr>
            <a:cxnSpLocks/>
          </p:cNvCxnSpPr>
          <p:nvPr/>
        </p:nvCxnSpPr>
        <p:spPr>
          <a:xfrm>
            <a:off x="7096127" y="3210901"/>
            <a:ext cx="170432" cy="9415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9AFC1457-6E30-448B-97FF-B9D6D926CA21}"/>
              </a:ext>
            </a:extLst>
          </p:cNvPr>
          <p:cNvCxnSpPr>
            <a:cxnSpLocks/>
          </p:cNvCxnSpPr>
          <p:nvPr/>
        </p:nvCxnSpPr>
        <p:spPr>
          <a:xfrm>
            <a:off x="7008459" y="3161191"/>
            <a:ext cx="196456" cy="101601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CCD7A430-B833-47E7-ACBB-1A509C0FCECC}"/>
              </a:ext>
            </a:extLst>
          </p:cNvPr>
          <p:cNvCxnSpPr>
            <a:cxnSpLocks/>
          </p:cNvCxnSpPr>
          <p:nvPr/>
        </p:nvCxnSpPr>
        <p:spPr>
          <a:xfrm flipV="1">
            <a:off x="7762481" y="3296060"/>
            <a:ext cx="617138" cy="10386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id="{CF0B75DB-E842-42EA-A9E1-F206E58AC17E}"/>
              </a:ext>
            </a:extLst>
          </p:cNvPr>
          <p:cNvCxnSpPr>
            <a:cxnSpLocks/>
          </p:cNvCxnSpPr>
          <p:nvPr/>
        </p:nvCxnSpPr>
        <p:spPr>
          <a:xfrm>
            <a:off x="7592492" y="3171672"/>
            <a:ext cx="417500" cy="189486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83F6AA92-40A7-443B-9177-24E0CC05FDDF}"/>
              </a:ext>
            </a:extLst>
          </p:cNvPr>
          <p:cNvCxnSpPr>
            <a:cxnSpLocks/>
          </p:cNvCxnSpPr>
          <p:nvPr/>
        </p:nvCxnSpPr>
        <p:spPr>
          <a:xfrm flipV="1">
            <a:off x="7592968" y="3123884"/>
            <a:ext cx="287394" cy="37498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id="{B53F9F8E-30D5-4126-B885-6B678263E30F}"/>
              </a:ext>
            </a:extLst>
          </p:cNvPr>
          <p:cNvCxnSpPr>
            <a:cxnSpLocks/>
          </p:cNvCxnSpPr>
          <p:nvPr/>
        </p:nvCxnSpPr>
        <p:spPr>
          <a:xfrm>
            <a:off x="8117097" y="3169893"/>
            <a:ext cx="260140" cy="12471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>
            <a:extLst>
              <a:ext uri="{FF2B5EF4-FFF2-40B4-BE49-F238E27FC236}">
                <a16:creationId xmlns:a16="http://schemas.microsoft.com/office/drawing/2014/main" id="{45F40436-F19D-4468-B9E4-4C337786FA61}"/>
              </a:ext>
            </a:extLst>
          </p:cNvPr>
          <p:cNvCxnSpPr>
            <a:cxnSpLocks/>
          </p:cNvCxnSpPr>
          <p:nvPr/>
        </p:nvCxnSpPr>
        <p:spPr>
          <a:xfrm>
            <a:off x="7688388" y="3219899"/>
            <a:ext cx="279276" cy="12471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>
            <a:extLst>
              <a:ext uri="{FF2B5EF4-FFF2-40B4-BE49-F238E27FC236}">
                <a16:creationId xmlns:a16="http://schemas.microsoft.com/office/drawing/2014/main" id="{0325F916-E76C-48E5-82AA-485BDB86D450}"/>
              </a:ext>
            </a:extLst>
          </p:cNvPr>
          <p:cNvCxnSpPr>
            <a:cxnSpLocks/>
          </p:cNvCxnSpPr>
          <p:nvPr/>
        </p:nvCxnSpPr>
        <p:spPr>
          <a:xfrm flipV="1">
            <a:off x="7688388" y="3116185"/>
            <a:ext cx="191974" cy="3148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>
            <a:extLst>
              <a:ext uri="{FF2B5EF4-FFF2-40B4-BE49-F238E27FC236}">
                <a16:creationId xmlns:a16="http://schemas.microsoft.com/office/drawing/2014/main" id="{DB26F3E7-C5D4-41F4-B44D-7924761D097C}"/>
              </a:ext>
            </a:extLst>
          </p:cNvPr>
          <p:cNvCxnSpPr>
            <a:cxnSpLocks/>
          </p:cNvCxnSpPr>
          <p:nvPr/>
        </p:nvCxnSpPr>
        <p:spPr>
          <a:xfrm flipV="1">
            <a:off x="7853443" y="3306762"/>
            <a:ext cx="523794" cy="75888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>
            <a:extLst>
              <a:ext uri="{FF2B5EF4-FFF2-40B4-BE49-F238E27FC236}">
                <a16:creationId xmlns:a16="http://schemas.microsoft.com/office/drawing/2014/main" id="{2E48F301-DB0D-4E45-81C1-1C91F7C6F68E}"/>
              </a:ext>
            </a:extLst>
          </p:cNvPr>
          <p:cNvCxnSpPr>
            <a:cxnSpLocks/>
          </p:cNvCxnSpPr>
          <p:nvPr/>
        </p:nvCxnSpPr>
        <p:spPr>
          <a:xfrm>
            <a:off x="8207950" y="3215137"/>
            <a:ext cx="136405" cy="6235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>
            <a:extLst>
              <a:ext uri="{FF2B5EF4-FFF2-40B4-BE49-F238E27FC236}">
                <a16:creationId xmlns:a16="http://schemas.microsoft.com/office/drawing/2014/main" id="{09C1A726-3C37-440E-A1EB-1541252DAEF4}"/>
              </a:ext>
            </a:extLst>
          </p:cNvPr>
          <p:cNvCxnSpPr>
            <a:cxnSpLocks/>
          </p:cNvCxnSpPr>
          <p:nvPr/>
        </p:nvCxnSpPr>
        <p:spPr>
          <a:xfrm flipV="1">
            <a:off x="7712428" y="2876976"/>
            <a:ext cx="762444" cy="13476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>
            <a:extLst>
              <a:ext uri="{FF2B5EF4-FFF2-40B4-BE49-F238E27FC236}">
                <a16:creationId xmlns:a16="http://schemas.microsoft.com/office/drawing/2014/main" id="{D8504364-F6F2-4923-A9BC-D3185215EACA}"/>
              </a:ext>
            </a:extLst>
          </p:cNvPr>
          <p:cNvCxnSpPr>
            <a:cxnSpLocks/>
          </p:cNvCxnSpPr>
          <p:nvPr/>
        </p:nvCxnSpPr>
        <p:spPr>
          <a:xfrm>
            <a:off x="6973038" y="2671528"/>
            <a:ext cx="945217" cy="42681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>
            <a:extLst>
              <a:ext uri="{FF2B5EF4-FFF2-40B4-BE49-F238E27FC236}">
                <a16:creationId xmlns:a16="http://schemas.microsoft.com/office/drawing/2014/main" id="{14BF3A7B-0414-498B-B392-4D74F9769CDB}"/>
              </a:ext>
            </a:extLst>
          </p:cNvPr>
          <p:cNvCxnSpPr>
            <a:cxnSpLocks/>
          </p:cNvCxnSpPr>
          <p:nvPr/>
        </p:nvCxnSpPr>
        <p:spPr>
          <a:xfrm flipV="1">
            <a:off x="7560226" y="2828191"/>
            <a:ext cx="176439" cy="26383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>
            <a:extLst>
              <a:ext uri="{FF2B5EF4-FFF2-40B4-BE49-F238E27FC236}">
                <a16:creationId xmlns:a16="http://schemas.microsoft.com/office/drawing/2014/main" id="{DFF36540-644D-4083-A5A1-992C486D5F51}"/>
              </a:ext>
            </a:extLst>
          </p:cNvPr>
          <p:cNvCxnSpPr>
            <a:cxnSpLocks/>
          </p:cNvCxnSpPr>
          <p:nvPr/>
        </p:nvCxnSpPr>
        <p:spPr>
          <a:xfrm>
            <a:off x="7853443" y="2826315"/>
            <a:ext cx="255165" cy="93984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>
            <a:extLst>
              <a:ext uri="{FF2B5EF4-FFF2-40B4-BE49-F238E27FC236}">
                <a16:creationId xmlns:a16="http://schemas.microsoft.com/office/drawing/2014/main" id="{E9E18A11-BFCE-4DFB-98CD-6E18CBFE44F9}"/>
              </a:ext>
            </a:extLst>
          </p:cNvPr>
          <p:cNvCxnSpPr>
            <a:cxnSpLocks/>
          </p:cNvCxnSpPr>
          <p:nvPr/>
        </p:nvCxnSpPr>
        <p:spPr>
          <a:xfrm>
            <a:off x="6881671" y="2629169"/>
            <a:ext cx="973871" cy="441122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>
            <a:extLst>
              <a:ext uri="{FF2B5EF4-FFF2-40B4-BE49-F238E27FC236}">
                <a16:creationId xmlns:a16="http://schemas.microsoft.com/office/drawing/2014/main" id="{4F4A16DA-B852-4B42-8152-F89C880BF4CE}"/>
              </a:ext>
            </a:extLst>
          </p:cNvPr>
          <p:cNvCxnSpPr>
            <a:cxnSpLocks/>
          </p:cNvCxnSpPr>
          <p:nvPr/>
        </p:nvCxnSpPr>
        <p:spPr>
          <a:xfrm flipV="1">
            <a:off x="7443448" y="2827231"/>
            <a:ext cx="293217" cy="4665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id="{DBF84CE4-8356-4136-A648-AE2C55FAC0BA}"/>
              </a:ext>
            </a:extLst>
          </p:cNvPr>
          <p:cNvCxnSpPr>
            <a:cxnSpLocks/>
          </p:cNvCxnSpPr>
          <p:nvPr/>
        </p:nvCxnSpPr>
        <p:spPr>
          <a:xfrm flipV="1">
            <a:off x="7827018" y="2870097"/>
            <a:ext cx="692776" cy="121134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>
            <a:extLst>
              <a:ext uri="{FF2B5EF4-FFF2-40B4-BE49-F238E27FC236}">
                <a16:creationId xmlns:a16="http://schemas.microsoft.com/office/drawing/2014/main" id="{E540F053-9BA5-4DFE-AD06-A7141E45340B}"/>
              </a:ext>
            </a:extLst>
          </p:cNvPr>
          <p:cNvCxnSpPr>
            <a:cxnSpLocks/>
          </p:cNvCxnSpPr>
          <p:nvPr/>
        </p:nvCxnSpPr>
        <p:spPr>
          <a:xfrm>
            <a:off x="7967664" y="2865974"/>
            <a:ext cx="140944" cy="5432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единительная линия 195">
            <a:extLst>
              <a:ext uri="{FF2B5EF4-FFF2-40B4-BE49-F238E27FC236}">
                <a16:creationId xmlns:a16="http://schemas.microsoft.com/office/drawing/2014/main" id="{46D4BC54-73C0-4780-9B4A-99C6A6E4113A}"/>
              </a:ext>
            </a:extLst>
          </p:cNvPr>
          <p:cNvCxnSpPr>
            <a:cxnSpLocks/>
          </p:cNvCxnSpPr>
          <p:nvPr/>
        </p:nvCxnSpPr>
        <p:spPr>
          <a:xfrm flipV="1">
            <a:off x="8543230" y="3551704"/>
            <a:ext cx="713251" cy="15902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Прямая соединительная линия 196">
            <a:extLst>
              <a:ext uri="{FF2B5EF4-FFF2-40B4-BE49-F238E27FC236}">
                <a16:creationId xmlns:a16="http://schemas.microsoft.com/office/drawing/2014/main" id="{9352000D-8E3F-49AB-AFDB-ECDC21FCDE49}"/>
              </a:ext>
            </a:extLst>
          </p:cNvPr>
          <p:cNvCxnSpPr>
            <a:cxnSpLocks/>
          </p:cNvCxnSpPr>
          <p:nvPr/>
        </p:nvCxnSpPr>
        <p:spPr>
          <a:xfrm>
            <a:off x="8325522" y="3604652"/>
            <a:ext cx="194272" cy="10432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Прямая соединительная линия 197">
            <a:extLst>
              <a:ext uri="{FF2B5EF4-FFF2-40B4-BE49-F238E27FC236}">
                <a16:creationId xmlns:a16="http://schemas.microsoft.com/office/drawing/2014/main" id="{CC7920C9-583C-4835-8FA5-833E5BF4426A}"/>
              </a:ext>
            </a:extLst>
          </p:cNvPr>
          <p:cNvCxnSpPr>
            <a:cxnSpLocks/>
          </p:cNvCxnSpPr>
          <p:nvPr/>
        </p:nvCxnSpPr>
        <p:spPr>
          <a:xfrm flipV="1">
            <a:off x="8108608" y="3397885"/>
            <a:ext cx="825842" cy="173275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единительная линия 198">
            <a:extLst>
              <a:ext uri="{FF2B5EF4-FFF2-40B4-BE49-F238E27FC236}">
                <a16:creationId xmlns:a16="http://schemas.microsoft.com/office/drawing/2014/main" id="{68A67932-D565-480F-8FE6-ED17AFC300FE}"/>
              </a:ext>
            </a:extLst>
          </p:cNvPr>
          <p:cNvCxnSpPr>
            <a:cxnSpLocks/>
          </p:cNvCxnSpPr>
          <p:nvPr/>
        </p:nvCxnSpPr>
        <p:spPr>
          <a:xfrm>
            <a:off x="9032142" y="3454191"/>
            <a:ext cx="224339" cy="101864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я соединительная линия 199">
            <a:extLst>
              <a:ext uri="{FF2B5EF4-FFF2-40B4-BE49-F238E27FC236}">
                <a16:creationId xmlns:a16="http://schemas.microsoft.com/office/drawing/2014/main" id="{CB3DCACE-9529-43F5-B070-7F6B62EEF065}"/>
              </a:ext>
            </a:extLst>
          </p:cNvPr>
          <p:cNvCxnSpPr>
            <a:cxnSpLocks/>
          </p:cNvCxnSpPr>
          <p:nvPr/>
        </p:nvCxnSpPr>
        <p:spPr>
          <a:xfrm>
            <a:off x="8233929" y="3557035"/>
            <a:ext cx="290302" cy="145913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единительная линия 200">
            <a:extLst>
              <a:ext uri="{FF2B5EF4-FFF2-40B4-BE49-F238E27FC236}">
                <a16:creationId xmlns:a16="http://schemas.microsoft.com/office/drawing/2014/main" id="{B426B329-41E0-495D-9C88-61DDE0ABF517}"/>
              </a:ext>
            </a:extLst>
          </p:cNvPr>
          <p:cNvCxnSpPr>
            <a:cxnSpLocks/>
          </p:cNvCxnSpPr>
          <p:nvPr/>
        </p:nvCxnSpPr>
        <p:spPr>
          <a:xfrm flipV="1">
            <a:off x="8203583" y="3394888"/>
            <a:ext cx="717293" cy="15884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единительная линия 201">
            <a:extLst>
              <a:ext uri="{FF2B5EF4-FFF2-40B4-BE49-F238E27FC236}">
                <a16:creationId xmlns:a16="http://schemas.microsoft.com/office/drawing/2014/main" id="{588CBEBF-74C1-4D4C-B43B-6990DD66D26A}"/>
              </a:ext>
            </a:extLst>
          </p:cNvPr>
          <p:cNvCxnSpPr>
            <a:cxnSpLocks/>
          </p:cNvCxnSpPr>
          <p:nvPr/>
        </p:nvCxnSpPr>
        <p:spPr>
          <a:xfrm flipV="1">
            <a:off x="8621923" y="3571160"/>
            <a:ext cx="549310" cy="116357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единительная линия 202">
            <a:extLst>
              <a:ext uri="{FF2B5EF4-FFF2-40B4-BE49-F238E27FC236}">
                <a16:creationId xmlns:a16="http://schemas.microsoft.com/office/drawing/2014/main" id="{2C1970E4-5969-4990-8148-D0D61AB9E1D1}"/>
              </a:ext>
            </a:extLst>
          </p:cNvPr>
          <p:cNvCxnSpPr>
            <a:cxnSpLocks/>
          </p:cNvCxnSpPr>
          <p:nvPr/>
        </p:nvCxnSpPr>
        <p:spPr>
          <a:xfrm>
            <a:off x="8935529" y="3405304"/>
            <a:ext cx="322031" cy="14532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единительная линия 228">
            <a:extLst>
              <a:ext uri="{FF2B5EF4-FFF2-40B4-BE49-F238E27FC236}">
                <a16:creationId xmlns:a16="http://schemas.microsoft.com/office/drawing/2014/main" id="{D12443A8-5C44-4F17-ABF2-37D17B5670E5}"/>
              </a:ext>
            </a:extLst>
          </p:cNvPr>
          <p:cNvCxnSpPr>
            <a:cxnSpLocks/>
          </p:cNvCxnSpPr>
          <p:nvPr/>
        </p:nvCxnSpPr>
        <p:spPr>
          <a:xfrm flipV="1">
            <a:off x="7508673" y="3737812"/>
            <a:ext cx="867250" cy="18900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Прямая соединительная линия 229">
            <a:extLst>
              <a:ext uri="{FF2B5EF4-FFF2-40B4-BE49-F238E27FC236}">
                <a16:creationId xmlns:a16="http://schemas.microsoft.com/office/drawing/2014/main" id="{776E62D7-5B98-44C4-9C4E-16C575E990C7}"/>
              </a:ext>
            </a:extLst>
          </p:cNvPr>
          <p:cNvCxnSpPr>
            <a:cxnSpLocks/>
          </p:cNvCxnSpPr>
          <p:nvPr/>
        </p:nvCxnSpPr>
        <p:spPr>
          <a:xfrm flipH="1" flipV="1">
            <a:off x="6661656" y="3388329"/>
            <a:ext cx="830217" cy="53282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единительная линия 230">
            <a:extLst>
              <a:ext uri="{FF2B5EF4-FFF2-40B4-BE49-F238E27FC236}">
                <a16:creationId xmlns:a16="http://schemas.microsoft.com/office/drawing/2014/main" id="{F0A9CF45-D480-49A2-ABA6-5B3A46F4BA58}"/>
              </a:ext>
            </a:extLst>
          </p:cNvPr>
          <p:cNvCxnSpPr>
            <a:cxnSpLocks/>
          </p:cNvCxnSpPr>
          <p:nvPr/>
        </p:nvCxnSpPr>
        <p:spPr>
          <a:xfrm flipV="1">
            <a:off x="6500510" y="3463036"/>
            <a:ext cx="1059716" cy="207330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я соединительная линия 231">
            <a:extLst>
              <a:ext uri="{FF2B5EF4-FFF2-40B4-BE49-F238E27FC236}">
                <a16:creationId xmlns:a16="http://schemas.microsoft.com/office/drawing/2014/main" id="{C6D41515-AF20-46F2-9F37-B5530CC2C2CD}"/>
              </a:ext>
            </a:extLst>
          </p:cNvPr>
          <p:cNvCxnSpPr>
            <a:cxnSpLocks/>
          </p:cNvCxnSpPr>
          <p:nvPr/>
        </p:nvCxnSpPr>
        <p:spPr>
          <a:xfrm>
            <a:off x="7753393" y="3415983"/>
            <a:ext cx="548693" cy="278695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Прямая соединительная линия 232">
            <a:extLst>
              <a:ext uri="{FF2B5EF4-FFF2-40B4-BE49-F238E27FC236}">
                <a16:creationId xmlns:a16="http://schemas.microsoft.com/office/drawing/2014/main" id="{42E0ECD9-7DB3-4EF1-ADEF-8D5865AAC155}"/>
              </a:ext>
            </a:extLst>
          </p:cNvPr>
          <p:cNvCxnSpPr>
            <a:cxnSpLocks/>
          </p:cNvCxnSpPr>
          <p:nvPr/>
        </p:nvCxnSpPr>
        <p:spPr>
          <a:xfrm flipH="1" flipV="1">
            <a:off x="6652246" y="3386398"/>
            <a:ext cx="751229" cy="481594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Прямая соединительная линия 233">
            <a:extLst>
              <a:ext uri="{FF2B5EF4-FFF2-40B4-BE49-F238E27FC236}">
                <a16:creationId xmlns:a16="http://schemas.microsoft.com/office/drawing/2014/main" id="{F55E67BD-40E3-4812-8C6B-417DDC452822}"/>
              </a:ext>
            </a:extLst>
          </p:cNvPr>
          <p:cNvCxnSpPr>
            <a:cxnSpLocks/>
          </p:cNvCxnSpPr>
          <p:nvPr/>
        </p:nvCxnSpPr>
        <p:spPr>
          <a:xfrm flipV="1">
            <a:off x="6399412" y="3474348"/>
            <a:ext cx="1109261" cy="21705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Прямая соединительная линия 234">
            <a:extLst>
              <a:ext uri="{FF2B5EF4-FFF2-40B4-BE49-F238E27FC236}">
                <a16:creationId xmlns:a16="http://schemas.microsoft.com/office/drawing/2014/main" id="{22E495FA-6C0A-4781-A71C-18F1DAC8BD86}"/>
              </a:ext>
            </a:extLst>
          </p:cNvPr>
          <p:cNvCxnSpPr>
            <a:cxnSpLocks/>
          </p:cNvCxnSpPr>
          <p:nvPr/>
        </p:nvCxnSpPr>
        <p:spPr>
          <a:xfrm flipV="1">
            <a:off x="7609439" y="3731782"/>
            <a:ext cx="783153" cy="174340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я соединительная линия 235">
            <a:extLst>
              <a:ext uri="{FF2B5EF4-FFF2-40B4-BE49-F238E27FC236}">
                <a16:creationId xmlns:a16="http://schemas.microsoft.com/office/drawing/2014/main" id="{B3AA51EE-6834-4BD8-9BAC-6E878BBD835C}"/>
              </a:ext>
            </a:extLst>
          </p:cNvPr>
          <p:cNvCxnSpPr>
            <a:cxnSpLocks/>
          </p:cNvCxnSpPr>
          <p:nvPr/>
        </p:nvCxnSpPr>
        <p:spPr>
          <a:xfrm>
            <a:off x="7853443" y="3466448"/>
            <a:ext cx="537776" cy="28007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Прямая соединительная линия 259">
            <a:extLst>
              <a:ext uri="{FF2B5EF4-FFF2-40B4-BE49-F238E27FC236}">
                <a16:creationId xmlns:a16="http://schemas.microsoft.com/office/drawing/2014/main" id="{145943B2-1561-4C17-8ED8-ECC4E25A9D20}"/>
              </a:ext>
            </a:extLst>
          </p:cNvPr>
          <p:cNvCxnSpPr>
            <a:cxnSpLocks/>
          </p:cNvCxnSpPr>
          <p:nvPr/>
        </p:nvCxnSpPr>
        <p:spPr>
          <a:xfrm flipV="1">
            <a:off x="4510962" y="3364992"/>
            <a:ext cx="1924183" cy="40095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единительная линия 260">
            <a:extLst>
              <a:ext uri="{FF2B5EF4-FFF2-40B4-BE49-F238E27FC236}">
                <a16:creationId xmlns:a16="http://schemas.microsoft.com/office/drawing/2014/main" id="{A2209487-9D2E-404A-8FA1-DDD3D02B7377}"/>
              </a:ext>
            </a:extLst>
          </p:cNvPr>
          <p:cNvCxnSpPr>
            <a:cxnSpLocks/>
          </p:cNvCxnSpPr>
          <p:nvPr/>
        </p:nvCxnSpPr>
        <p:spPr>
          <a:xfrm>
            <a:off x="4595690" y="3563335"/>
            <a:ext cx="180429" cy="14564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Прямая соединительная линия 261">
            <a:extLst>
              <a:ext uri="{FF2B5EF4-FFF2-40B4-BE49-F238E27FC236}">
                <a16:creationId xmlns:a16="http://schemas.microsoft.com/office/drawing/2014/main" id="{2818DA29-1B10-4FD4-ADF8-87626B33D8CC}"/>
              </a:ext>
            </a:extLst>
          </p:cNvPr>
          <p:cNvCxnSpPr>
            <a:cxnSpLocks/>
          </p:cNvCxnSpPr>
          <p:nvPr/>
        </p:nvCxnSpPr>
        <p:spPr>
          <a:xfrm flipV="1">
            <a:off x="4579769" y="3452978"/>
            <a:ext cx="96727" cy="19384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Прямая соединительная линия 262">
            <a:extLst>
              <a:ext uri="{FF2B5EF4-FFF2-40B4-BE49-F238E27FC236}">
                <a16:creationId xmlns:a16="http://schemas.microsoft.com/office/drawing/2014/main" id="{D240D719-6097-4DE6-A468-0F08873E28EB}"/>
              </a:ext>
            </a:extLst>
          </p:cNvPr>
          <p:cNvCxnSpPr>
            <a:cxnSpLocks/>
          </p:cNvCxnSpPr>
          <p:nvPr/>
        </p:nvCxnSpPr>
        <p:spPr>
          <a:xfrm>
            <a:off x="5736761" y="3325686"/>
            <a:ext cx="251679" cy="12502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Прямая соединительная линия 263">
            <a:extLst>
              <a:ext uri="{FF2B5EF4-FFF2-40B4-BE49-F238E27FC236}">
                <a16:creationId xmlns:a16="http://schemas.microsoft.com/office/drawing/2014/main" id="{4AD7BFAB-3834-4A2C-B46B-68FEC7FA6280}"/>
              </a:ext>
            </a:extLst>
          </p:cNvPr>
          <p:cNvCxnSpPr>
            <a:cxnSpLocks/>
          </p:cNvCxnSpPr>
          <p:nvPr/>
        </p:nvCxnSpPr>
        <p:spPr>
          <a:xfrm>
            <a:off x="4509576" y="3496490"/>
            <a:ext cx="247257" cy="198188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Прямая соединительная линия 264">
            <a:extLst>
              <a:ext uri="{FF2B5EF4-FFF2-40B4-BE49-F238E27FC236}">
                <a16:creationId xmlns:a16="http://schemas.microsoft.com/office/drawing/2014/main" id="{69E13371-2259-47AF-A900-50C4C102FB3E}"/>
              </a:ext>
            </a:extLst>
          </p:cNvPr>
          <p:cNvCxnSpPr>
            <a:cxnSpLocks/>
          </p:cNvCxnSpPr>
          <p:nvPr/>
        </p:nvCxnSpPr>
        <p:spPr>
          <a:xfrm flipV="1">
            <a:off x="4506857" y="3450706"/>
            <a:ext cx="191974" cy="3148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Прямая соединительная линия 265">
            <a:extLst>
              <a:ext uri="{FF2B5EF4-FFF2-40B4-BE49-F238E27FC236}">
                <a16:creationId xmlns:a16="http://schemas.microsoft.com/office/drawing/2014/main" id="{EF34D267-6B2E-4FD2-A151-B695CE432007}"/>
              </a:ext>
            </a:extLst>
          </p:cNvPr>
          <p:cNvCxnSpPr>
            <a:cxnSpLocks/>
          </p:cNvCxnSpPr>
          <p:nvPr/>
        </p:nvCxnSpPr>
        <p:spPr>
          <a:xfrm flipV="1">
            <a:off x="4609801" y="3361158"/>
            <a:ext cx="1849858" cy="381517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Прямая соединительная линия 266">
            <a:extLst>
              <a:ext uri="{FF2B5EF4-FFF2-40B4-BE49-F238E27FC236}">
                <a16:creationId xmlns:a16="http://schemas.microsoft.com/office/drawing/2014/main" id="{D0B41D32-846F-4577-A817-A5720F7DDB8C}"/>
              </a:ext>
            </a:extLst>
          </p:cNvPr>
          <p:cNvCxnSpPr>
            <a:cxnSpLocks/>
          </p:cNvCxnSpPr>
          <p:nvPr/>
        </p:nvCxnSpPr>
        <p:spPr>
          <a:xfrm>
            <a:off x="5831681" y="3368555"/>
            <a:ext cx="124491" cy="6273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Прямая соединительная линия 293">
            <a:extLst>
              <a:ext uri="{FF2B5EF4-FFF2-40B4-BE49-F238E27FC236}">
                <a16:creationId xmlns:a16="http://schemas.microsoft.com/office/drawing/2014/main" id="{80622B18-2130-4C66-8557-578769AEE91F}"/>
              </a:ext>
            </a:extLst>
          </p:cNvPr>
          <p:cNvCxnSpPr>
            <a:cxnSpLocks/>
          </p:cNvCxnSpPr>
          <p:nvPr/>
        </p:nvCxnSpPr>
        <p:spPr>
          <a:xfrm flipV="1">
            <a:off x="4264308" y="4115612"/>
            <a:ext cx="511811" cy="10819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Прямая соединительная линия 294">
            <a:extLst>
              <a:ext uri="{FF2B5EF4-FFF2-40B4-BE49-F238E27FC236}">
                <a16:creationId xmlns:a16="http://schemas.microsoft.com/office/drawing/2014/main" id="{960115B1-D6FB-4D4F-9DC4-E35913E2C29A}"/>
              </a:ext>
            </a:extLst>
          </p:cNvPr>
          <p:cNvCxnSpPr>
            <a:cxnSpLocks/>
          </p:cNvCxnSpPr>
          <p:nvPr/>
        </p:nvCxnSpPr>
        <p:spPr>
          <a:xfrm>
            <a:off x="4144018" y="4117993"/>
            <a:ext cx="36271" cy="3472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Прямая соединительная линия 295">
            <a:extLst>
              <a:ext uri="{FF2B5EF4-FFF2-40B4-BE49-F238E27FC236}">
                <a16:creationId xmlns:a16="http://schemas.microsoft.com/office/drawing/2014/main" id="{CCA2BD5E-A638-4868-AA37-57964B4213AC}"/>
              </a:ext>
            </a:extLst>
          </p:cNvPr>
          <p:cNvCxnSpPr>
            <a:cxnSpLocks/>
          </p:cNvCxnSpPr>
          <p:nvPr/>
        </p:nvCxnSpPr>
        <p:spPr>
          <a:xfrm flipV="1">
            <a:off x="4222380" y="3682153"/>
            <a:ext cx="77303" cy="12095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Прямая соединительная линия 296">
            <a:extLst>
              <a:ext uri="{FF2B5EF4-FFF2-40B4-BE49-F238E27FC236}">
                <a16:creationId xmlns:a16="http://schemas.microsoft.com/office/drawing/2014/main" id="{D6748B65-C6F5-4872-BBBE-71B3BD5FBFEF}"/>
              </a:ext>
            </a:extLst>
          </p:cNvPr>
          <p:cNvCxnSpPr>
            <a:cxnSpLocks/>
          </p:cNvCxnSpPr>
          <p:nvPr/>
        </p:nvCxnSpPr>
        <p:spPr>
          <a:xfrm>
            <a:off x="4555272" y="3839712"/>
            <a:ext cx="243377" cy="199838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Прямая соединительная линия 297">
            <a:extLst>
              <a:ext uri="{FF2B5EF4-FFF2-40B4-BE49-F238E27FC236}">
                <a16:creationId xmlns:a16="http://schemas.microsoft.com/office/drawing/2014/main" id="{7802F7C1-A1C1-4568-A1D8-2E65FB6DFF93}"/>
              </a:ext>
            </a:extLst>
          </p:cNvPr>
          <p:cNvCxnSpPr>
            <a:cxnSpLocks/>
          </p:cNvCxnSpPr>
          <p:nvPr/>
        </p:nvCxnSpPr>
        <p:spPr>
          <a:xfrm>
            <a:off x="4185051" y="4158379"/>
            <a:ext cx="107161" cy="100517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единительная линия 298">
            <a:extLst>
              <a:ext uri="{FF2B5EF4-FFF2-40B4-BE49-F238E27FC236}">
                <a16:creationId xmlns:a16="http://schemas.microsoft.com/office/drawing/2014/main" id="{DFE0EB0D-FE6C-4B70-AFE0-6B3070F5FE54}"/>
              </a:ext>
            </a:extLst>
          </p:cNvPr>
          <p:cNvCxnSpPr>
            <a:cxnSpLocks/>
          </p:cNvCxnSpPr>
          <p:nvPr/>
        </p:nvCxnSpPr>
        <p:spPr>
          <a:xfrm flipV="1">
            <a:off x="4151642" y="3677492"/>
            <a:ext cx="191974" cy="3148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Прямая соединительная линия 299">
            <a:extLst>
              <a:ext uri="{FF2B5EF4-FFF2-40B4-BE49-F238E27FC236}">
                <a16:creationId xmlns:a16="http://schemas.microsoft.com/office/drawing/2014/main" id="{C49FAA34-FBC6-4AD7-A630-8223F960C92A}"/>
              </a:ext>
            </a:extLst>
          </p:cNvPr>
          <p:cNvCxnSpPr>
            <a:cxnSpLocks/>
          </p:cNvCxnSpPr>
          <p:nvPr/>
        </p:nvCxnSpPr>
        <p:spPr>
          <a:xfrm flipV="1">
            <a:off x="4357027" y="4101192"/>
            <a:ext cx="512299" cy="98296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3093955-0F6D-4A76-A680-46CB8DE03861}"/>
              </a:ext>
            </a:extLst>
          </p:cNvPr>
          <p:cNvCxnSpPr>
            <a:cxnSpLocks/>
          </p:cNvCxnSpPr>
          <p:nvPr/>
        </p:nvCxnSpPr>
        <p:spPr>
          <a:xfrm>
            <a:off x="4474097" y="3768660"/>
            <a:ext cx="394517" cy="32537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Прямая соединительная линия 318">
            <a:extLst>
              <a:ext uri="{FF2B5EF4-FFF2-40B4-BE49-F238E27FC236}">
                <a16:creationId xmlns:a16="http://schemas.microsoft.com/office/drawing/2014/main" id="{4C8A7988-3B51-4514-A554-28078381C1DA}"/>
              </a:ext>
            </a:extLst>
          </p:cNvPr>
          <p:cNvCxnSpPr>
            <a:cxnSpLocks/>
          </p:cNvCxnSpPr>
          <p:nvPr/>
        </p:nvCxnSpPr>
        <p:spPr>
          <a:xfrm>
            <a:off x="3813424" y="3778336"/>
            <a:ext cx="166430" cy="15787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Прямая соединительная линия 319">
            <a:extLst>
              <a:ext uri="{FF2B5EF4-FFF2-40B4-BE49-F238E27FC236}">
                <a16:creationId xmlns:a16="http://schemas.microsoft.com/office/drawing/2014/main" id="{C6C5ED66-CDAF-4CF3-8723-9B87B5A4EF61}"/>
              </a:ext>
            </a:extLst>
          </p:cNvPr>
          <p:cNvCxnSpPr>
            <a:cxnSpLocks/>
          </p:cNvCxnSpPr>
          <p:nvPr/>
        </p:nvCxnSpPr>
        <p:spPr>
          <a:xfrm flipV="1">
            <a:off x="3813424" y="3741323"/>
            <a:ext cx="150518" cy="27337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Прямая соединительная линия 321">
            <a:extLst>
              <a:ext uri="{FF2B5EF4-FFF2-40B4-BE49-F238E27FC236}">
                <a16:creationId xmlns:a16="http://schemas.microsoft.com/office/drawing/2014/main" id="{7399BD8D-099B-40C8-B7DB-487E59837289}"/>
              </a:ext>
            </a:extLst>
          </p:cNvPr>
          <p:cNvCxnSpPr>
            <a:cxnSpLocks/>
          </p:cNvCxnSpPr>
          <p:nvPr/>
        </p:nvCxnSpPr>
        <p:spPr>
          <a:xfrm>
            <a:off x="3886112" y="3847236"/>
            <a:ext cx="104907" cy="95535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Прямая соединительная линия 322">
            <a:extLst>
              <a:ext uri="{FF2B5EF4-FFF2-40B4-BE49-F238E27FC236}">
                <a16:creationId xmlns:a16="http://schemas.microsoft.com/office/drawing/2014/main" id="{8DB306CD-E465-41BC-9D8D-15F4B27AEF24}"/>
              </a:ext>
            </a:extLst>
          </p:cNvPr>
          <p:cNvCxnSpPr>
            <a:cxnSpLocks/>
          </p:cNvCxnSpPr>
          <p:nvPr/>
        </p:nvCxnSpPr>
        <p:spPr>
          <a:xfrm flipV="1">
            <a:off x="3914775" y="3734758"/>
            <a:ext cx="65079" cy="1370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Прямая соединительная линия 340">
            <a:extLst>
              <a:ext uri="{FF2B5EF4-FFF2-40B4-BE49-F238E27FC236}">
                <a16:creationId xmlns:a16="http://schemas.microsoft.com/office/drawing/2014/main" id="{187109F0-152D-42D3-94DA-3F269B27FE09}"/>
              </a:ext>
            </a:extLst>
          </p:cNvPr>
          <p:cNvCxnSpPr>
            <a:cxnSpLocks/>
          </p:cNvCxnSpPr>
          <p:nvPr/>
        </p:nvCxnSpPr>
        <p:spPr>
          <a:xfrm flipV="1">
            <a:off x="10812868" y="4222209"/>
            <a:ext cx="493307" cy="137333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Прямая соединительная линия 341">
            <a:extLst>
              <a:ext uri="{FF2B5EF4-FFF2-40B4-BE49-F238E27FC236}">
                <a16:creationId xmlns:a16="http://schemas.microsoft.com/office/drawing/2014/main" id="{7933C996-51ED-4715-88AC-5F7D5EB69FA3}"/>
              </a:ext>
            </a:extLst>
          </p:cNvPr>
          <p:cNvCxnSpPr>
            <a:cxnSpLocks/>
          </p:cNvCxnSpPr>
          <p:nvPr/>
        </p:nvCxnSpPr>
        <p:spPr>
          <a:xfrm>
            <a:off x="10383364" y="4162283"/>
            <a:ext cx="881536" cy="39518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Прямая соединительная линия 342">
            <a:extLst>
              <a:ext uri="{FF2B5EF4-FFF2-40B4-BE49-F238E27FC236}">
                <a16:creationId xmlns:a16="http://schemas.microsoft.com/office/drawing/2014/main" id="{F8F94AF2-6AE7-4CEB-A06B-EEB94A7497D8}"/>
              </a:ext>
            </a:extLst>
          </p:cNvPr>
          <p:cNvCxnSpPr>
            <a:cxnSpLocks/>
          </p:cNvCxnSpPr>
          <p:nvPr/>
        </p:nvCxnSpPr>
        <p:spPr>
          <a:xfrm flipV="1">
            <a:off x="11090275" y="3912741"/>
            <a:ext cx="174625" cy="51364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Прямая соединительная линия 344">
            <a:extLst>
              <a:ext uri="{FF2B5EF4-FFF2-40B4-BE49-F238E27FC236}">
                <a16:creationId xmlns:a16="http://schemas.microsoft.com/office/drawing/2014/main" id="{077F3BD6-3160-4B1A-9565-5F85CB75AD03}"/>
              </a:ext>
            </a:extLst>
          </p:cNvPr>
          <p:cNvCxnSpPr>
            <a:cxnSpLocks/>
          </p:cNvCxnSpPr>
          <p:nvPr/>
        </p:nvCxnSpPr>
        <p:spPr>
          <a:xfrm>
            <a:off x="10479260" y="4210510"/>
            <a:ext cx="685150" cy="302335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Прямая соединительная линия 346">
            <a:extLst>
              <a:ext uri="{FF2B5EF4-FFF2-40B4-BE49-F238E27FC236}">
                <a16:creationId xmlns:a16="http://schemas.microsoft.com/office/drawing/2014/main" id="{4AB4ABD3-5FBB-4BD7-8E2C-16053DC88F01}"/>
              </a:ext>
            </a:extLst>
          </p:cNvPr>
          <p:cNvCxnSpPr>
            <a:cxnSpLocks/>
          </p:cNvCxnSpPr>
          <p:nvPr/>
        </p:nvCxnSpPr>
        <p:spPr>
          <a:xfrm flipV="1">
            <a:off x="10905587" y="4207150"/>
            <a:ext cx="455357" cy="128071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Прямая соединительная линия 360">
            <a:extLst>
              <a:ext uri="{FF2B5EF4-FFF2-40B4-BE49-F238E27FC236}">
                <a16:creationId xmlns:a16="http://schemas.microsoft.com/office/drawing/2014/main" id="{B474C2A6-2D70-4689-B995-7D975880AE3E}"/>
              </a:ext>
            </a:extLst>
          </p:cNvPr>
          <p:cNvCxnSpPr>
            <a:cxnSpLocks/>
          </p:cNvCxnSpPr>
          <p:nvPr/>
        </p:nvCxnSpPr>
        <p:spPr>
          <a:xfrm flipV="1">
            <a:off x="3276069" y="4649499"/>
            <a:ext cx="714950" cy="16487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Прямая соединительная линия 361">
            <a:extLst>
              <a:ext uri="{FF2B5EF4-FFF2-40B4-BE49-F238E27FC236}">
                <a16:creationId xmlns:a16="http://schemas.microsoft.com/office/drawing/2014/main" id="{E2E2BA3B-80CB-4AAC-A67F-920FF8C8845F}"/>
              </a:ext>
            </a:extLst>
          </p:cNvPr>
          <p:cNvCxnSpPr>
            <a:cxnSpLocks/>
          </p:cNvCxnSpPr>
          <p:nvPr/>
        </p:nvCxnSpPr>
        <p:spPr>
          <a:xfrm>
            <a:off x="3105813" y="4609393"/>
            <a:ext cx="836264" cy="105428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Прямая соединительная линия 362">
            <a:extLst>
              <a:ext uri="{FF2B5EF4-FFF2-40B4-BE49-F238E27FC236}">
                <a16:creationId xmlns:a16="http://schemas.microsoft.com/office/drawing/2014/main" id="{AABEEEA8-F661-4F8F-B607-F703340B1C14}"/>
              </a:ext>
            </a:extLst>
          </p:cNvPr>
          <p:cNvCxnSpPr>
            <a:cxnSpLocks/>
          </p:cNvCxnSpPr>
          <p:nvPr/>
        </p:nvCxnSpPr>
        <p:spPr>
          <a:xfrm flipV="1">
            <a:off x="3091541" y="4531327"/>
            <a:ext cx="231026" cy="55982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Прямая соединительная линия 363">
            <a:extLst>
              <a:ext uri="{FF2B5EF4-FFF2-40B4-BE49-F238E27FC236}">
                <a16:creationId xmlns:a16="http://schemas.microsoft.com/office/drawing/2014/main" id="{843A09EC-E77B-4A92-A88B-2E09EA672D90}"/>
              </a:ext>
            </a:extLst>
          </p:cNvPr>
          <p:cNvCxnSpPr>
            <a:cxnSpLocks/>
          </p:cNvCxnSpPr>
          <p:nvPr/>
        </p:nvCxnSpPr>
        <p:spPr>
          <a:xfrm>
            <a:off x="4169613" y="4396889"/>
            <a:ext cx="174003" cy="171016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Прямая соединительная линия 364">
            <a:extLst>
              <a:ext uri="{FF2B5EF4-FFF2-40B4-BE49-F238E27FC236}">
                <a16:creationId xmlns:a16="http://schemas.microsoft.com/office/drawing/2014/main" id="{DDFE2F64-2001-4DAD-B93A-D23312876ADD}"/>
              </a:ext>
            </a:extLst>
          </p:cNvPr>
          <p:cNvCxnSpPr>
            <a:cxnSpLocks/>
          </p:cNvCxnSpPr>
          <p:nvPr/>
        </p:nvCxnSpPr>
        <p:spPr>
          <a:xfrm>
            <a:off x="3172501" y="4691062"/>
            <a:ext cx="789488" cy="999758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Прямая соединительная линия 365">
            <a:extLst>
              <a:ext uri="{FF2B5EF4-FFF2-40B4-BE49-F238E27FC236}">
                <a16:creationId xmlns:a16="http://schemas.microsoft.com/office/drawing/2014/main" id="{7B85A4EE-33B8-4DB8-AB8F-91BF32D364F6}"/>
              </a:ext>
            </a:extLst>
          </p:cNvPr>
          <p:cNvCxnSpPr>
            <a:cxnSpLocks/>
          </p:cNvCxnSpPr>
          <p:nvPr/>
        </p:nvCxnSpPr>
        <p:spPr>
          <a:xfrm flipV="1">
            <a:off x="3198926" y="4532675"/>
            <a:ext cx="109300" cy="2484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Прямая соединительная линия 366">
            <a:extLst>
              <a:ext uri="{FF2B5EF4-FFF2-40B4-BE49-F238E27FC236}">
                <a16:creationId xmlns:a16="http://schemas.microsoft.com/office/drawing/2014/main" id="{01B69419-F348-48A6-8021-9A2460BEDDE2}"/>
              </a:ext>
            </a:extLst>
          </p:cNvPr>
          <p:cNvCxnSpPr>
            <a:cxnSpLocks/>
          </p:cNvCxnSpPr>
          <p:nvPr/>
        </p:nvCxnSpPr>
        <p:spPr>
          <a:xfrm flipV="1">
            <a:off x="3383756" y="4672013"/>
            <a:ext cx="511969" cy="120066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Прямая соединительная линия 367">
            <a:extLst>
              <a:ext uri="{FF2B5EF4-FFF2-40B4-BE49-F238E27FC236}">
                <a16:creationId xmlns:a16="http://schemas.microsoft.com/office/drawing/2014/main" id="{BA8770A5-7309-4AE6-8C11-38CEA472DAB5}"/>
              </a:ext>
            </a:extLst>
          </p:cNvPr>
          <p:cNvCxnSpPr>
            <a:cxnSpLocks/>
          </p:cNvCxnSpPr>
          <p:nvPr/>
        </p:nvCxnSpPr>
        <p:spPr>
          <a:xfrm>
            <a:off x="4244120" y="4467977"/>
            <a:ext cx="99496" cy="8973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Прямая соединительная линия 379">
            <a:extLst>
              <a:ext uri="{FF2B5EF4-FFF2-40B4-BE49-F238E27FC236}">
                <a16:creationId xmlns:a16="http://schemas.microsoft.com/office/drawing/2014/main" id="{556A3A9D-0E71-454D-9512-A5F65655DF34}"/>
              </a:ext>
            </a:extLst>
          </p:cNvPr>
          <p:cNvCxnSpPr>
            <a:cxnSpLocks/>
          </p:cNvCxnSpPr>
          <p:nvPr/>
        </p:nvCxnSpPr>
        <p:spPr>
          <a:xfrm flipV="1">
            <a:off x="4232778" y="4557516"/>
            <a:ext cx="138256" cy="3170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Прямая соединительная линия 380">
            <a:extLst>
              <a:ext uri="{FF2B5EF4-FFF2-40B4-BE49-F238E27FC236}">
                <a16:creationId xmlns:a16="http://schemas.microsoft.com/office/drawing/2014/main" id="{4C4AB78D-F92B-4FEE-BD30-80F4B4E65BA0}"/>
              </a:ext>
            </a:extLst>
          </p:cNvPr>
          <p:cNvCxnSpPr>
            <a:cxnSpLocks/>
          </p:cNvCxnSpPr>
          <p:nvPr/>
        </p:nvCxnSpPr>
        <p:spPr>
          <a:xfrm>
            <a:off x="2741230" y="4194509"/>
            <a:ext cx="228189" cy="28052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Прямая соединительная линия 381">
            <a:extLst>
              <a:ext uri="{FF2B5EF4-FFF2-40B4-BE49-F238E27FC236}">
                <a16:creationId xmlns:a16="http://schemas.microsoft.com/office/drawing/2014/main" id="{4C4137D4-B942-46E3-877B-1E9DE929B858}"/>
              </a:ext>
            </a:extLst>
          </p:cNvPr>
          <p:cNvCxnSpPr>
            <a:cxnSpLocks/>
          </p:cNvCxnSpPr>
          <p:nvPr/>
        </p:nvCxnSpPr>
        <p:spPr>
          <a:xfrm flipV="1">
            <a:off x="2969419" y="4400217"/>
            <a:ext cx="260810" cy="60485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Прямая соединительная линия 382">
            <a:extLst>
              <a:ext uri="{FF2B5EF4-FFF2-40B4-BE49-F238E27FC236}">
                <a16:creationId xmlns:a16="http://schemas.microsoft.com/office/drawing/2014/main" id="{6E9AB330-FEF2-456B-84AF-E06076DDCB37}"/>
              </a:ext>
            </a:extLst>
          </p:cNvPr>
          <p:cNvCxnSpPr>
            <a:cxnSpLocks/>
          </p:cNvCxnSpPr>
          <p:nvPr/>
        </p:nvCxnSpPr>
        <p:spPr>
          <a:xfrm>
            <a:off x="3274097" y="4452895"/>
            <a:ext cx="85379" cy="92829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Прямая соединительная линия 383">
            <a:extLst>
              <a:ext uri="{FF2B5EF4-FFF2-40B4-BE49-F238E27FC236}">
                <a16:creationId xmlns:a16="http://schemas.microsoft.com/office/drawing/2014/main" id="{C9CA2549-F6AF-4EFF-8139-A8ADCE01AFDC}"/>
              </a:ext>
            </a:extLst>
          </p:cNvPr>
          <p:cNvCxnSpPr>
            <a:cxnSpLocks/>
          </p:cNvCxnSpPr>
          <p:nvPr/>
        </p:nvCxnSpPr>
        <p:spPr>
          <a:xfrm>
            <a:off x="2741230" y="3868958"/>
            <a:ext cx="221425" cy="261422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Прямая соединительная линия 384">
            <a:extLst>
              <a:ext uri="{FF2B5EF4-FFF2-40B4-BE49-F238E27FC236}">
                <a16:creationId xmlns:a16="http://schemas.microsoft.com/office/drawing/2014/main" id="{896F1614-5441-461E-BB6D-589E76DFF7B9}"/>
              </a:ext>
            </a:extLst>
          </p:cNvPr>
          <p:cNvCxnSpPr>
            <a:cxnSpLocks/>
          </p:cNvCxnSpPr>
          <p:nvPr/>
        </p:nvCxnSpPr>
        <p:spPr>
          <a:xfrm flipV="1">
            <a:off x="2853193" y="3972167"/>
            <a:ext cx="175674" cy="3972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Прямая соединительная линия 385">
            <a:extLst>
              <a:ext uri="{FF2B5EF4-FFF2-40B4-BE49-F238E27FC236}">
                <a16:creationId xmlns:a16="http://schemas.microsoft.com/office/drawing/2014/main" id="{9186F8E7-24B6-4955-9097-4C0C1AFCF8C6}"/>
              </a:ext>
            </a:extLst>
          </p:cNvPr>
          <p:cNvCxnSpPr>
            <a:cxnSpLocks/>
          </p:cNvCxnSpPr>
          <p:nvPr/>
        </p:nvCxnSpPr>
        <p:spPr>
          <a:xfrm flipV="1">
            <a:off x="4167840" y="4578701"/>
            <a:ext cx="131843" cy="23422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Прямая соединительная линия 386">
            <a:extLst>
              <a:ext uri="{FF2B5EF4-FFF2-40B4-BE49-F238E27FC236}">
                <a16:creationId xmlns:a16="http://schemas.microsoft.com/office/drawing/2014/main" id="{506EC477-5920-4797-BEC6-05088DE50E8A}"/>
              </a:ext>
            </a:extLst>
          </p:cNvPr>
          <p:cNvCxnSpPr>
            <a:cxnSpLocks/>
          </p:cNvCxnSpPr>
          <p:nvPr/>
        </p:nvCxnSpPr>
        <p:spPr>
          <a:xfrm>
            <a:off x="3229291" y="4400217"/>
            <a:ext cx="61138" cy="7067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Прямая соединительная линия 398">
            <a:extLst>
              <a:ext uri="{FF2B5EF4-FFF2-40B4-BE49-F238E27FC236}">
                <a16:creationId xmlns:a16="http://schemas.microsoft.com/office/drawing/2014/main" id="{3F3ABA68-A43F-4910-868D-C237339C1058}"/>
              </a:ext>
            </a:extLst>
          </p:cNvPr>
          <p:cNvCxnSpPr>
            <a:cxnSpLocks/>
          </p:cNvCxnSpPr>
          <p:nvPr/>
        </p:nvCxnSpPr>
        <p:spPr>
          <a:xfrm>
            <a:off x="3947898" y="4171475"/>
            <a:ext cx="59162" cy="5739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Прямая соединительная линия 399">
            <a:extLst>
              <a:ext uri="{FF2B5EF4-FFF2-40B4-BE49-F238E27FC236}">
                <a16:creationId xmlns:a16="http://schemas.microsoft.com/office/drawing/2014/main" id="{EB37124F-103E-4D4B-8768-E5E29923A55E}"/>
              </a:ext>
            </a:extLst>
          </p:cNvPr>
          <p:cNvCxnSpPr>
            <a:cxnSpLocks/>
          </p:cNvCxnSpPr>
          <p:nvPr/>
        </p:nvCxnSpPr>
        <p:spPr>
          <a:xfrm flipV="1">
            <a:off x="2741230" y="4131815"/>
            <a:ext cx="205569" cy="46162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Прямая соединительная линия 400">
            <a:extLst>
              <a:ext uri="{FF2B5EF4-FFF2-40B4-BE49-F238E27FC236}">
                <a16:creationId xmlns:a16="http://schemas.microsoft.com/office/drawing/2014/main" id="{7EE1182D-54A9-4EFA-8271-C146F5697BF3}"/>
              </a:ext>
            </a:extLst>
          </p:cNvPr>
          <p:cNvCxnSpPr>
            <a:cxnSpLocks/>
          </p:cNvCxnSpPr>
          <p:nvPr/>
        </p:nvCxnSpPr>
        <p:spPr>
          <a:xfrm>
            <a:off x="2801998" y="4271222"/>
            <a:ext cx="155417" cy="18948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Прямая соединительная линия 401">
            <a:extLst>
              <a:ext uri="{FF2B5EF4-FFF2-40B4-BE49-F238E27FC236}">
                <a16:creationId xmlns:a16="http://schemas.microsoft.com/office/drawing/2014/main" id="{A5E2114E-A393-44A6-9073-90EE31A3B75A}"/>
              </a:ext>
            </a:extLst>
          </p:cNvPr>
          <p:cNvCxnSpPr>
            <a:cxnSpLocks/>
          </p:cNvCxnSpPr>
          <p:nvPr/>
        </p:nvCxnSpPr>
        <p:spPr>
          <a:xfrm>
            <a:off x="3872366" y="4097499"/>
            <a:ext cx="133419" cy="141378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Прямая соединительная линия 402">
            <a:extLst>
              <a:ext uri="{FF2B5EF4-FFF2-40B4-BE49-F238E27FC236}">
                <a16:creationId xmlns:a16="http://schemas.microsoft.com/office/drawing/2014/main" id="{FE801578-692C-4C82-8737-821024ED97C7}"/>
              </a:ext>
            </a:extLst>
          </p:cNvPr>
          <p:cNvCxnSpPr>
            <a:cxnSpLocks/>
          </p:cNvCxnSpPr>
          <p:nvPr/>
        </p:nvCxnSpPr>
        <p:spPr>
          <a:xfrm flipV="1">
            <a:off x="2853193" y="4106685"/>
            <a:ext cx="186325" cy="4352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Прямая соединительная линия 404">
            <a:extLst>
              <a:ext uri="{FF2B5EF4-FFF2-40B4-BE49-F238E27FC236}">
                <a16:creationId xmlns:a16="http://schemas.microsoft.com/office/drawing/2014/main" id="{2338682B-FC56-4207-8850-36DD87DEF640}"/>
              </a:ext>
            </a:extLst>
          </p:cNvPr>
          <p:cNvCxnSpPr>
            <a:cxnSpLocks/>
          </p:cNvCxnSpPr>
          <p:nvPr/>
        </p:nvCxnSpPr>
        <p:spPr>
          <a:xfrm flipV="1">
            <a:off x="3069167" y="4395455"/>
            <a:ext cx="176244" cy="4273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Прямая соединительная линия 417">
            <a:extLst>
              <a:ext uri="{FF2B5EF4-FFF2-40B4-BE49-F238E27FC236}">
                <a16:creationId xmlns:a16="http://schemas.microsoft.com/office/drawing/2014/main" id="{D8DCD56E-C676-4525-9D0E-1DDD18A83274}"/>
              </a:ext>
            </a:extLst>
          </p:cNvPr>
          <p:cNvCxnSpPr>
            <a:cxnSpLocks/>
          </p:cNvCxnSpPr>
          <p:nvPr/>
        </p:nvCxnSpPr>
        <p:spPr>
          <a:xfrm flipV="1">
            <a:off x="1616689" y="3828282"/>
            <a:ext cx="1194275" cy="19015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Прямая соединительная линия 418">
            <a:extLst>
              <a:ext uri="{FF2B5EF4-FFF2-40B4-BE49-F238E27FC236}">
                <a16:creationId xmlns:a16="http://schemas.microsoft.com/office/drawing/2014/main" id="{439F3B74-30EB-4457-A62F-A24C5935E39F}"/>
              </a:ext>
            </a:extLst>
          </p:cNvPr>
          <p:cNvCxnSpPr>
            <a:cxnSpLocks/>
          </p:cNvCxnSpPr>
          <p:nvPr/>
        </p:nvCxnSpPr>
        <p:spPr>
          <a:xfrm>
            <a:off x="2030246" y="3763269"/>
            <a:ext cx="131270" cy="17293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Прямая соединительная линия 419">
            <a:extLst>
              <a:ext uri="{FF2B5EF4-FFF2-40B4-BE49-F238E27FC236}">
                <a16:creationId xmlns:a16="http://schemas.microsoft.com/office/drawing/2014/main" id="{9A8B816E-0C6E-44D1-990A-C131FF39B525}"/>
              </a:ext>
            </a:extLst>
          </p:cNvPr>
          <p:cNvCxnSpPr>
            <a:cxnSpLocks/>
          </p:cNvCxnSpPr>
          <p:nvPr/>
        </p:nvCxnSpPr>
        <p:spPr>
          <a:xfrm flipV="1">
            <a:off x="2016766" y="3693235"/>
            <a:ext cx="384442" cy="51434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Прямая соединительная линия 420">
            <a:extLst>
              <a:ext uri="{FF2B5EF4-FFF2-40B4-BE49-F238E27FC236}">
                <a16:creationId xmlns:a16="http://schemas.microsoft.com/office/drawing/2014/main" id="{1C940603-48FA-4D92-B94F-1ECEC74157D7}"/>
              </a:ext>
            </a:extLst>
          </p:cNvPr>
          <p:cNvCxnSpPr>
            <a:cxnSpLocks/>
          </p:cNvCxnSpPr>
          <p:nvPr/>
        </p:nvCxnSpPr>
        <p:spPr>
          <a:xfrm>
            <a:off x="2478648" y="3275017"/>
            <a:ext cx="450420" cy="547266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Прямая соединительная линия 421">
            <a:extLst>
              <a:ext uri="{FF2B5EF4-FFF2-40B4-BE49-F238E27FC236}">
                <a16:creationId xmlns:a16="http://schemas.microsoft.com/office/drawing/2014/main" id="{84350F2A-71D0-4638-823C-CF5FDBD611CE}"/>
              </a:ext>
            </a:extLst>
          </p:cNvPr>
          <p:cNvCxnSpPr>
            <a:cxnSpLocks/>
          </p:cNvCxnSpPr>
          <p:nvPr/>
        </p:nvCxnSpPr>
        <p:spPr>
          <a:xfrm>
            <a:off x="2099767" y="3854461"/>
            <a:ext cx="49197" cy="5887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Прямая соединительная линия 422">
            <a:extLst>
              <a:ext uri="{FF2B5EF4-FFF2-40B4-BE49-F238E27FC236}">
                <a16:creationId xmlns:a16="http://schemas.microsoft.com/office/drawing/2014/main" id="{C2AEFFD8-1FD9-42B2-AB07-23419A89F719}"/>
              </a:ext>
            </a:extLst>
          </p:cNvPr>
          <p:cNvCxnSpPr>
            <a:cxnSpLocks/>
          </p:cNvCxnSpPr>
          <p:nvPr/>
        </p:nvCxnSpPr>
        <p:spPr>
          <a:xfrm flipV="1">
            <a:off x="2136553" y="3694680"/>
            <a:ext cx="247986" cy="35123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Прямая соединительная линия 424">
            <a:extLst>
              <a:ext uri="{FF2B5EF4-FFF2-40B4-BE49-F238E27FC236}">
                <a16:creationId xmlns:a16="http://schemas.microsoft.com/office/drawing/2014/main" id="{475AE6C5-2EF7-483C-B2C8-8D021F7EA255}"/>
              </a:ext>
            </a:extLst>
          </p:cNvPr>
          <p:cNvCxnSpPr>
            <a:cxnSpLocks/>
          </p:cNvCxnSpPr>
          <p:nvPr/>
        </p:nvCxnSpPr>
        <p:spPr>
          <a:xfrm>
            <a:off x="2548196" y="3354133"/>
            <a:ext cx="356983" cy="43999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Прямая соединительная линия 437">
            <a:extLst>
              <a:ext uri="{FF2B5EF4-FFF2-40B4-BE49-F238E27FC236}">
                <a16:creationId xmlns:a16="http://schemas.microsoft.com/office/drawing/2014/main" id="{B6AB9A0E-6615-4610-9DBB-A5E99A6C32D9}"/>
              </a:ext>
            </a:extLst>
          </p:cNvPr>
          <p:cNvCxnSpPr>
            <a:cxnSpLocks/>
          </p:cNvCxnSpPr>
          <p:nvPr/>
        </p:nvCxnSpPr>
        <p:spPr>
          <a:xfrm flipV="1">
            <a:off x="2488058" y="3634850"/>
            <a:ext cx="253172" cy="41483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Прямая соединительная линия 438">
            <a:extLst>
              <a:ext uri="{FF2B5EF4-FFF2-40B4-BE49-F238E27FC236}">
                <a16:creationId xmlns:a16="http://schemas.microsoft.com/office/drawing/2014/main" id="{EB448F82-B498-4794-A69A-2F75088060A7}"/>
              </a:ext>
            </a:extLst>
          </p:cNvPr>
          <p:cNvCxnSpPr>
            <a:cxnSpLocks/>
          </p:cNvCxnSpPr>
          <p:nvPr/>
        </p:nvCxnSpPr>
        <p:spPr>
          <a:xfrm flipV="1">
            <a:off x="2587653" y="3630728"/>
            <a:ext cx="153577" cy="29618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Прямая соединительная линия 440">
            <a:extLst>
              <a:ext uri="{FF2B5EF4-FFF2-40B4-BE49-F238E27FC236}">
                <a16:creationId xmlns:a16="http://schemas.microsoft.com/office/drawing/2014/main" id="{FF093EC9-5055-4194-8FD5-65ADF8AB2BC8}"/>
              </a:ext>
            </a:extLst>
          </p:cNvPr>
          <p:cNvCxnSpPr>
            <a:cxnSpLocks/>
          </p:cNvCxnSpPr>
          <p:nvPr/>
        </p:nvCxnSpPr>
        <p:spPr>
          <a:xfrm flipV="1">
            <a:off x="3882344" y="6013301"/>
            <a:ext cx="856344" cy="216236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Прямая соединительная линия 443">
            <a:extLst>
              <a:ext uri="{FF2B5EF4-FFF2-40B4-BE49-F238E27FC236}">
                <a16:creationId xmlns:a16="http://schemas.microsoft.com/office/drawing/2014/main" id="{1EC52478-9CBB-4BEC-B653-C3FDDBB69AC1}"/>
              </a:ext>
            </a:extLst>
          </p:cNvPr>
          <p:cNvCxnSpPr>
            <a:cxnSpLocks/>
          </p:cNvCxnSpPr>
          <p:nvPr/>
        </p:nvCxnSpPr>
        <p:spPr>
          <a:xfrm>
            <a:off x="3583781" y="5803351"/>
            <a:ext cx="298203" cy="41766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Прямая соединительная линия 447">
            <a:extLst>
              <a:ext uri="{FF2B5EF4-FFF2-40B4-BE49-F238E27FC236}">
                <a16:creationId xmlns:a16="http://schemas.microsoft.com/office/drawing/2014/main" id="{7AD5AE36-AC35-4EFA-B446-BC47CFDA5170}"/>
              </a:ext>
            </a:extLst>
          </p:cNvPr>
          <p:cNvCxnSpPr>
            <a:cxnSpLocks/>
          </p:cNvCxnSpPr>
          <p:nvPr/>
        </p:nvCxnSpPr>
        <p:spPr>
          <a:xfrm flipV="1">
            <a:off x="2616200" y="5663677"/>
            <a:ext cx="1418474" cy="347715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Прямая соединительная линия 449">
            <a:extLst>
              <a:ext uri="{FF2B5EF4-FFF2-40B4-BE49-F238E27FC236}">
                <a16:creationId xmlns:a16="http://schemas.microsoft.com/office/drawing/2014/main" id="{F2049E6F-AB69-41E7-B5C8-B372BFBAD946}"/>
              </a:ext>
            </a:extLst>
          </p:cNvPr>
          <p:cNvCxnSpPr>
            <a:cxnSpLocks/>
          </p:cNvCxnSpPr>
          <p:nvPr/>
        </p:nvCxnSpPr>
        <p:spPr>
          <a:xfrm flipV="1">
            <a:off x="3986141" y="6017429"/>
            <a:ext cx="712690" cy="18082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Прямая соединительная линия 451">
            <a:extLst>
              <a:ext uri="{FF2B5EF4-FFF2-40B4-BE49-F238E27FC236}">
                <a16:creationId xmlns:a16="http://schemas.microsoft.com/office/drawing/2014/main" id="{37359C9B-2643-4792-865F-D4AA1461252E}"/>
              </a:ext>
            </a:extLst>
          </p:cNvPr>
          <p:cNvCxnSpPr>
            <a:cxnSpLocks/>
          </p:cNvCxnSpPr>
          <p:nvPr/>
        </p:nvCxnSpPr>
        <p:spPr>
          <a:xfrm flipV="1">
            <a:off x="2721443" y="5667002"/>
            <a:ext cx="1284342" cy="31501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Прямая соединительная линия 455">
            <a:extLst>
              <a:ext uri="{FF2B5EF4-FFF2-40B4-BE49-F238E27FC236}">
                <a16:creationId xmlns:a16="http://schemas.microsoft.com/office/drawing/2014/main" id="{18740E42-D262-4D4A-9294-C7C1D3D5CD63}"/>
              </a:ext>
            </a:extLst>
          </p:cNvPr>
          <p:cNvCxnSpPr>
            <a:cxnSpLocks/>
          </p:cNvCxnSpPr>
          <p:nvPr/>
        </p:nvCxnSpPr>
        <p:spPr>
          <a:xfrm>
            <a:off x="3647770" y="5893876"/>
            <a:ext cx="180532" cy="248055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Прямая соединительная линия 457">
            <a:extLst>
              <a:ext uri="{FF2B5EF4-FFF2-40B4-BE49-F238E27FC236}">
                <a16:creationId xmlns:a16="http://schemas.microsoft.com/office/drawing/2014/main" id="{4FF84AE3-7203-42B5-BE37-CD71601595EA}"/>
              </a:ext>
            </a:extLst>
          </p:cNvPr>
          <p:cNvCxnSpPr>
            <a:cxnSpLocks/>
          </p:cNvCxnSpPr>
          <p:nvPr/>
        </p:nvCxnSpPr>
        <p:spPr>
          <a:xfrm>
            <a:off x="4341201" y="5580946"/>
            <a:ext cx="694331" cy="733617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Прямая соединительная линия 472">
            <a:extLst>
              <a:ext uri="{FF2B5EF4-FFF2-40B4-BE49-F238E27FC236}">
                <a16:creationId xmlns:a16="http://schemas.microsoft.com/office/drawing/2014/main" id="{93C2AAE5-D699-4F30-97D8-E17FC597314D}"/>
              </a:ext>
            </a:extLst>
          </p:cNvPr>
          <p:cNvCxnSpPr>
            <a:cxnSpLocks/>
          </p:cNvCxnSpPr>
          <p:nvPr/>
        </p:nvCxnSpPr>
        <p:spPr>
          <a:xfrm flipV="1">
            <a:off x="4200902" y="5574947"/>
            <a:ext cx="125639" cy="37917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Прямая соединительная линия 473">
            <a:extLst>
              <a:ext uri="{FF2B5EF4-FFF2-40B4-BE49-F238E27FC236}">
                <a16:creationId xmlns:a16="http://schemas.microsoft.com/office/drawing/2014/main" id="{6907BD7C-06C5-489F-A3EE-BEDB3DA2C2D8}"/>
              </a:ext>
            </a:extLst>
          </p:cNvPr>
          <p:cNvCxnSpPr>
            <a:cxnSpLocks/>
          </p:cNvCxnSpPr>
          <p:nvPr/>
        </p:nvCxnSpPr>
        <p:spPr>
          <a:xfrm flipV="1">
            <a:off x="4272311" y="5574947"/>
            <a:ext cx="54230" cy="1624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Прямая соединительная линия 347">
            <a:extLst>
              <a:ext uri="{FF2B5EF4-FFF2-40B4-BE49-F238E27FC236}">
                <a16:creationId xmlns:a16="http://schemas.microsoft.com/office/drawing/2014/main" id="{E61DF929-FB7A-4832-8D48-F949D67293E5}"/>
              </a:ext>
            </a:extLst>
          </p:cNvPr>
          <p:cNvCxnSpPr>
            <a:cxnSpLocks/>
          </p:cNvCxnSpPr>
          <p:nvPr/>
        </p:nvCxnSpPr>
        <p:spPr>
          <a:xfrm>
            <a:off x="11059521" y="4081024"/>
            <a:ext cx="317745" cy="13153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Прямая соединительная линия 343">
            <a:extLst>
              <a:ext uri="{FF2B5EF4-FFF2-40B4-BE49-F238E27FC236}">
                <a16:creationId xmlns:a16="http://schemas.microsoft.com/office/drawing/2014/main" id="{80E0943D-D0FA-49B0-B08A-BF0290475FD2}"/>
              </a:ext>
            </a:extLst>
          </p:cNvPr>
          <p:cNvCxnSpPr>
            <a:cxnSpLocks/>
          </p:cNvCxnSpPr>
          <p:nvPr/>
        </p:nvCxnSpPr>
        <p:spPr>
          <a:xfrm>
            <a:off x="10959766" y="4042623"/>
            <a:ext cx="395364" cy="155333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Прямая соединительная линия 445">
            <a:extLst>
              <a:ext uri="{FF2B5EF4-FFF2-40B4-BE49-F238E27FC236}">
                <a16:creationId xmlns:a16="http://schemas.microsoft.com/office/drawing/2014/main" id="{37F76A71-74BB-49D5-865E-519448DBF825}"/>
              </a:ext>
            </a:extLst>
          </p:cNvPr>
          <p:cNvCxnSpPr>
            <a:cxnSpLocks/>
          </p:cNvCxnSpPr>
          <p:nvPr/>
        </p:nvCxnSpPr>
        <p:spPr>
          <a:xfrm flipH="1" flipV="1">
            <a:off x="4329346" y="5580946"/>
            <a:ext cx="749993" cy="77849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я соединительная линия 221">
            <a:extLst>
              <a:ext uri="{FF2B5EF4-FFF2-40B4-BE49-F238E27FC236}">
                <a16:creationId xmlns:a16="http://schemas.microsoft.com/office/drawing/2014/main" id="{DA5D507E-BB57-4A44-9CD1-FBD07EB27908}"/>
              </a:ext>
            </a:extLst>
          </p:cNvPr>
          <p:cNvCxnSpPr>
            <a:cxnSpLocks/>
          </p:cNvCxnSpPr>
          <p:nvPr/>
        </p:nvCxnSpPr>
        <p:spPr>
          <a:xfrm>
            <a:off x="2810964" y="3955812"/>
            <a:ext cx="68742" cy="73306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единительная линия 226">
            <a:extLst>
              <a:ext uri="{FF2B5EF4-FFF2-40B4-BE49-F238E27FC236}">
                <a16:creationId xmlns:a16="http://schemas.microsoft.com/office/drawing/2014/main" id="{9E28F1A6-C3BD-47CE-971F-6B434C226173}"/>
              </a:ext>
            </a:extLst>
          </p:cNvPr>
          <p:cNvCxnSpPr>
            <a:cxnSpLocks/>
          </p:cNvCxnSpPr>
          <p:nvPr/>
        </p:nvCxnSpPr>
        <p:spPr>
          <a:xfrm flipV="1">
            <a:off x="3816010" y="3877787"/>
            <a:ext cx="176244" cy="4273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>
            <a:extLst>
              <a:ext uri="{FF2B5EF4-FFF2-40B4-BE49-F238E27FC236}">
                <a16:creationId xmlns:a16="http://schemas.microsoft.com/office/drawing/2014/main" id="{CB8B6BEC-53E9-4C0B-B192-CAD296D71632}"/>
              </a:ext>
            </a:extLst>
          </p:cNvPr>
          <p:cNvCxnSpPr>
            <a:cxnSpLocks/>
          </p:cNvCxnSpPr>
          <p:nvPr/>
        </p:nvCxnSpPr>
        <p:spPr>
          <a:xfrm flipV="1">
            <a:off x="10971182" y="3907652"/>
            <a:ext cx="324165" cy="86896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Прямая соединительная линия 273">
            <a:extLst>
              <a:ext uri="{FF2B5EF4-FFF2-40B4-BE49-F238E27FC236}">
                <a16:creationId xmlns:a16="http://schemas.microsoft.com/office/drawing/2014/main" id="{ED497502-8959-4EBF-924E-FF618928E7EC}"/>
              </a:ext>
            </a:extLst>
          </p:cNvPr>
          <p:cNvCxnSpPr>
            <a:cxnSpLocks/>
          </p:cNvCxnSpPr>
          <p:nvPr/>
        </p:nvCxnSpPr>
        <p:spPr>
          <a:xfrm>
            <a:off x="1503790" y="4035435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Прямая соединительная линия 274">
            <a:extLst>
              <a:ext uri="{FF2B5EF4-FFF2-40B4-BE49-F238E27FC236}">
                <a16:creationId xmlns:a16="http://schemas.microsoft.com/office/drawing/2014/main" id="{AE40AEEB-3EAC-4E29-9899-54C1DD82660C}"/>
              </a:ext>
            </a:extLst>
          </p:cNvPr>
          <p:cNvCxnSpPr>
            <a:cxnSpLocks/>
          </p:cNvCxnSpPr>
          <p:nvPr/>
        </p:nvCxnSpPr>
        <p:spPr>
          <a:xfrm>
            <a:off x="1404218" y="4152624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Прямая соединительная линия 275">
            <a:extLst>
              <a:ext uri="{FF2B5EF4-FFF2-40B4-BE49-F238E27FC236}">
                <a16:creationId xmlns:a16="http://schemas.microsoft.com/office/drawing/2014/main" id="{B7975F60-79AB-4670-910E-CEF6C2CD4F3C}"/>
              </a:ext>
            </a:extLst>
          </p:cNvPr>
          <p:cNvCxnSpPr>
            <a:cxnSpLocks/>
          </p:cNvCxnSpPr>
          <p:nvPr/>
        </p:nvCxnSpPr>
        <p:spPr>
          <a:xfrm>
            <a:off x="1430440" y="4181199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Прямая соединительная линия 276">
            <a:extLst>
              <a:ext uri="{FF2B5EF4-FFF2-40B4-BE49-F238E27FC236}">
                <a16:creationId xmlns:a16="http://schemas.microsoft.com/office/drawing/2014/main" id="{467E8880-7E40-431E-874C-3D203C7B140C}"/>
              </a:ext>
            </a:extLst>
          </p:cNvPr>
          <p:cNvCxnSpPr>
            <a:cxnSpLocks/>
          </p:cNvCxnSpPr>
          <p:nvPr/>
        </p:nvCxnSpPr>
        <p:spPr>
          <a:xfrm>
            <a:off x="1468058" y="4210144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Прямая соединительная линия 423">
            <a:extLst>
              <a:ext uri="{FF2B5EF4-FFF2-40B4-BE49-F238E27FC236}">
                <a16:creationId xmlns:a16="http://schemas.microsoft.com/office/drawing/2014/main" id="{C725A706-AFAE-4B65-92BD-8CD0E623236E}"/>
              </a:ext>
            </a:extLst>
          </p:cNvPr>
          <p:cNvCxnSpPr>
            <a:cxnSpLocks/>
          </p:cNvCxnSpPr>
          <p:nvPr/>
        </p:nvCxnSpPr>
        <p:spPr>
          <a:xfrm flipV="1">
            <a:off x="1509852" y="3819985"/>
            <a:ext cx="1390281" cy="220283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>
            <a:extLst>
              <a:ext uri="{FF2B5EF4-FFF2-40B4-BE49-F238E27FC236}">
                <a16:creationId xmlns:a16="http://schemas.microsoft.com/office/drawing/2014/main" id="{5B78053E-A23C-46E4-9CC9-601A735E9660}"/>
              </a:ext>
            </a:extLst>
          </p:cNvPr>
          <p:cNvCxnSpPr>
            <a:cxnSpLocks/>
          </p:cNvCxnSpPr>
          <p:nvPr/>
        </p:nvCxnSpPr>
        <p:spPr>
          <a:xfrm flipV="1">
            <a:off x="3150296" y="4504573"/>
            <a:ext cx="8598929" cy="2517670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>
            <a:extLst>
              <a:ext uri="{FF2B5EF4-FFF2-40B4-BE49-F238E27FC236}">
                <a16:creationId xmlns:a16="http://schemas.microsoft.com/office/drawing/2014/main" id="{9627A4C5-430A-4DB5-ADD9-A511AF5CF12E}"/>
              </a:ext>
            </a:extLst>
          </p:cNvPr>
          <p:cNvCxnSpPr>
            <a:cxnSpLocks/>
          </p:cNvCxnSpPr>
          <p:nvPr/>
        </p:nvCxnSpPr>
        <p:spPr>
          <a:xfrm flipV="1">
            <a:off x="3179187" y="4589870"/>
            <a:ext cx="8531961" cy="2598825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>
            <a:extLst>
              <a:ext uri="{FF2B5EF4-FFF2-40B4-BE49-F238E27FC236}">
                <a16:creationId xmlns:a16="http://schemas.microsoft.com/office/drawing/2014/main" id="{24109B27-0E89-4C64-8CD4-1DB32BFD30BF}"/>
              </a:ext>
            </a:extLst>
          </p:cNvPr>
          <p:cNvCxnSpPr>
            <a:cxnSpLocks/>
          </p:cNvCxnSpPr>
          <p:nvPr/>
        </p:nvCxnSpPr>
        <p:spPr>
          <a:xfrm flipV="1">
            <a:off x="3156311" y="5542924"/>
            <a:ext cx="5328029" cy="1546458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Прямая соединительная линия 498">
            <a:extLst>
              <a:ext uri="{FF2B5EF4-FFF2-40B4-BE49-F238E27FC236}">
                <a16:creationId xmlns:a16="http://schemas.microsoft.com/office/drawing/2014/main" id="{833A023F-F7BB-40D8-9148-87A5B4B30D07}"/>
              </a:ext>
            </a:extLst>
          </p:cNvPr>
          <p:cNvCxnSpPr>
            <a:cxnSpLocks/>
          </p:cNvCxnSpPr>
          <p:nvPr/>
        </p:nvCxnSpPr>
        <p:spPr>
          <a:xfrm>
            <a:off x="11264900" y="4556195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Прямая соединительная линия 499">
            <a:extLst>
              <a:ext uri="{FF2B5EF4-FFF2-40B4-BE49-F238E27FC236}">
                <a16:creationId xmlns:a16="http://schemas.microsoft.com/office/drawing/2014/main" id="{C29C8D2C-6A16-475A-8E33-9DE0D2F512FE}"/>
              </a:ext>
            </a:extLst>
          </p:cNvPr>
          <p:cNvCxnSpPr>
            <a:cxnSpLocks/>
          </p:cNvCxnSpPr>
          <p:nvPr/>
        </p:nvCxnSpPr>
        <p:spPr>
          <a:xfrm>
            <a:off x="11165328" y="4673384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Прямая соединительная линия 500">
            <a:extLst>
              <a:ext uri="{FF2B5EF4-FFF2-40B4-BE49-F238E27FC236}">
                <a16:creationId xmlns:a16="http://schemas.microsoft.com/office/drawing/2014/main" id="{FCB536D5-65A6-42D3-B3E5-3E08D441388F}"/>
              </a:ext>
            </a:extLst>
          </p:cNvPr>
          <p:cNvCxnSpPr>
            <a:cxnSpLocks/>
          </p:cNvCxnSpPr>
          <p:nvPr/>
        </p:nvCxnSpPr>
        <p:spPr>
          <a:xfrm>
            <a:off x="11191550" y="4701959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Прямая соединительная линия 501">
            <a:extLst>
              <a:ext uri="{FF2B5EF4-FFF2-40B4-BE49-F238E27FC236}">
                <a16:creationId xmlns:a16="http://schemas.microsoft.com/office/drawing/2014/main" id="{0578F229-17C6-4597-B1E8-B8B6728A3830}"/>
              </a:ext>
            </a:extLst>
          </p:cNvPr>
          <p:cNvCxnSpPr>
            <a:cxnSpLocks/>
          </p:cNvCxnSpPr>
          <p:nvPr/>
        </p:nvCxnSpPr>
        <p:spPr>
          <a:xfrm>
            <a:off x="11229168" y="4730904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Прямая соединительная линия 488">
            <a:extLst>
              <a:ext uri="{FF2B5EF4-FFF2-40B4-BE49-F238E27FC236}">
                <a16:creationId xmlns:a16="http://schemas.microsoft.com/office/drawing/2014/main" id="{BC72743F-6018-4754-9601-0F4B2B2B4F6B}"/>
              </a:ext>
            </a:extLst>
          </p:cNvPr>
          <p:cNvCxnSpPr/>
          <p:nvPr/>
        </p:nvCxnSpPr>
        <p:spPr>
          <a:xfrm>
            <a:off x="5083969" y="6369690"/>
            <a:ext cx="0" cy="14302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Прямая соединительная линия 490">
            <a:extLst>
              <a:ext uri="{FF2B5EF4-FFF2-40B4-BE49-F238E27FC236}">
                <a16:creationId xmlns:a16="http://schemas.microsoft.com/office/drawing/2014/main" id="{C6BCAA84-D065-4BC6-AF45-9EFEAA95DAF2}"/>
              </a:ext>
            </a:extLst>
          </p:cNvPr>
          <p:cNvCxnSpPr>
            <a:cxnSpLocks/>
          </p:cNvCxnSpPr>
          <p:nvPr/>
        </p:nvCxnSpPr>
        <p:spPr>
          <a:xfrm>
            <a:off x="4983929" y="6512719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Прямая соединительная линия 493">
            <a:extLst>
              <a:ext uri="{FF2B5EF4-FFF2-40B4-BE49-F238E27FC236}">
                <a16:creationId xmlns:a16="http://schemas.microsoft.com/office/drawing/2014/main" id="{980ED556-1636-450A-8C2F-906430B4E798}"/>
              </a:ext>
            </a:extLst>
          </p:cNvPr>
          <p:cNvCxnSpPr>
            <a:cxnSpLocks/>
          </p:cNvCxnSpPr>
          <p:nvPr/>
        </p:nvCxnSpPr>
        <p:spPr>
          <a:xfrm>
            <a:off x="5010151" y="6541294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Прямая соединительная линия 496">
            <a:extLst>
              <a:ext uri="{FF2B5EF4-FFF2-40B4-BE49-F238E27FC236}">
                <a16:creationId xmlns:a16="http://schemas.microsoft.com/office/drawing/2014/main" id="{893245FD-6237-478D-A125-E31BAC180A89}"/>
              </a:ext>
            </a:extLst>
          </p:cNvPr>
          <p:cNvCxnSpPr>
            <a:cxnSpLocks/>
          </p:cNvCxnSpPr>
          <p:nvPr/>
        </p:nvCxnSpPr>
        <p:spPr>
          <a:xfrm>
            <a:off x="5047769" y="6570239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>
            <a:extLst>
              <a:ext uri="{FF2B5EF4-FFF2-40B4-BE49-F238E27FC236}">
                <a16:creationId xmlns:a16="http://schemas.microsoft.com/office/drawing/2014/main" id="{482D7719-E2BC-4448-B8E5-6A0763216550}"/>
              </a:ext>
            </a:extLst>
          </p:cNvPr>
          <p:cNvCxnSpPr>
            <a:cxnSpLocks/>
          </p:cNvCxnSpPr>
          <p:nvPr/>
        </p:nvCxnSpPr>
        <p:spPr>
          <a:xfrm>
            <a:off x="2177875" y="5376743"/>
            <a:ext cx="841936" cy="1533544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Прямая соединительная линия 267">
            <a:extLst>
              <a:ext uri="{FF2B5EF4-FFF2-40B4-BE49-F238E27FC236}">
                <a16:creationId xmlns:a16="http://schemas.microsoft.com/office/drawing/2014/main" id="{9576FC35-3F43-4DC6-A803-C6CF2A93F1D7}"/>
              </a:ext>
            </a:extLst>
          </p:cNvPr>
          <p:cNvCxnSpPr>
            <a:cxnSpLocks/>
          </p:cNvCxnSpPr>
          <p:nvPr/>
        </p:nvCxnSpPr>
        <p:spPr>
          <a:xfrm>
            <a:off x="2609571" y="6014190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Прямая соединительная линия 268">
            <a:extLst>
              <a:ext uri="{FF2B5EF4-FFF2-40B4-BE49-F238E27FC236}">
                <a16:creationId xmlns:a16="http://schemas.microsoft.com/office/drawing/2014/main" id="{41827283-87C2-4B20-81B2-88BBC04B2A50}"/>
              </a:ext>
            </a:extLst>
          </p:cNvPr>
          <p:cNvCxnSpPr>
            <a:cxnSpLocks/>
          </p:cNvCxnSpPr>
          <p:nvPr/>
        </p:nvCxnSpPr>
        <p:spPr>
          <a:xfrm>
            <a:off x="2509999" y="6131379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Прямая соединительная линия 269">
            <a:extLst>
              <a:ext uri="{FF2B5EF4-FFF2-40B4-BE49-F238E27FC236}">
                <a16:creationId xmlns:a16="http://schemas.microsoft.com/office/drawing/2014/main" id="{95B166DA-11AA-4A89-B5D6-C3237FA9AE41}"/>
              </a:ext>
            </a:extLst>
          </p:cNvPr>
          <p:cNvCxnSpPr>
            <a:cxnSpLocks/>
          </p:cNvCxnSpPr>
          <p:nvPr/>
        </p:nvCxnSpPr>
        <p:spPr>
          <a:xfrm>
            <a:off x="2536221" y="6159954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Прямая соединительная линия 270">
            <a:extLst>
              <a:ext uri="{FF2B5EF4-FFF2-40B4-BE49-F238E27FC236}">
                <a16:creationId xmlns:a16="http://schemas.microsoft.com/office/drawing/2014/main" id="{7C903BB9-A4C7-4000-B315-076C2ADF5EBB}"/>
              </a:ext>
            </a:extLst>
          </p:cNvPr>
          <p:cNvCxnSpPr>
            <a:cxnSpLocks/>
          </p:cNvCxnSpPr>
          <p:nvPr/>
        </p:nvCxnSpPr>
        <p:spPr>
          <a:xfrm>
            <a:off x="2573839" y="6188899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151E2881-B77A-4A15-9CAD-8F306E3FF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6C0666E9-B070-4A1B-A7C5-3E4E4844C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:a16="http://schemas.microsoft.com/office/drawing/2014/main" id="{DF57404D-D261-452E-BC80-297C38500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:a16="http://schemas.microsoft.com/office/drawing/2014/main" id="{52B60942-6CDC-4DBF-B1EE-6EDD7412E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47900443-18C3-4581-9C87-098EF0F08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6258CBF8-9B8B-4E6A-B32F-FB4D7F645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81852"/>
            <a:ext cx="181419" cy="143226"/>
          </a:xfrm>
          <a:prstGeom prst="rect">
            <a:avLst/>
          </a:prstGeom>
        </p:spPr>
      </p:pic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EFC397B6-E09F-4731-A77E-B23E897301DF}"/>
              </a:ext>
            </a:extLst>
          </p:cNvPr>
          <p:cNvCxnSpPr>
            <a:cxnSpLocks/>
          </p:cNvCxnSpPr>
          <p:nvPr/>
        </p:nvCxnSpPr>
        <p:spPr>
          <a:xfrm>
            <a:off x="6791475" y="4563340"/>
            <a:ext cx="583655" cy="38364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0480959-B85C-4A64-8E17-B743650BB7BA}"/>
              </a:ext>
            </a:extLst>
          </p:cNvPr>
          <p:cNvCxnSpPr>
            <a:cxnSpLocks/>
          </p:cNvCxnSpPr>
          <p:nvPr/>
        </p:nvCxnSpPr>
        <p:spPr>
          <a:xfrm>
            <a:off x="6696075" y="4500563"/>
            <a:ext cx="672532" cy="44079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52614C0D-EEF6-42E7-830A-262C715E3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16228"/>
            <a:ext cx="199962" cy="254790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5D2B593A-1C6B-4AB8-AD98-A510BA06D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46092"/>
            <a:ext cx="199962" cy="254790"/>
          </a:xfrm>
          <a:prstGeom prst="rect">
            <a:avLst/>
          </a:prstGeom>
        </p:spPr>
      </p:pic>
      <p:pic>
        <p:nvPicPr>
          <p:cNvPr id="204" name="Рисунок 203">
            <a:extLst>
              <a:ext uri="{FF2B5EF4-FFF2-40B4-BE49-F238E27FC236}">
                <a16:creationId xmlns:a16="http://schemas.microsoft.com/office/drawing/2014/main" id="{43D622A3-BAC4-47E3-BAB1-0F59B97A1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598880"/>
            <a:ext cx="199962" cy="254790"/>
          </a:xfrm>
          <a:prstGeom prst="rect">
            <a:avLst/>
          </a:prstGeom>
        </p:spPr>
      </p:pic>
      <p:cxnSp>
        <p:nvCxnSpPr>
          <p:cNvPr id="205" name="Прямая соединительная линия 204">
            <a:extLst>
              <a:ext uri="{FF2B5EF4-FFF2-40B4-BE49-F238E27FC236}">
                <a16:creationId xmlns:a16="http://schemas.microsoft.com/office/drawing/2014/main" id="{37F21FCC-1A9A-40B2-A386-63E535C0E6F3}"/>
              </a:ext>
            </a:extLst>
          </p:cNvPr>
          <p:cNvCxnSpPr>
            <a:cxnSpLocks/>
          </p:cNvCxnSpPr>
          <p:nvPr/>
        </p:nvCxnSpPr>
        <p:spPr>
          <a:xfrm>
            <a:off x="8918712" y="4534029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единительная линия 205">
            <a:extLst>
              <a:ext uri="{FF2B5EF4-FFF2-40B4-BE49-F238E27FC236}">
                <a16:creationId xmlns:a16="http://schemas.microsoft.com/office/drawing/2014/main" id="{8DD5D4FE-9ABE-45B4-AE31-DE669240A003}"/>
              </a:ext>
            </a:extLst>
          </p:cNvPr>
          <p:cNvCxnSpPr>
            <a:cxnSpLocks/>
          </p:cNvCxnSpPr>
          <p:nvPr/>
        </p:nvCxnSpPr>
        <p:spPr>
          <a:xfrm>
            <a:off x="8819140" y="4651218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Прямая соединительная линия 206">
            <a:extLst>
              <a:ext uri="{FF2B5EF4-FFF2-40B4-BE49-F238E27FC236}">
                <a16:creationId xmlns:a16="http://schemas.microsoft.com/office/drawing/2014/main" id="{5999AA9B-C2B3-4738-AE5A-50F0F15514DB}"/>
              </a:ext>
            </a:extLst>
          </p:cNvPr>
          <p:cNvCxnSpPr>
            <a:cxnSpLocks/>
          </p:cNvCxnSpPr>
          <p:nvPr/>
        </p:nvCxnSpPr>
        <p:spPr>
          <a:xfrm>
            <a:off x="8845362" y="4679793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единительная линия 207">
            <a:extLst>
              <a:ext uri="{FF2B5EF4-FFF2-40B4-BE49-F238E27FC236}">
                <a16:creationId xmlns:a16="http://schemas.microsoft.com/office/drawing/2014/main" id="{94CD0429-BC4A-48C6-9F5E-3153AA3C58E8}"/>
              </a:ext>
            </a:extLst>
          </p:cNvPr>
          <p:cNvCxnSpPr>
            <a:cxnSpLocks/>
          </p:cNvCxnSpPr>
          <p:nvPr/>
        </p:nvCxnSpPr>
        <p:spPr>
          <a:xfrm>
            <a:off x="8882980" y="4708738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Прямая соединительная линия 208">
            <a:extLst>
              <a:ext uri="{FF2B5EF4-FFF2-40B4-BE49-F238E27FC236}">
                <a16:creationId xmlns:a16="http://schemas.microsoft.com/office/drawing/2014/main" id="{33C0E0B6-3998-4258-A877-F66916F203B2}"/>
              </a:ext>
            </a:extLst>
          </p:cNvPr>
          <p:cNvCxnSpPr>
            <a:cxnSpLocks/>
          </p:cNvCxnSpPr>
          <p:nvPr/>
        </p:nvCxnSpPr>
        <p:spPr>
          <a:xfrm>
            <a:off x="7368607" y="4947267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Прямая соединительная линия 209">
            <a:extLst>
              <a:ext uri="{FF2B5EF4-FFF2-40B4-BE49-F238E27FC236}">
                <a16:creationId xmlns:a16="http://schemas.microsoft.com/office/drawing/2014/main" id="{CBE2B7D8-5928-492C-8E38-939CF3372D23}"/>
              </a:ext>
            </a:extLst>
          </p:cNvPr>
          <p:cNvCxnSpPr>
            <a:cxnSpLocks/>
          </p:cNvCxnSpPr>
          <p:nvPr/>
        </p:nvCxnSpPr>
        <p:spPr>
          <a:xfrm>
            <a:off x="7269035" y="5064456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Прямая соединительная линия 210">
            <a:extLst>
              <a:ext uri="{FF2B5EF4-FFF2-40B4-BE49-F238E27FC236}">
                <a16:creationId xmlns:a16="http://schemas.microsoft.com/office/drawing/2014/main" id="{FA39AE4E-574B-4138-8C6B-812426CF26CC}"/>
              </a:ext>
            </a:extLst>
          </p:cNvPr>
          <p:cNvCxnSpPr>
            <a:cxnSpLocks/>
          </p:cNvCxnSpPr>
          <p:nvPr/>
        </p:nvCxnSpPr>
        <p:spPr>
          <a:xfrm>
            <a:off x="7295257" y="5093031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Прямая соединительная линия 211">
            <a:extLst>
              <a:ext uri="{FF2B5EF4-FFF2-40B4-BE49-F238E27FC236}">
                <a16:creationId xmlns:a16="http://schemas.microsoft.com/office/drawing/2014/main" id="{B6CA5134-5373-4BCF-AE8E-60DD4111ADAD}"/>
              </a:ext>
            </a:extLst>
          </p:cNvPr>
          <p:cNvCxnSpPr>
            <a:cxnSpLocks/>
          </p:cNvCxnSpPr>
          <p:nvPr/>
        </p:nvCxnSpPr>
        <p:spPr>
          <a:xfrm>
            <a:off x="7332875" y="5121976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единительная линия 212">
            <a:extLst>
              <a:ext uri="{FF2B5EF4-FFF2-40B4-BE49-F238E27FC236}">
                <a16:creationId xmlns:a16="http://schemas.microsoft.com/office/drawing/2014/main" id="{0CD38E2C-B154-484C-949A-EBC21AAAA14C}"/>
              </a:ext>
            </a:extLst>
          </p:cNvPr>
          <p:cNvCxnSpPr>
            <a:cxnSpLocks/>
          </p:cNvCxnSpPr>
          <p:nvPr/>
        </p:nvCxnSpPr>
        <p:spPr>
          <a:xfrm>
            <a:off x="6699423" y="4507749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Прямая соединительная линия 213">
            <a:extLst>
              <a:ext uri="{FF2B5EF4-FFF2-40B4-BE49-F238E27FC236}">
                <a16:creationId xmlns:a16="http://schemas.microsoft.com/office/drawing/2014/main" id="{F34C82AD-7BAC-454B-BF72-2A8D37D26DDD}"/>
              </a:ext>
            </a:extLst>
          </p:cNvPr>
          <p:cNvCxnSpPr>
            <a:cxnSpLocks/>
          </p:cNvCxnSpPr>
          <p:nvPr/>
        </p:nvCxnSpPr>
        <p:spPr>
          <a:xfrm>
            <a:off x="6599851" y="4624938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id="{F54778AE-3900-4850-908D-704E8B4EBED2}"/>
              </a:ext>
            </a:extLst>
          </p:cNvPr>
          <p:cNvCxnSpPr>
            <a:cxnSpLocks/>
          </p:cNvCxnSpPr>
          <p:nvPr/>
        </p:nvCxnSpPr>
        <p:spPr>
          <a:xfrm>
            <a:off x="6626073" y="4653513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Прямая соединительная линия 215">
            <a:extLst>
              <a:ext uri="{FF2B5EF4-FFF2-40B4-BE49-F238E27FC236}">
                <a16:creationId xmlns:a16="http://schemas.microsoft.com/office/drawing/2014/main" id="{D1F01B5D-CECD-4801-A01E-B1F9B5EFF9F9}"/>
              </a:ext>
            </a:extLst>
          </p:cNvPr>
          <p:cNvCxnSpPr>
            <a:cxnSpLocks/>
          </p:cNvCxnSpPr>
          <p:nvPr/>
        </p:nvCxnSpPr>
        <p:spPr>
          <a:xfrm>
            <a:off x="6663691" y="4682458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Прямая соединительная линия 216">
            <a:extLst>
              <a:ext uri="{FF2B5EF4-FFF2-40B4-BE49-F238E27FC236}">
                <a16:creationId xmlns:a16="http://schemas.microsoft.com/office/drawing/2014/main" id="{64ACA725-F1C0-446E-BF96-26B6DB7F2019}"/>
              </a:ext>
            </a:extLst>
          </p:cNvPr>
          <p:cNvCxnSpPr>
            <a:cxnSpLocks/>
          </p:cNvCxnSpPr>
          <p:nvPr/>
        </p:nvCxnSpPr>
        <p:spPr>
          <a:xfrm>
            <a:off x="9258967" y="3550211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единительная линия 217">
            <a:extLst>
              <a:ext uri="{FF2B5EF4-FFF2-40B4-BE49-F238E27FC236}">
                <a16:creationId xmlns:a16="http://schemas.microsoft.com/office/drawing/2014/main" id="{EA798563-E500-4437-94E4-F1023906A960}"/>
              </a:ext>
            </a:extLst>
          </p:cNvPr>
          <p:cNvCxnSpPr>
            <a:cxnSpLocks/>
          </p:cNvCxnSpPr>
          <p:nvPr/>
        </p:nvCxnSpPr>
        <p:spPr>
          <a:xfrm>
            <a:off x="9159395" y="3667400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единительная линия 218">
            <a:extLst>
              <a:ext uri="{FF2B5EF4-FFF2-40B4-BE49-F238E27FC236}">
                <a16:creationId xmlns:a16="http://schemas.microsoft.com/office/drawing/2014/main" id="{0E14425A-613D-4F87-82A3-63AA98975E8F}"/>
              </a:ext>
            </a:extLst>
          </p:cNvPr>
          <p:cNvCxnSpPr>
            <a:cxnSpLocks/>
          </p:cNvCxnSpPr>
          <p:nvPr/>
        </p:nvCxnSpPr>
        <p:spPr>
          <a:xfrm>
            <a:off x="9185617" y="3695975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единительная линия 219">
            <a:extLst>
              <a:ext uri="{FF2B5EF4-FFF2-40B4-BE49-F238E27FC236}">
                <a16:creationId xmlns:a16="http://schemas.microsoft.com/office/drawing/2014/main" id="{47D738FD-7C45-4F71-9D3E-693ABE5A787F}"/>
              </a:ext>
            </a:extLst>
          </p:cNvPr>
          <p:cNvCxnSpPr>
            <a:cxnSpLocks/>
          </p:cNvCxnSpPr>
          <p:nvPr/>
        </p:nvCxnSpPr>
        <p:spPr>
          <a:xfrm>
            <a:off x="9223235" y="3724920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единительная линия 220">
            <a:extLst>
              <a:ext uri="{FF2B5EF4-FFF2-40B4-BE49-F238E27FC236}">
                <a16:creationId xmlns:a16="http://schemas.microsoft.com/office/drawing/2014/main" id="{CCE9712C-957C-40B8-BF1E-F71213D83E65}"/>
              </a:ext>
            </a:extLst>
          </p:cNvPr>
          <p:cNvCxnSpPr>
            <a:cxnSpLocks/>
          </p:cNvCxnSpPr>
          <p:nvPr/>
        </p:nvCxnSpPr>
        <p:spPr>
          <a:xfrm>
            <a:off x="6643261" y="3889818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Прямая соединительная линия 222">
            <a:extLst>
              <a:ext uri="{FF2B5EF4-FFF2-40B4-BE49-F238E27FC236}">
                <a16:creationId xmlns:a16="http://schemas.microsoft.com/office/drawing/2014/main" id="{6CA964B5-CA2E-4997-840D-4E8E7DE01722}"/>
              </a:ext>
            </a:extLst>
          </p:cNvPr>
          <p:cNvCxnSpPr>
            <a:cxnSpLocks/>
          </p:cNvCxnSpPr>
          <p:nvPr/>
        </p:nvCxnSpPr>
        <p:spPr>
          <a:xfrm>
            <a:off x="6543689" y="4007007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id="{89851125-F40E-4779-BDEA-1F0C76A5C551}"/>
              </a:ext>
            </a:extLst>
          </p:cNvPr>
          <p:cNvCxnSpPr>
            <a:cxnSpLocks/>
          </p:cNvCxnSpPr>
          <p:nvPr/>
        </p:nvCxnSpPr>
        <p:spPr>
          <a:xfrm>
            <a:off x="6569911" y="4035582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я соединительная линия 224">
            <a:extLst>
              <a:ext uri="{FF2B5EF4-FFF2-40B4-BE49-F238E27FC236}">
                <a16:creationId xmlns:a16="http://schemas.microsoft.com/office/drawing/2014/main" id="{3787E66B-CB1B-4BE3-B673-9F8EE959B9FE}"/>
              </a:ext>
            </a:extLst>
          </p:cNvPr>
          <p:cNvCxnSpPr>
            <a:cxnSpLocks/>
          </p:cNvCxnSpPr>
          <p:nvPr/>
        </p:nvCxnSpPr>
        <p:spPr>
          <a:xfrm>
            <a:off x="6607529" y="4064527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Прямая соединительная линия 225">
            <a:extLst>
              <a:ext uri="{FF2B5EF4-FFF2-40B4-BE49-F238E27FC236}">
                <a16:creationId xmlns:a16="http://schemas.microsoft.com/office/drawing/2014/main" id="{E436B443-E4A3-49CC-BB79-57F227883F50}"/>
              </a:ext>
            </a:extLst>
          </p:cNvPr>
          <p:cNvCxnSpPr>
            <a:cxnSpLocks/>
          </p:cNvCxnSpPr>
          <p:nvPr/>
        </p:nvCxnSpPr>
        <p:spPr>
          <a:xfrm>
            <a:off x="8357280" y="3731682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Прямая соединительная линия 227">
            <a:extLst>
              <a:ext uri="{FF2B5EF4-FFF2-40B4-BE49-F238E27FC236}">
                <a16:creationId xmlns:a16="http://schemas.microsoft.com/office/drawing/2014/main" id="{37EDFE28-7DA6-4D32-B826-88E12530CEA3}"/>
              </a:ext>
            </a:extLst>
          </p:cNvPr>
          <p:cNvCxnSpPr>
            <a:cxnSpLocks/>
          </p:cNvCxnSpPr>
          <p:nvPr/>
        </p:nvCxnSpPr>
        <p:spPr>
          <a:xfrm>
            <a:off x="8257708" y="3848871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Прямая соединительная линия 236">
            <a:extLst>
              <a:ext uri="{FF2B5EF4-FFF2-40B4-BE49-F238E27FC236}">
                <a16:creationId xmlns:a16="http://schemas.microsoft.com/office/drawing/2014/main" id="{1AEFB25A-425D-496E-AEBD-3F8CC5D7E0C9}"/>
              </a:ext>
            </a:extLst>
          </p:cNvPr>
          <p:cNvCxnSpPr>
            <a:cxnSpLocks/>
          </p:cNvCxnSpPr>
          <p:nvPr/>
        </p:nvCxnSpPr>
        <p:spPr>
          <a:xfrm>
            <a:off x="8283930" y="3877446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Прямая соединительная линия 237">
            <a:extLst>
              <a:ext uri="{FF2B5EF4-FFF2-40B4-BE49-F238E27FC236}">
                <a16:creationId xmlns:a16="http://schemas.microsoft.com/office/drawing/2014/main" id="{BB184A45-21FD-427C-B783-D7257CF4482B}"/>
              </a:ext>
            </a:extLst>
          </p:cNvPr>
          <p:cNvCxnSpPr>
            <a:cxnSpLocks/>
          </p:cNvCxnSpPr>
          <p:nvPr/>
        </p:nvCxnSpPr>
        <p:spPr>
          <a:xfrm>
            <a:off x="8321548" y="3906391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Прямая соединительная линия 238">
            <a:extLst>
              <a:ext uri="{FF2B5EF4-FFF2-40B4-BE49-F238E27FC236}">
                <a16:creationId xmlns:a16="http://schemas.microsoft.com/office/drawing/2014/main" id="{B5A9072C-436F-441E-BFF2-C9E2A1450A5A}"/>
              </a:ext>
            </a:extLst>
          </p:cNvPr>
          <p:cNvCxnSpPr>
            <a:cxnSpLocks/>
          </p:cNvCxnSpPr>
          <p:nvPr/>
        </p:nvCxnSpPr>
        <p:spPr>
          <a:xfrm>
            <a:off x="8542762" y="3709352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Прямая соединительная линия 239">
            <a:extLst>
              <a:ext uri="{FF2B5EF4-FFF2-40B4-BE49-F238E27FC236}">
                <a16:creationId xmlns:a16="http://schemas.microsoft.com/office/drawing/2014/main" id="{21E45880-8359-467C-A910-CE5E343BD282}"/>
              </a:ext>
            </a:extLst>
          </p:cNvPr>
          <p:cNvCxnSpPr>
            <a:cxnSpLocks/>
          </p:cNvCxnSpPr>
          <p:nvPr/>
        </p:nvCxnSpPr>
        <p:spPr>
          <a:xfrm>
            <a:off x="8443190" y="3826541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Прямая соединительная линия 240">
            <a:extLst>
              <a:ext uri="{FF2B5EF4-FFF2-40B4-BE49-F238E27FC236}">
                <a16:creationId xmlns:a16="http://schemas.microsoft.com/office/drawing/2014/main" id="{F2C69DB2-F1D6-4FE9-9588-82AE8A750545}"/>
              </a:ext>
            </a:extLst>
          </p:cNvPr>
          <p:cNvCxnSpPr>
            <a:cxnSpLocks/>
          </p:cNvCxnSpPr>
          <p:nvPr/>
        </p:nvCxnSpPr>
        <p:spPr>
          <a:xfrm>
            <a:off x="8469412" y="3855116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Прямая соединительная линия 241">
            <a:extLst>
              <a:ext uri="{FF2B5EF4-FFF2-40B4-BE49-F238E27FC236}">
                <a16:creationId xmlns:a16="http://schemas.microsoft.com/office/drawing/2014/main" id="{F094F06A-A2FC-4025-BD11-56465B53590F}"/>
              </a:ext>
            </a:extLst>
          </p:cNvPr>
          <p:cNvCxnSpPr>
            <a:cxnSpLocks/>
          </p:cNvCxnSpPr>
          <p:nvPr/>
        </p:nvCxnSpPr>
        <p:spPr>
          <a:xfrm>
            <a:off x="8507030" y="3884061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Прямая соединительная линия 242">
            <a:extLst>
              <a:ext uri="{FF2B5EF4-FFF2-40B4-BE49-F238E27FC236}">
                <a16:creationId xmlns:a16="http://schemas.microsoft.com/office/drawing/2014/main" id="{56667D6F-4C08-4118-856A-52267CC21528}"/>
              </a:ext>
            </a:extLst>
          </p:cNvPr>
          <p:cNvCxnSpPr>
            <a:cxnSpLocks/>
          </p:cNvCxnSpPr>
          <p:nvPr/>
        </p:nvCxnSpPr>
        <p:spPr>
          <a:xfrm>
            <a:off x="5382198" y="4169691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Прямая соединительная линия 243">
            <a:extLst>
              <a:ext uri="{FF2B5EF4-FFF2-40B4-BE49-F238E27FC236}">
                <a16:creationId xmlns:a16="http://schemas.microsoft.com/office/drawing/2014/main" id="{64AE55A2-642A-4F76-A2D1-A65916F463A0}"/>
              </a:ext>
            </a:extLst>
          </p:cNvPr>
          <p:cNvCxnSpPr>
            <a:cxnSpLocks/>
          </p:cNvCxnSpPr>
          <p:nvPr/>
        </p:nvCxnSpPr>
        <p:spPr>
          <a:xfrm>
            <a:off x="5282626" y="4286880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Прямая соединительная линия 244">
            <a:extLst>
              <a:ext uri="{FF2B5EF4-FFF2-40B4-BE49-F238E27FC236}">
                <a16:creationId xmlns:a16="http://schemas.microsoft.com/office/drawing/2014/main" id="{4C84CF13-9A6E-41C6-A546-ADD8B8FB42C2}"/>
              </a:ext>
            </a:extLst>
          </p:cNvPr>
          <p:cNvCxnSpPr>
            <a:cxnSpLocks/>
          </p:cNvCxnSpPr>
          <p:nvPr/>
        </p:nvCxnSpPr>
        <p:spPr>
          <a:xfrm>
            <a:off x="5308848" y="4315455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Прямая соединительная линия 245">
            <a:extLst>
              <a:ext uri="{FF2B5EF4-FFF2-40B4-BE49-F238E27FC236}">
                <a16:creationId xmlns:a16="http://schemas.microsoft.com/office/drawing/2014/main" id="{66D5C9CC-B5F5-48E3-B460-9D30E78B56B1}"/>
              </a:ext>
            </a:extLst>
          </p:cNvPr>
          <p:cNvCxnSpPr>
            <a:cxnSpLocks/>
          </p:cNvCxnSpPr>
          <p:nvPr/>
        </p:nvCxnSpPr>
        <p:spPr>
          <a:xfrm>
            <a:off x="5346466" y="4344400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Прямая соединительная линия 246">
            <a:extLst>
              <a:ext uri="{FF2B5EF4-FFF2-40B4-BE49-F238E27FC236}">
                <a16:creationId xmlns:a16="http://schemas.microsoft.com/office/drawing/2014/main" id="{F760512D-7ED8-4A3F-A586-91BB0765F6D6}"/>
              </a:ext>
            </a:extLst>
          </p:cNvPr>
          <p:cNvCxnSpPr>
            <a:cxnSpLocks/>
          </p:cNvCxnSpPr>
          <p:nvPr/>
        </p:nvCxnSpPr>
        <p:spPr>
          <a:xfrm>
            <a:off x="8375923" y="3286408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Прямая соединительная линия 247">
            <a:extLst>
              <a:ext uri="{FF2B5EF4-FFF2-40B4-BE49-F238E27FC236}">
                <a16:creationId xmlns:a16="http://schemas.microsoft.com/office/drawing/2014/main" id="{5093CC97-6D01-4A1A-9E36-78FAD551664B}"/>
              </a:ext>
            </a:extLst>
          </p:cNvPr>
          <p:cNvCxnSpPr>
            <a:cxnSpLocks/>
          </p:cNvCxnSpPr>
          <p:nvPr/>
        </p:nvCxnSpPr>
        <p:spPr>
          <a:xfrm>
            <a:off x="8276351" y="3403597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Прямая соединительная линия 248">
            <a:extLst>
              <a:ext uri="{FF2B5EF4-FFF2-40B4-BE49-F238E27FC236}">
                <a16:creationId xmlns:a16="http://schemas.microsoft.com/office/drawing/2014/main" id="{074431EA-98AA-49F3-8FFE-C11DE16AA822}"/>
              </a:ext>
            </a:extLst>
          </p:cNvPr>
          <p:cNvCxnSpPr>
            <a:cxnSpLocks/>
          </p:cNvCxnSpPr>
          <p:nvPr/>
        </p:nvCxnSpPr>
        <p:spPr>
          <a:xfrm>
            <a:off x="8302573" y="3432172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Прямая соединительная линия 249">
            <a:extLst>
              <a:ext uri="{FF2B5EF4-FFF2-40B4-BE49-F238E27FC236}">
                <a16:creationId xmlns:a16="http://schemas.microsoft.com/office/drawing/2014/main" id="{D937756B-E290-464E-AE1B-400B5CD12410}"/>
              </a:ext>
            </a:extLst>
          </p:cNvPr>
          <p:cNvCxnSpPr>
            <a:cxnSpLocks/>
          </p:cNvCxnSpPr>
          <p:nvPr/>
        </p:nvCxnSpPr>
        <p:spPr>
          <a:xfrm>
            <a:off x="8340191" y="3461117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Прямая соединительная линия 250">
            <a:extLst>
              <a:ext uri="{FF2B5EF4-FFF2-40B4-BE49-F238E27FC236}">
                <a16:creationId xmlns:a16="http://schemas.microsoft.com/office/drawing/2014/main" id="{C72EFA98-E341-4151-9316-D8ECE94FF3DF}"/>
              </a:ext>
            </a:extLst>
          </p:cNvPr>
          <p:cNvCxnSpPr>
            <a:cxnSpLocks/>
          </p:cNvCxnSpPr>
          <p:nvPr/>
        </p:nvCxnSpPr>
        <p:spPr>
          <a:xfrm>
            <a:off x="7190886" y="3246334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единительная линия 251">
            <a:extLst>
              <a:ext uri="{FF2B5EF4-FFF2-40B4-BE49-F238E27FC236}">
                <a16:creationId xmlns:a16="http://schemas.microsoft.com/office/drawing/2014/main" id="{97E0DBE0-2D39-4CDB-B70E-5AE1B8C19E13}"/>
              </a:ext>
            </a:extLst>
          </p:cNvPr>
          <p:cNvCxnSpPr>
            <a:cxnSpLocks/>
          </p:cNvCxnSpPr>
          <p:nvPr/>
        </p:nvCxnSpPr>
        <p:spPr>
          <a:xfrm>
            <a:off x="7091314" y="3363523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Прямая соединительная линия 252">
            <a:extLst>
              <a:ext uri="{FF2B5EF4-FFF2-40B4-BE49-F238E27FC236}">
                <a16:creationId xmlns:a16="http://schemas.microsoft.com/office/drawing/2014/main" id="{A10AB3AE-B1F7-4DEF-9980-8CA9AAEE023E}"/>
              </a:ext>
            </a:extLst>
          </p:cNvPr>
          <p:cNvCxnSpPr>
            <a:cxnSpLocks/>
          </p:cNvCxnSpPr>
          <p:nvPr/>
        </p:nvCxnSpPr>
        <p:spPr>
          <a:xfrm>
            <a:off x="7117536" y="3392098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Прямая соединительная линия 253">
            <a:extLst>
              <a:ext uri="{FF2B5EF4-FFF2-40B4-BE49-F238E27FC236}">
                <a16:creationId xmlns:a16="http://schemas.microsoft.com/office/drawing/2014/main" id="{7C9AF1D9-6AA9-4E0D-B12F-45CF253DD3DA}"/>
              </a:ext>
            </a:extLst>
          </p:cNvPr>
          <p:cNvCxnSpPr>
            <a:cxnSpLocks/>
          </p:cNvCxnSpPr>
          <p:nvPr/>
        </p:nvCxnSpPr>
        <p:spPr>
          <a:xfrm>
            <a:off x="7155154" y="3421043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Прямая соединительная линия 254">
            <a:extLst>
              <a:ext uri="{FF2B5EF4-FFF2-40B4-BE49-F238E27FC236}">
                <a16:creationId xmlns:a16="http://schemas.microsoft.com/office/drawing/2014/main" id="{D3BF17A7-1876-463A-A2A6-18C4C66C78BE}"/>
              </a:ext>
            </a:extLst>
          </p:cNvPr>
          <p:cNvCxnSpPr>
            <a:cxnSpLocks/>
          </p:cNvCxnSpPr>
          <p:nvPr/>
        </p:nvCxnSpPr>
        <p:spPr>
          <a:xfrm>
            <a:off x="6513623" y="3383072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Прямая соединительная линия 255">
            <a:extLst>
              <a:ext uri="{FF2B5EF4-FFF2-40B4-BE49-F238E27FC236}">
                <a16:creationId xmlns:a16="http://schemas.microsoft.com/office/drawing/2014/main" id="{1EE05BE9-6D01-431B-ABB5-20E49990442B}"/>
              </a:ext>
            </a:extLst>
          </p:cNvPr>
          <p:cNvCxnSpPr>
            <a:cxnSpLocks/>
          </p:cNvCxnSpPr>
          <p:nvPr/>
        </p:nvCxnSpPr>
        <p:spPr>
          <a:xfrm>
            <a:off x="6414051" y="3500261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Прямая соединительная линия 256">
            <a:extLst>
              <a:ext uri="{FF2B5EF4-FFF2-40B4-BE49-F238E27FC236}">
                <a16:creationId xmlns:a16="http://schemas.microsoft.com/office/drawing/2014/main" id="{E4008DA4-2192-4280-BE1A-23CC5DD274BF}"/>
              </a:ext>
            </a:extLst>
          </p:cNvPr>
          <p:cNvCxnSpPr>
            <a:cxnSpLocks/>
          </p:cNvCxnSpPr>
          <p:nvPr/>
        </p:nvCxnSpPr>
        <p:spPr>
          <a:xfrm>
            <a:off x="6440273" y="3528836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Прямая соединительная линия 258">
            <a:extLst>
              <a:ext uri="{FF2B5EF4-FFF2-40B4-BE49-F238E27FC236}">
                <a16:creationId xmlns:a16="http://schemas.microsoft.com/office/drawing/2014/main" id="{82CDFFA2-C5B0-4E4F-893B-1B1871C5CC07}"/>
              </a:ext>
            </a:extLst>
          </p:cNvPr>
          <p:cNvCxnSpPr>
            <a:cxnSpLocks/>
          </p:cNvCxnSpPr>
          <p:nvPr/>
        </p:nvCxnSpPr>
        <p:spPr>
          <a:xfrm>
            <a:off x="6477891" y="3557781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Прямая соединительная линия 271">
            <a:extLst>
              <a:ext uri="{FF2B5EF4-FFF2-40B4-BE49-F238E27FC236}">
                <a16:creationId xmlns:a16="http://schemas.microsoft.com/office/drawing/2014/main" id="{7BAFDFBB-9F27-4B5D-BFF0-9C2F05D500CC}"/>
              </a:ext>
            </a:extLst>
          </p:cNvPr>
          <p:cNvCxnSpPr>
            <a:cxnSpLocks/>
          </p:cNvCxnSpPr>
          <p:nvPr/>
        </p:nvCxnSpPr>
        <p:spPr>
          <a:xfrm>
            <a:off x="6182145" y="3159076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Прямая соединительная линия 272">
            <a:extLst>
              <a:ext uri="{FF2B5EF4-FFF2-40B4-BE49-F238E27FC236}">
                <a16:creationId xmlns:a16="http://schemas.microsoft.com/office/drawing/2014/main" id="{B501738E-DC8B-425B-9B4F-F1CE1B4E4C26}"/>
              </a:ext>
            </a:extLst>
          </p:cNvPr>
          <p:cNvCxnSpPr>
            <a:cxnSpLocks/>
          </p:cNvCxnSpPr>
          <p:nvPr/>
        </p:nvCxnSpPr>
        <p:spPr>
          <a:xfrm>
            <a:off x="6082573" y="3276265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Прямая соединительная линия 277">
            <a:extLst>
              <a:ext uri="{FF2B5EF4-FFF2-40B4-BE49-F238E27FC236}">
                <a16:creationId xmlns:a16="http://schemas.microsoft.com/office/drawing/2014/main" id="{70AB2C9F-15AF-45E3-9C69-4CE9658182AB}"/>
              </a:ext>
            </a:extLst>
          </p:cNvPr>
          <p:cNvCxnSpPr>
            <a:cxnSpLocks/>
          </p:cNvCxnSpPr>
          <p:nvPr/>
        </p:nvCxnSpPr>
        <p:spPr>
          <a:xfrm>
            <a:off x="6108795" y="3304840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Прямая соединительная линия 278">
            <a:extLst>
              <a:ext uri="{FF2B5EF4-FFF2-40B4-BE49-F238E27FC236}">
                <a16:creationId xmlns:a16="http://schemas.microsoft.com/office/drawing/2014/main" id="{2E121612-BEBE-4182-A6E1-970CE5C4D66A}"/>
              </a:ext>
            </a:extLst>
          </p:cNvPr>
          <p:cNvCxnSpPr>
            <a:cxnSpLocks/>
          </p:cNvCxnSpPr>
          <p:nvPr/>
        </p:nvCxnSpPr>
        <p:spPr>
          <a:xfrm>
            <a:off x="6146413" y="3333785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Прямая соединительная линия 279">
            <a:extLst>
              <a:ext uri="{FF2B5EF4-FFF2-40B4-BE49-F238E27FC236}">
                <a16:creationId xmlns:a16="http://schemas.microsoft.com/office/drawing/2014/main" id="{D6FD38E7-9178-47E2-990F-7A72D798C819}"/>
              </a:ext>
            </a:extLst>
          </p:cNvPr>
          <p:cNvCxnSpPr>
            <a:cxnSpLocks/>
          </p:cNvCxnSpPr>
          <p:nvPr/>
        </p:nvCxnSpPr>
        <p:spPr>
          <a:xfrm>
            <a:off x="8186767" y="2939415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Прямая соединительная линия 280">
            <a:extLst>
              <a:ext uri="{FF2B5EF4-FFF2-40B4-BE49-F238E27FC236}">
                <a16:creationId xmlns:a16="http://schemas.microsoft.com/office/drawing/2014/main" id="{FC294A58-552E-41EB-9329-4A937CB54EA4}"/>
              </a:ext>
            </a:extLst>
          </p:cNvPr>
          <p:cNvCxnSpPr>
            <a:cxnSpLocks/>
          </p:cNvCxnSpPr>
          <p:nvPr/>
        </p:nvCxnSpPr>
        <p:spPr>
          <a:xfrm>
            <a:off x="8087195" y="3056604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Прямая соединительная линия 281">
            <a:extLst>
              <a:ext uri="{FF2B5EF4-FFF2-40B4-BE49-F238E27FC236}">
                <a16:creationId xmlns:a16="http://schemas.microsoft.com/office/drawing/2014/main" id="{3E9B8196-4B87-4BF4-A566-AA0BF447F0A8}"/>
              </a:ext>
            </a:extLst>
          </p:cNvPr>
          <p:cNvCxnSpPr>
            <a:cxnSpLocks/>
          </p:cNvCxnSpPr>
          <p:nvPr/>
        </p:nvCxnSpPr>
        <p:spPr>
          <a:xfrm>
            <a:off x="8113417" y="3085179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Прямая соединительная линия 282">
            <a:extLst>
              <a:ext uri="{FF2B5EF4-FFF2-40B4-BE49-F238E27FC236}">
                <a16:creationId xmlns:a16="http://schemas.microsoft.com/office/drawing/2014/main" id="{7377D3DE-8B75-4AA6-93B9-2622BB8CF756}"/>
              </a:ext>
            </a:extLst>
          </p:cNvPr>
          <p:cNvCxnSpPr>
            <a:cxnSpLocks/>
          </p:cNvCxnSpPr>
          <p:nvPr/>
        </p:nvCxnSpPr>
        <p:spPr>
          <a:xfrm>
            <a:off x="8151035" y="3114124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Прямая соединительная линия 283">
            <a:extLst>
              <a:ext uri="{FF2B5EF4-FFF2-40B4-BE49-F238E27FC236}">
                <a16:creationId xmlns:a16="http://schemas.microsoft.com/office/drawing/2014/main" id="{20967AE7-3A0F-462F-A278-5CC326406BF5}"/>
              </a:ext>
            </a:extLst>
          </p:cNvPr>
          <p:cNvCxnSpPr>
            <a:cxnSpLocks/>
          </p:cNvCxnSpPr>
          <p:nvPr/>
        </p:nvCxnSpPr>
        <p:spPr>
          <a:xfrm>
            <a:off x="6980979" y="3598880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Прямая соединительная линия 284">
            <a:extLst>
              <a:ext uri="{FF2B5EF4-FFF2-40B4-BE49-F238E27FC236}">
                <a16:creationId xmlns:a16="http://schemas.microsoft.com/office/drawing/2014/main" id="{5D98CAEA-B8C4-468F-BE60-BF60E325C725}"/>
              </a:ext>
            </a:extLst>
          </p:cNvPr>
          <p:cNvCxnSpPr>
            <a:cxnSpLocks/>
          </p:cNvCxnSpPr>
          <p:nvPr/>
        </p:nvCxnSpPr>
        <p:spPr>
          <a:xfrm>
            <a:off x="6881407" y="3716069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Прямая соединительная линия 285">
            <a:extLst>
              <a:ext uri="{FF2B5EF4-FFF2-40B4-BE49-F238E27FC236}">
                <a16:creationId xmlns:a16="http://schemas.microsoft.com/office/drawing/2014/main" id="{53D0ABD1-23FD-4205-B174-12F935D3A870}"/>
              </a:ext>
            </a:extLst>
          </p:cNvPr>
          <p:cNvCxnSpPr>
            <a:cxnSpLocks/>
          </p:cNvCxnSpPr>
          <p:nvPr/>
        </p:nvCxnSpPr>
        <p:spPr>
          <a:xfrm>
            <a:off x="6907629" y="3744644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Прямая соединительная линия 286">
            <a:extLst>
              <a:ext uri="{FF2B5EF4-FFF2-40B4-BE49-F238E27FC236}">
                <a16:creationId xmlns:a16="http://schemas.microsoft.com/office/drawing/2014/main" id="{57D99687-CE81-45A7-A154-CC397A180D2D}"/>
              </a:ext>
            </a:extLst>
          </p:cNvPr>
          <p:cNvCxnSpPr>
            <a:cxnSpLocks/>
          </p:cNvCxnSpPr>
          <p:nvPr/>
        </p:nvCxnSpPr>
        <p:spPr>
          <a:xfrm>
            <a:off x="6945247" y="3773589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Прямая соединительная линия 287">
            <a:extLst>
              <a:ext uri="{FF2B5EF4-FFF2-40B4-BE49-F238E27FC236}">
                <a16:creationId xmlns:a16="http://schemas.microsoft.com/office/drawing/2014/main" id="{C7B437A2-3CAD-4E62-955B-0A8D8C0BDD6A}"/>
              </a:ext>
            </a:extLst>
          </p:cNvPr>
          <p:cNvCxnSpPr>
            <a:cxnSpLocks/>
          </p:cNvCxnSpPr>
          <p:nvPr/>
        </p:nvCxnSpPr>
        <p:spPr>
          <a:xfrm>
            <a:off x="4998672" y="3864048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Прямая соединительная линия 288">
            <a:extLst>
              <a:ext uri="{FF2B5EF4-FFF2-40B4-BE49-F238E27FC236}">
                <a16:creationId xmlns:a16="http://schemas.microsoft.com/office/drawing/2014/main" id="{AF1E80FB-1F69-44A7-8BB3-343D63709B5C}"/>
              </a:ext>
            </a:extLst>
          </p:cNvPr>
          <p:cNvCxnSpPr>
            <a:cxnSpLocks/>
          </p:cNvCxnSpPr>
          <p:nvPr/>
        </p:nvCxnSpPr>
        <p:spPr>
          <a:xfrm>
            <a:off x="4899100" y="3981237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Прямая соединительная линия 289">
            <a:extLst>
              <a:ext uri="{FF2B5EF4-FFF2-40B4-BE49-F238E27FC236}">
                <a16:creationId xmlns:a16="http://schemas.microsoft.com/office/drawing/2014/main" id="{545361C9-83AD-42BE-A0F9-ABE73CA8E21F}"/>
              </a:ext>
            </a:extLst>
          </p:cNvPr>
          <p:cNvCxnSpPr>
            <a:cxnSpLocks/>
          </p:cNvCxnSpPr>
          <p:nvPr/>
        </p:nvCxnSpPr>
        <p:spPr>
          <a:xfrm>
            <a:off x="4925322" y="4009812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Прямая соединительная линия 290">
            <a:extLst>
              <a:ext uri="{FF2B5EF4-FFF2-40B4-BE49-F238E27FC236}">
                <a16:creationId xmlns:a16="http://schemas.microsoft.com/office/drawing/2014/main" id="{ED2C3475-537F-4614-98DA-971F86C1AF9E}"/>
              </a:ext>
            </a:extLst>
          </p:cNvPr>
          <p:cNvCxnSpPr>
            <a:cxnSpLocks/>
          </p:cNvCxnSpPr>
          <p:nvPr/>
        </p:nvCxnSpPr>
        <p:spPr>
          <a:xfrm>
            <a:off x="4962940" y="4038757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Прямая соединительная линия 291">
            <a:extLst>
              <a:ext uri="{FF2B5EF4-FFF2-40B4-BE49-F238E27FC236}">
                <a16:creationId xmlns:a16="http://schemas.microsoft.com/office/drawing/2014/main" id="{B411301D-DE92-47BA-AD0E-D47488C040F0}"/>
              </a:ext>
            </a:extLst>
          </p:cNvPr>
          <p:cNvCxnSpPr>
            <a:cxnSpLocks/>
          </p:cNvCxnSpPr>
          <p:nvPr/>
        </p:nvCxnSpPr>
        <p:spPr>
          <a:xfrm>
            <a:off x="7441789" y="2879582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Прямая соединительная линия 292">
            <a:extLst>
              <a:ext uri="{FF2B5EF4-FFF2-40B4-BE49-F238E27FC236}">
                <a16:creationId xmlns:a16="http://schemas.microsoft.com/office/drawing/2014/main" id="{BEC636C3-CBAE-43DC-8446-43CE772830B7}"/>
              </a:ext>
            </a:extLst>
          </p:cNvPr>
          <p:cNvCxnSpPr>
            <a:cxnSpLocks/>
          </p:cNvCxnSpPr>
          <p:nvPr/>
        </p:nvCxnSpPr>
        <p:spPr>
          <a:xfrm>
            <a:off x="7342217" y="2996771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Прямая соединительная линия 301">
            <a:extLst>
              <a:ext uri="{FF2B5EF4-FFF2-40B4-BE49-F238E27FC236}">
                <a16:creationId xmlns:a16="http://schemas.microsoft.com/office/drawing/2014/main" id="{946818EC-BDE5-425A-94F9-368C451E32ED}"/>
              </a:ext>
            </a:extLst>
          </p:cNvPr>
          <p:cNvCxnSpPr>
            <a:cxnSpLocks/>
          </p:cNvCxnSpPr>
          <p:nvPr/>
        </p:nvCxnSpPr>
        <p:spPr>
          <a:xfrm>
            <a:off x="7368439" y="3025346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Прямая соединительная линия 302">
            <a:extLst>
              <a:ext uri="{FF2B5EF4-FFF2-40B4-BE49-F238E27FC236}">
                <a16:creationId xmlns:a16="http://schemas.microsoft.com/office/drawing/2014/main" id="{79AC82BF-BB0D-41F6-AE28-A984ED015ADC}"/>
              </a:ext>
            </a:extLst>
          </p:cNvPr>
          <p:cNvCxnSpPr>
            <a:cxnSpLocks/>
          </p:cNvCxnSpPr>
          <p:nvPr/>
        </p:nvCxnSpPr>
        <p:spPr>
          <a:xfrm>
            <a:off x="7406057" y="3054291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Прямая соединительная линия 303">
            <a:extLst>
              <a:ext uri="{FF2B5EF4-FFF2-40B4-BE49-F238E27FC236}">
                <a16:creationId xmlns:a16="http://schemas.microsoft.com/office/drawing/2014/main" id="{03932EE0-1BC0-4FEB-9AC7-61CB2FFE4828}"/>
              </a:ext>
            </a:extLst>
          </p:cNvPr>
          <p:cNvCxnSpPr>
            <a:cxnSpLocks/>
          </p:cNvCxnSpPr>
          <p:nvPr/>
        </p:nvCxnSpPr>
        <p:spPr>
          <a:xfrm>
            <a:off x="4863272" y="4099730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Прямая соединительная линия 304">
            <a:extLst>
              <a:ext uri="{FF2B5EF4-FFF2-40B4-BE49-F238E27FC236}">
                <a16:creationId xmlns:a16="http://schemas.microsoft.com/office/drawing/2014/main" id="{5699A979-1913-496D-9961-2106E0D23DF5}"/>
              </a:ext>
            </a:extLst>
          </p:cNvPr>
          <p:cNvCxnSpPr>
            <a:cxnSpLocks/>
          </p:cNvCxnSpPr>
          <p:nvPr/>
        </p:nvCxnSpPr>
        <p:spPr>
          <a:xfrm>
            <a:off x="4763700" y="4216919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Прямая соединительная линия 305">
            <a:extLst>
              <a:ext uri="{FF2B5EF4-FFF2-40B4-BE49-F238E27FC236}">
                <a16:creationId xmlns:a16="http://schemas.microsoft.com/office/drawing/2014/main" id="{6F6554B1-0EDB-479A-8F77-CAFC07D10A49}"/>
              </a:ext>
            </a:extLst>
          </p:cNvPr>
          <p:cNvCxnSpPr>
            <a:cxnSpLocks/>
          </p:cNvCxnSpPr>
          <p:nvPr/>
        </p:nvCxnSpPr>
        <p:spPr>
          <a:xfrm>
            <a:off x="4789922" y="4245494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Прямая соединительная линия 306">
            <a:extLst>
              <a:ext uri="{FF2B5EF4-FFF2-40B4-BE49-F238E27FC236}">
                <a16:creationId xmlns:a16="http://schemas.microsoft.com/office/drawing/2014/main" id="{A6175940-FE0F-4C16-AB79-8A3DB4115C6E}"/>
              </a:ext>
            </a:extLst>
          </p:cNvPr>
          <p:cNvCxnSpPr>
            <a:cxnSpLocks/>
          </p:cNvCxnSpPr>
          <p:nvPr/>
        </p:nvCxnSpPr>
        <p:spPr>
          <a:xfrm>
            <a:off x="4827540" y="4274439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Прямая соединительная линия 307">
            <a:extLst>
              <a:ext uri="{FF2B5EF4-FFF2-40B4-BE49-F238E27FC236}">
                <a16:creationId xmlns:a16="http://schemas.microsoft.com/office/drawing/2014/main" id="{90625718-2F63-4218-8FC3-AF67351E0C2F}"/>
              </a:ext>
            </a:extLst>
          </p:cNvPr>
          <p:cNvCxnSpPr>
            <a:cxnSpLocks/>
          </p:cNvCxnSpPr>
          <p:nvPr/>
        </p:nvCxnSpPr>
        <p:spPr>
          <a:xfrm>
            <a:off x="4516253" y="3483495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Прямая соединительная линия 308">
            <a:extLst>
              <a:ext uri="{FF2B5EF4-FFF2-40B4-BE49-F238E27FC236}">
                <a16:creationId xmlns:a16="http://schemas.microsoft.com/office/drawing/2014/main" id="{5A173403-EE69-465D-9844-97C30CB6D1ED}"/>
              </a:ext>
            </a:extLst>
          </p:cNvPr>
          <p:cNvCxnSpPr>
            <a:cxnSpLocks/>
          </p:cNvCxnSpPr>
          <p:nvPr/>
        </p:nvCxnSpPr>
        <p:spPr>
          <a:xfrm>
            <a:off x="4416681" y="3600684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Прямая соединительная линия 309">
            <a:extLst>
              <a:ext uri="{FF2B5EF4-FFF2-40B4-BE49-F238E27FC236}">
                <a16:creationId xmlns:a16="http://schemas.microsoft.com/office/drawing/2014/main" id="{AB8800D9-2144-411A-833C-694FB3C4B038}"/>
              </a:ext>
            </a:extLst>
          </p:cNvPr>
          <p:cNvCxnSpPr>
            <a:cxnSpLocks/>
          </p:cNvCxnSpPr>
          <p:nvPr/>
        </p:nvCxnSpPr>
        <p:spPr>
          <a:xfrm>
            <a:off x="4442903" y="3629259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Прямая соединительная линия 310">
            <a:extLst>
              <a:ext uri="{FF2B5EF4-FFF2-40B4-BE49-F238E27FC236}">
                <a16:creationId xmlns:a16="http://schemas.microsoft.com/office/drawing/2014/main" id="{C49EDE28-3F0E-4380-84F8-2741FCC5C85C}"/>
              </a:ext>
            </a:extLst>
          </p:cNvPr>
          <p:cNvCxnSpPr>
            <a:cxnSpLocks/>
          </p:cNvCxnSpPr>
          <p:nvPr/>
        </p:nvCxnSpPr>
        <p:spPr>
          <a:xfrm>
            <a:off x="4480521" y="3658204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Прямая соединительная линия 311">
            <a:extLst>
              <a:ext uri="{FF2B5EF4-FFF2-40B4-BE49-F238E27FC236}">
                <a16:creationId xmlns:a16="http://schemas.microsoft.com/office/drawing/2014/main" id="{A39644E3-BC9E-4D95-A5AB-631FF8F8129B}"/>
              </a:ext>
            </a:extLst>
          </p:cNvPr>
          <p:cNvCxnSpPr>
            <a:cxnSpLocks/>
          </p:cNvCxnSpPr>
          <p:nvPr/>
        </p:nvCxnSpPr>
        <p:spPr>
          <a:xfrm>
            <a:off x="4278604" y="4219276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Прямая соединительная линия 312">
            <a:extLst>
              <a:ext uri="{FF2B5EF4-FFF2-40B4-BE49-F238E27FC236}">
                <a16:creationId xmlns:a16="http://schemas.microsoft.com/office/drawing/2014/main" id="{0FDDC0D0-D6F2-48A9-B184-270A2DAB1CEF}"/>
              </a:ext>
            </a:extLst>
          </p:cNvPr>
          <p:cNvCxnSpPr>
            <a:cxnSpLocks/>
          </p:cNvCxnSpPr>
          <p:nvPr/>
        </p:nvCxnSpPr>
        <p:spPr>
          <a:xfrm>
            <a:off x="4179032" y="4336465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Прямая соединительная линия 313">
            <a:extLst>
              <a:ext uri="{FF2B5EF4-FFF2-40B4-BE49-F238E27FC236}">
                <a16:creationId xmlns:a16="http://schemas.microsoft.com/office/drawing/2014/main" id="{4F2A8B4B-2A57-49AD-AD9F-44274E4F92E4}"/>
              </a:ext>
            </a:extLst>
          </p:cNvPr>
          <p:cNvCxnSpPr>
            <a:cxnSpLocks/>
          </p:cNvCxnSpPr>
          <p:nvPr/>
        </p:nvCxnSpPr>
        <p:spPr>
          <a:xfrm>
            <a:off x="4205254" y="4365040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Прямая соединительная линия 314">
            <a:extLst>
              <a:ext uri="{FF2B5EF4-FFF2-40B4-BE49-F238E27FC236}">
                <a16:creationId xmlns:a16="http://schemas.microsoft.com/office/drawing/2014/main" id="{AB747002-8545-448C-98EA-216541427817}"/>
              </a:ext>
            </a:extLst>
          </p:cNvPr>
          <p:cNvCxnSpPr>
            <a:cxnSpLocks/>
          </p:cNvCxnSpPr>
          <p:nvPr/>
        </p:nvCxnSpPr>
        <p:spPr>
          <a:xfrm>
            <a:off x="4242872" y="4393985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Прямая соединительная линия 315">
            <a:extLst>
              <a:ext uri="{FF2B5EF4-FFF2-40B4-BE49-F238E27FC236}">
                <a16:creationId xmlns:a16="http://schemas.microsoft.com/office/drawing/2014/main" id="{126C2B07-6A5C-437C-AA5C-64E7729BEAE7}"/>
              </a:ext>
            </a:extLst>
          </p:cNvPr>
          <p:cNvCxnSpPr>
            <a:cxnSpLocks/>
          </p:cNvCxnSpPr>
          <p:nvPr/>
        </p:nvCxnSpPr>
        <p:spPr>
          <a:xfrm>
            <a:off x="4783751" y="3697638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Прямая соединительная линия 316">
            <a:extLst>
              <a:ext uri="{FF2B5EF4-FFF2-40B4-BE49-F238E27FC236}">
                <a16:creationId xmlns:a16="http://schemas.microsoft.com/office/drawing/2014/main" id="{C10C946E-62C3-46A9-8F5B-A52519C49E43}"/>
              </a:ext>
            </a:extLst>
          </p:cNvPr>
          <p:cNvCxnSpPr>
            <a:cxnSpLocks/>
          </p:cNvCxnSpPr>
          <p:nvPr/>
        </p:nvCxnSpPr>
        <p:spPr>
          <a:xfrm>
            <a:off x="4684179" y="3814827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Прямая соединительная линия 317">
            <a:extLst>
              <a:ext uri="{FF2B5EF4-FFF2-40B4-BE49-F238E27FC236}">
                <a16:creationId xmlns:a16="http://schemas.microsoft.com/office/drawing/2014/main" id="{582BC415-B28B-4219-B17F-4F5DF65622B0}"/>
              </a:ext>
            </a:extLst>
          </p:cNvPr>
          <p:cNvCxnSpPr>
            <a:cxnSpLocks/>
          </p:cNvCxnSpPr>
          <p:nvPr/>
        </p:nvCxnSpPr>
        <p:spPr>
          <a:xfrm>
            <a:off x="4710401" y="3843402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Прямая соединительная линия 320">
            <a:extLst>
              <a:ext uri="{FF2B5EF4-FFF2-40B4-BE49-F238E27FC236}">
                <a16:creationId xmlns:a16="http://schemas.microsoft.com/office/drawing/2014/main" id="{7DD4D4B9-DE52-4BD4-9081-466F08D7DEB7}"/>
              </a:ext>
            </a:extLst>
          </p:cNvPr>
          <p:cNvCxnSpPr>
            <a:cxnSpLocks/>
          </p:cNvCxnSpPr>
          <p:nvPr/>
        </p:nvCxnSpPr>
        <p:spPr>
          <a:xfrm>
            <a:off x="4748019" y="3872347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Прямая соединительная линия 323">
            <a:extLst>
              <a:ext uri="{FF2B5EF4-FFF2-40B4-BE49-F238E27FC236}">
                <a16:creationId xmlns:a16="http://schemas.microsoft.com/office/drawing/2014/main" id="{07B3F8B2-C9D4-4D23-A73E-2895FB81E71B}"/>
              </a:ext>
            </a:extLst>
          </p:cNvPr>
          <p:cNvCxnSpPr>
            <a:cxnSpLocks/>
          </p:cNvCxnSpPr>
          <p:nvPr/>
        </p:nvCxnSpPr>
        <p:spPr>
          <a:xfrm>
            <a:off x="2732832" y="4178032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Прямая соединительная линия 324">
            <a:extLst>
              <a:ext uri="{FF2B5EF4-FFF2-40B4-BE49-F238E27FC236}">
                <a16:creationId xmlns:a16="http://schemas.microsoft.com/office/drawing/2014/main" id="{B481E278-D954-4EAB-A3C7-661F71CB5AAD}"/>
              </a:ext>
            </a:extLst>
          </p:cNvPr>
          <p:cNvCxnSpPr>
            <a:cxnSpLocks/>
          </p:cNvCxnSpPr>
          <p:nvPr/>
        </p:nvCxnSpPr>
        <p:spPr>
          <a:xfrm>
            <a:off x="2633260" y="4295221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Прямая соединительная линия 325">
            <a:extLst>
              <a:ext uri="{FF2B5EF4-FFF2-40B4-BE49-F238E27FC236}">
                <a16:creationId xmlns:a16="http://schemas.microsoft.com/office/drawing/2014/main" id="{C93AE2F9-F4F8-4F76-9E35-E3B785869C6B}"/>
              </a:ext>
            </a:extLst>
          </p:cNvPr>
          <p:cNvCxnSpPr>
            <a:cxnSpLocks/>
          </p:cNvCxnSpPr>
          <p:nvPr/>
        </p:nvCxnSpPr>
        <p:spPr>
          <a:xfrm>
            <a:off x="2659482" y="4323796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Прямая соединительная линия 326">
            <a:extLst>
              <a:ext uri="{FF2B5EF4-FFF2-40B4-BE49-F238E27FC236}">
                <a16:creationId xmlns:a16="http://schemas.microsoft.com/office/drawing/2014/main" id="{FB25B14C-0093-4D66-AB80-AC64026D6578}"/>
              </a:ext>
            </a:extLst>
          </p:cNvPr>
          <p:cNvCxnSpPr>
            <a:cxnSpLocks/>
          </p:cNvCxnSpPr>
          <p:nvPr/>
        </p:nvCxnSpPr>
        <p:spPr>
          <a:xfrm>
            <a:off x="2697100" y="4352741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Прямая соединительная линия 327">
            <a:extLst>
              <a:ext uri="{FF2B5EF4-FFF2-40B4-BE49-F238E27FC236}">
                <a16:creationId xmlns:a16="http://schemas.microsoft.com/office/drawing/2014/main" id="{4A93B4A9-C87D-48EC-A49E-D13D9904EE1E}"/>
              </a:ext>
            </a:extLst>
          </p:cNvPr>
          <p:cNvCxnSpPr>
            <a:cxnSpLocks/>
          </p:cNvCxnSpPr>
          <p:nvPr/>
        </p:nvCxnSpPr>
        <p:spPr>
          <a:xfrm>
            <a:off x="2944870" y="4460734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Прямая соединительная линия 328">
            <a:extLst>
              <a:ext uri="{FF2B5EF4-FFF2-40B4-BE49-F238E27FC236}">
                <a16:creationId xmlns:a16="http://schemas.microsoft.com/office/drawing/2014/main" id="{3FE65587-AF62-4368-9354-B7FE19BD5624}"/>
              </a:ext>
            </a:extLst>
          </p:cNvPr>
          <p:cNvCxnSpPr>
            <a:cxnSpLocks/>
          </p:cNvCxnSpPr>
          <p:nvPr/>
        </p:nvCxnSpPr>
        <p:spPr>
          <a:xfrm>
            <a:off x="2845298" y="4577923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Прямая соединительная линия 329">
            <a:extLst>
              <a:ext uri="{FF2B5EF4-FFF2-40B4-BE49-F238E27FC236}">
                <a16:creationId xmlns:a16="http://schemas.microsoft.com/office/drawing/2014/main" id="{D665CF4F-26A9-40DB-B5D6-F0194CA9EC8A}"/>
              </a:ext>
            </a:extLst>
          </p:cNvPr>
          <p:cNvCxnSpPr>
            <a:cxnSpLocks/>
          </p:cNvCxnSpPr>
          <p:nvPr/>
        </p:nvCxnSpPr>
        <p:spPr>
          <a:xfrm>
            <a:off x="2871520" y="4606498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Прямая соединительная линия 330">
            <a:extLst>
              <a:ext uri="{FF2B5EF4-FFF2-40B4-BE49-F238E27FC236}">
                <a16:creationId xmlns:a16="http://schemas.microsoft.com/office/drawing/2014/main" id="{A0434E34-067E-4C2A-BF94-A297B31D4144}"/>
              </a:ext>
            </a:extLst>
          </p:cNvPr>
          <p:cNvCxnSpPr>
            <a:cxnSpLocks/>
          </p:cNvCxnSpPr>
          <p:nvPr/>
        </p:nvCxnSpPr>
        <p:spPr>
          <a:xfrm>
            <a:off x="2909138" y="4635443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Прямая соединительная линия 331">
            <a:extLst>
              <a:ext uri="{FF2B5EF4-FFF2-40B4-BE49-F238E27FC236}">
                <a16:creationId xmlns:a16="http://schemas.microsoft.com/office/drawing/2014/main" id="{722690CC-6370-44B7-A279-33F2A229193C}"/>
              </a:ext>
            </a:extLst>
          </p:cNvPr>
          <p:cNvCxnSpPr>
            <a:cxnSpLocks/>
          </p:cNvCxnSpPr>
          <p:nvPr/>
        </p:nvCxnSpPr>
        <p:spPr>
          <a:xfrm>
            <a:off x="3105345" y="4599339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Прямая соединительная линия 332">
            <a:extLst>
              <a:ext uri="{FF2B5EF4-FFF2-40B4-BE49-F238E27FC236}">
                <a16:creationId xmlns:a16="http://schemas.microsoft.com/office/drawing/2014/main" id="{7D37DEC5-F3F4-4421-B390-44681F791542}"/>
              </a:ext>
            </a:extLst>
          </p:cNvPr>
          <p:cNvCxnSpPr>
            <a:cxnSpLocks/>
          </p:cNvCxnSpPr>
          <p:nvPr/>
        </p:nvCxnSpPr>
        <p:spPr>
          <a:xfrm>
            <a:off x="3005773" y="4716528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Прямая соединительная линия 333">
            <a:extLst>
              <a:ext uri="{FF2B5EF4-FFF2-40B4-BE49-F238E27FC236}">
                <a16:creationId xmlns:a16="http://schemas.microsoft.com/office/drawing/2014/main" id="{54209700-0AAF-47B8-8B18-D6D96D782AD5}"/>
              </a:ext>
            </a:extLst>
          </p:cNvPr>
          <p:cNvCxnSpPr>
            <a:cxnSpLocks/>
          </p:cNvCxnSpPr>
          <p:nvPr/>
        </p:nvCxnSpPr>
        <p:spPr>
          <a:xfrm>
            <a:off x="3031995" y="4745103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Прямая соединительная линия 334">
            <a:extLst>
              <a:ext uri="{FF2B5EF4-FFF2-40B4-BE49-F238E27FC236}">
                <a16:creationId xmlns:a16="http://schemas.microsoft.com/office/drawing/2014/main" id="{93E88950-F4A3-4913-BC7D-730532C4F616}"/>
              </a:ext>
            </a:extLst>
          </p:cNvPr>
          <p:cNvCxnSpPr>
            <a:cxnSpLocks/>
          </p:cNvCxnSpPr>
          <p:nvPr/>
        </p:nvCxnSpPr>
        <p:spPr>
          <a:xfrm>
            <a:off x="3069613" y="4774048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Прямая соединительная линия 335">
            <a:extLst>
              <a:ext uri="{FF2B5EF4-FFF2-40B4-BE49-F238E27FC236}">
                <a16:creationId xmlns:a16="http://schemas.microsoft.com/office/drawing/2014/main" id="{7DE9E3CA-551E-4BE0-A611-A3512F43A32B}"/>
              </a:ext>
            </a:extLst>
          </p:cNvPr>
          <p:cNvCxnSpPr>
            <a:cxnSpLocks/>
          </p:cNvCxnSpPr>
          <p:nvPr/>
        </p:nvCxnSpPr>
        <p:spPr>
          <a:xfrm>
            <a:off x="3274097" y="4800306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Прямая соединительная линия 336">
            <a:extLst>
              <a:ext uri="{FF2B5EF4-FFF2-40B4-BE49-F238E27FC236}">
                <a16:creationId xmlns:a16="http://schemas.microsoft.com/office/drawing/2014/main" id="{676D76CF-1725-4794-BC49-869DFD0FD54A}"/>
              </a:ext>
            </a:extLst>
          </p:cNvPr>
          <p:cNvCxnSpPr>
            <a:cxnSpLocks/>
          </p:cNvCxnSpPr>
          <p:nvPr/>
        </p:nvCxnSpPr>
        <p:spPr>
          <a:xfrm>
            <a:off x="3174525" y="4917495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Прямая соединительная линия 337">
            <a:extLst>
              <a:ext uri="{FF2B5EF4-FFF2-40B4-BE49-F238E27FC236}">
                <a16:creationId xmlns:a16="http://schemas.microsoft.com/office/drawing/2014/main" id="{BF1FCACB-39B0-4AF5-83C6-67A3C86347EA}"/>
              </a:ext>
            </a:extLst>
          </p:cNvPr>
          <p:cNvCxnSpPr>
            <a:cxnSpLocks/>
          </p:cNvCxnSpPr>
          <p:nvPr/>
        </p:nvCxnSpPr>
        <p:spPr>
          <a:xfrm>
            <a:off x="3200747" y="4946070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Прямая соединительная линия 338">
            <a:extLst>
              <a:ext uri="{FF2B5EF4-FFF2-40B4-BE49-F238E27FC236}">
                <a16:creationId xmlns:a16="http://schemas.microsoft.com/office/drawing/2014/main" id="{13066812-1085-463B-84D1-3276673EB74B}"/>
              </a:ext>
            </a:extLst>
          </p:cNvPr>
          <p:cNvCxnSpPr>
            <a:cxnSpLocks/>
          </p:cNvCxnSpPr>
          <p:nvPr/>
        </p:nvCxnSpPr>
        <p:spPr>
          <a:xfrm>
            <a:off x="3238365" y="4975015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Прямая соединительная линия 339">
            <a:extLst>
              <a:ext uri="{FF2B5EF4-FFF2-40B4-BE49-F238E27FC236}">
                <a16:creationId xmlns:a16="http://schemas.microsoft.com/office/drawing/2014/main" id="{034C89E8-2B0F-46CC-8AC7-961B69078C0C}"/>
              </a:ext>
            </a:extLst>
          </p:cNvPr>
          <p:cNvCxnSpPr>
            <a:cxnSpLocks/>
          </p:cNvCxnSpPr>
          <p:nvPr/>
        </p:nvCxnSpPr>
        <p:spPr>
          <a:xfrm>
            <a:off x="4340780" y="5568948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Прямая соединительная линия 345">
            <a:extLst>
              <a:ext uri="{FF2B5EF4-FFF2-40B4-BE49-F238E27FC236}">
                <a16:creationId xmlns:a16="http://schemas.microsoft.com/office/drawing/2014/main" id="{E8FFBC0E-54FA-4E3D-904E-92A0BB04771F}"/>
              </a:ext>
            </a:extLst>
          </p:cNvPr>
          <p:cNvCxnSpPr>
            <a:cxnSpLocks/>
          </p:cNvCxnSpPr>
          <p:nvPr/>
        </p:nvCxnSpPr>
        <p:spPr>
          <a:xfrm>
            <a:off x="4241208" y="5686137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Прямая соединительная линия 348">
            <a:extLst>
              <a:ext uri="{FF2B5EF4-FFF2-40B4-BE49-F238E27FC236}">
                <a16:creationId xmlns:a16="http://schemas.microsoft.com/office/drawing/2014/main" id="{C2FFB4A5-5181-4FEA-80BF-0F30C25B014B}"/>
              </a:ext>
            </a:extLst>
          </p:cNvPr>
          <p:cNvCxnSpPr>
            <a:cxnSpLocks/>
          </p:cNvCxnSpPr>
          <p:nvPr/>
        </p:nvCxnSpPr>
        <p:spPr>
          <a:xfrm>
            <a:off x="4267430" y="5714712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Прямая соединительная линия 349">
            <a:extLst>
              <a:ext uri="{FF2B5EF4-FFF2-40B4-BE49-F238E27FC236}">
                <a16:creationId xmlns:a16="http://schemas.microsoft.com/office/drawing/2014/main" id="{1967AFCA-2CE8-4715-9834-5654136629B0}"/>
              </a:ext>
            </a:extLst>
          </p:cNvPr>
          <p:cNvCxnSpPr>
            <a:cxnSpLocks/>
          </p:cNvCxnSpPr>
          <p:nvPr/>
        </p:nvCxnSpPr>
        <p:spPr>
          <a:xfrm>
            <a:off x="4305048" y="5743657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Прямая соединительная линия 350">
            <a:extLst>
              <a:ext uri="{FF2B5EF4-FFF2-40B4-BE49-F238E27FC236}">
                <a16:creationId xmlns:a16="http://schemas.microsoft.com/office/drawing/2014/main" id="{06DE4702-A91A-4B59-BE69-AF2926C33A00}"/>
              </a:ext>
            </a:extLst>
          </p:cNvPr>
          <p:cNvCxnSpPr>
            <a:cxnSpLocks/>
          </p:cNvCxnSpPr>
          <p:nvPr/>
        </p:nvCxnSpPr>
        <p:spPr>
          <a:xfrm>
            <a:off x="2897004" y="3822283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Прямая соединительная линия 351">
            <a:extLst>
              <a:ext uri="{FF2B5EF4-FFF2-40B4-BE49-F238E27FC236}">
                <a16:creationId xmlns:a16="http://schemas.microsoft.com/office/drawing/2014/main" id="{EEEAB848-CFF3-4F5C-81DE-E89BA7E6490B}"/>
              </a:ext>
            </a:extLst>
          </p:cNvPr>
          <p:cNvCxnSpPr>
            <a:cxnSpLocks/>
          </p:cNvCxnSpPr>
          <p:nvPr/>
        </p:nvCxnSpPr>
        <p:spPr>
          <a:xfrm>
            <a:off x="2797432" y="3939472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Прямая соединительная линия 352">
            <a:extLst>
              <a:ext uri="{FF2B5EF4-FFF2-40B4-BE49-F238E27FC236}">
                <a16:creationId xmlns:a16="http://schemas.microsoft.com/office/drawing/2014/main" id="{288D5EFB-07C1-4BBB-92A4-D167E1D7C890}"/>
              </a:ext>
            </a:extLst>
          </p:cNvPr>
          <p:cNvCxnSpPr>
            <a:cxnSpLocks/>
          </p:cNvCxnSpPr>
          <p:nvPr/>
        </p:nvCxnSpPr>
        <p:spPr>
          <a:xfrm>
            <a:off x="2823654" y="3968047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Прямая соединительная линия 353">
            <a:extLst>
              <a:ext uri="{FF2B5EF4-FFF2-40B4-BE49-F238E27FC236}">
                <a16:creationId xmlns:a16="http://schemas.microsoft.com/office/drawing/2014/main" id="{92EB9C68-117B-4888-B5EB-6FBECAF2216A}"/>
              </a:ext>
            </a:extLst>
          </p:cNvPr>
          <p:cNvCxnSpPr>
            <a:cxnSpLocks/>
          </p:cNvCxnSpPr>
          <p:nvPr/>
        </p:nvCxnSpPr>
        <p:spPr>
          <a:xfrm>
            <a:off x="2861272" y="3996992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Прямая соединительная линия 354">
            <a:extLst>
              <a:ext uri="{FF2B5EF4-FFF2-40B4-BE49-F238E27FC236}">
                <a16:creationId xmlns:a16="http://schemas.microsoft.com/office/drawing/2014/main" id="{B96D1942-35FD-49F2-A436-BBF77997F180}"/>
              </a:ext>
            </a:extLst>
          </p:cNvPr>
          <p:cNvCxnSpPr>
            <a:cxnSpLocks/>
          </p:cNvCxnSpPr>
          <p:nvPr/>
        </p:nvCxnSpPr>
        <p:spPr>
          <a:xfrm>
            <a:off x="3577152" y="5781025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Прямая соединительная линия 355">
            <a:extLst>
              <a:ext uri="{FF2B5EF4-FFF2-40B4-BE49-F238E27FC236}">
                <a16:creationId xmlns:a16="http://schemas.microsoft.com/office/drawing/2014/main" id="{B7626304-04D5-4106-AC55-7EE5E10BACCB}"/>
              </a:ext>
            </a:extLst>
          </p:cNvPr>
          <p:cNvCxnSpPr>
            <a:cxnSpLocks/>
          </p:cNvCxnSpPr>
          <p:nvPr/>
        </p:nvCxnSpPr>
        <p:spPr>
          <a:xfrm>
            <a:off x="3477580" y="5898214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Прямая соединительная линия 356">
            <a:extLst>
              <a:ext uri="{FF2B5EF4-FFF2-40B4-BE49-F238E27FC236}">
                <a16:creationId xmlns:a16="http://schemas.microsoft.com/office/drawing/2014/main" id="{55F7995C-06D3-4A14-BD82-E8B2A6826C62}"/>
              </a:ext>
            </a:extLst>
          </p:cNvPr>
          <p:cNvCxnSpPr>
            <a:cxnSpLocks/>
          </p:cNvCxnSpPr>
          <p:nvPr/>
        </p:nvCxnSpPr>
        <p:spPr>
          <a:xfrm>
            <a:off x="3503802" y="5926789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Прямая соединительная линия 357">
            <a:extLst>
              <a:ext uri="{FF2B5EF4-FFF2-40B4-BE49-F238E27FC236}">
                <a16:creationId xmlns:a16="http://schemas.microsoft.com/office/drawing/2014/main" id="{A66F29D1-9605-4A99-B573-A5B83557EA44}"/>
              </a:ext>
            </a:extLst>
          </p:cNvPr>
          <p:cNvCxnSpPr>
            <a:cxnSpLocks/>
          </p:cNvCxnSpPr>
          <p:nvPr/>
        </p:nvCxnSpPr>
        <p:spPr>
          <a:xfrm>
            <a:off x="3541420" y="5955734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Прямая соединительная линия 358">
            <a:extLst>
              <a:ext uri="{FF2B5EF4-FFF2-40B4-BE49-F238E27FC236}">
                <a16:creationId xmlns:a16="http://schemas.microsoft.com/office/drawing/2014/main" id="{03C99A61-8207-490B-A9B9-977456892CB8}"/>
              </a:ext>
            </a:extLst>
          </p:cNvPr>
          <p:cNvCxnSpPr>
            <a:cxnSpLocks/>
          </p:cNvCxnSpPr>
          <p:nvPr/>
        </p:nvCxnSpPr>
        <p:spPr>
          <a:xfrm>
            <a:off x="3894903" y="6212147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Прямая соединительная линия 359">
            <a:extLst>
              <a:ext uri="{FF2B5EF4-FFF2-40B4-BE49-F238E27FC236}">
                <a16:creationId xmlns:a16="http://schemas.microsoft.com/office/drawing/2014/main" id="{822ACAA3-53CF-4A8A-B170-E0C7DF44BA5D}"/>
              </a:ext>
            </a:extLst>
          </p:cNvPr>
          <p:cNvCxnSpPr>
            <a:cxnSpLocks/>
          </p:cNvCxnSpPr>
          <p:nvPr/>
        </p:nvCxnSpPr>
        <p:spPr>
          <a:xfrm>
            <a:off x="3795331" y="6329336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Прямая соединительная линия 368">
            <a:extLst>
              <a:ext uri="{FF2B5EF4-FFF2-40B4-BE49-F238E27FC236}">
                <a16:creationId xmlns:a16="http://schemas.microsoft.com/office/drawing/2014/main" id="{B74DA1DC-733E-43C5-8B71-B02EFD451116}"/>
              </a:ext>
            </a:extLst>
          </p:cNvPr>
          <p:cNvCxnSpPr>
            <a:cxnSpLocks/>
          </p:cNvCxnSpPr>
          <p:nvPr/>
        </p:nvCxnSpPr>
        <p:spPr>
          <a:xfrm>
            <a:off x="3821553" y="6357911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Прямая соединительная линия 369">
            <a:extLst>
              <a:ext uri="{FF2B5EF4-FFF2-40B4-BE49-F238E27FC236}">
                <a16:creationId xmlns:a16="http://schemas.microsoft.com/office/drawing/2014/main" id="{821ED70F-F015-4921-AFB3-692E8B7A3604}"/>
              </a:ext>
            </a:extLst>
          </p:cNvPr>
          <p:cNvCxnSpPr>
            <a:cxnSpLocks/>
          </p:cNvCxnSpPr>
          <p:nvPr/>
        </p:nvCxnSpPr>
        <p:spPr>
          <a:xfrm>
            <a:off x="3859171" y="6386856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Прямая соединительная линия 370">
            <a:extLst>
              <a:ext uri="{FF2B5EF4-FFF2-40B4-BE49-F238E27FC236}">
                <a16:creationId xmlns:a16="http://schemas.microsoft.com/office/drawing/2014/main" id="{1E0999C0-29B6-403C-9E00-16093928C1A1}"/>
              </a:ext>
            </a:extLst>
          </p:cNvPr>
          <p:cNvCxnSpPr>
            <a:cxnSpLocks/>
          </p:cNvCxnSpPr>
          <p:nvPr/>
        </p:nvCxnSpPr>
        <p:spPr>
          <a:xfrm>
            <a:off x="4716145" y="5996064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Прямая соединительная линия 371">
            <a:extLst>
              <a:ext uri="{FF2B5EF4-FFF2-40B4-BE49-F238E27FC236}">
                <a16:creationId xmlns:a16="http://schemas.microsoft.com/office/drawing/2014/main" id="{1E022E0D-C7C2-4E10-94C2-5B8C4EF748C5}"/>
              </a:ext>
            </a:extLst>
          </p:cNvPr>
          <p:cNvCxnSpPr>
            <a:cxnSpLocks/>
          </p:cNvCxnSpPr>
          <p:nvPr/>
        </p:nvCxnSpPr>
        <p:spPr>
          <a:xfrm>
            <a:off x="4616573" y="6113253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Прямая соединительная линия 372">
            <a:extLst>
              <a:ext uri="{FF2B5EF4-FFF2-40B4-BE49-F238E27FC236}">
                <a16:creationId xmlns:a16="http://schemas.microsoft.com/office/drawing/2014/main" id="{B97C73B9-164B-4A4F-A5F8-9797BD3522EB}"/>
              </a:ext>
            </a:extLst>
          </p:cNvPr>
          <p:cNvCxnSpPr>
            <a:cxnSpLocks/>
          </p:cNvCxnSpPr>
          <p:nvPr/>
        </p:nvCxnSpPr>
        <p:spPr>
          <a:xfrm>
            <a:off x="4642795" y="6141828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Прямая соединительная линия 373">
            <a:extLst>
              <a:ext uri="{FF2B5EF4-FFF2-40B4-BE49-F238E27FC236}">
                <a16:creationId xmlns:a16="http://schemas.microsoft.com/office/drawing/2014/main" id="{D1A4239A-4255-40C2-B420-66C3F7D4DED3}"/>
              </a:ext>
            </a:extLst>
          </p:cNvPr>
          <p:cNvCxnSpPr>
            <a:cxnSpLocks/>
          </p:cNvCxnSpPr>
          <p:nvPr/>
        </p:nvCxnSpPr>
        <p:spPr>
          <a:xfrm>
            <a:off x="4680413" y="6170773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Прямая соединительная линия 374">
            <a:extLst>
              <a:ext uri="{FF2B5EF4-FFF2-40B4-BE49-F238E27FC236}">
                <a16:creationId xmlns:a16="http://schemas.microsoft.com/office/drawing/2014/main" id="{46ADADAF-6729-4F85-B1AF-9DC6945229E6}"/>
              </a:ext>
            </a:extLst>
          </p:cNvPr>
          <p:cNvCxnSpPr>
            <a:cxnSpLocks/>
          </p:cNvCxnSpPr>
          <p:nvPr/>
        </p:nvCxnSpPr>
        <p:spPr>
          <a:xfrm>
            <a:off x="2172506" y="3951928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Прямая соединительная линия 375">
            <a:extLst>
              <a:ext uri="{FF2B5EF4-FFF2-40B4-BE49-F238E27FC236}">
                <a16:creationId xmlns:a16="http://schemas.microsoft.com/office/drawing/2014/main" id="{6EB3460E-03E2-4B2D-A563-B617E2FD4188}"/>
              </a:ext>
            </a:extLst>
          </p:cNvPr>
          <p:cNvCxnSpPr>
            <a:cxnSpLocks/>
          </p:cNvCxnSpPr>
          <p:nvPr/>
        </p:nvCxnSpPr>
        <p:spPr>
          <a:xfrm>
            <a:off x="2072934" y="4069117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Прямая соединительная линия 376">
            <a:extLst>
              <a:ext uri="{FF2B5EF4-FFF2-40B4-BE49-F238E27FC236}">
                <a16:creationId xmlns:a16="http://schemas.microsoft.com/office/drawing/2014/main" id="{B2D73012-3B23-44F7-952D-F3AB334140B0}"/>
              </a:ext>
            </a:extLst>
          </p:cNvPr>
          <p:cNvCxnSpPr>
            <a:cxnSpLocks/>
          </p:cNvCxnSpPr>
          <p:nvPr/>
        </p:nvCxnSpPr>
        <p:spPr>
          <a:xfrm>
            <a:off x="2099156" y="4097692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Прямая соединительная линия 377">
            <a:extLst>
              <a:ext uri="{FF2B5EF4-FFF2-40B4-BE49-F238E27FC236}">
                <a16:creationId xmlns:a16="http://schemas.microsoft.com/office/drawing/2014/main" id="{72977EAD-C705-4C2D-8632-010C68CB695D}"/>
              </a:ext>
            </a:extLst>
          </p:cNvPr>
          <p:cNvCxnSpPr>
            <a:cxnSpLocks/>
          </p:cNvCxnSpPr>
          <p:nvPr/>
        </p:nvCxnSpPr>
        <p:spPr>
          <a:xfrm>
            <a:off x="2136774" y="4126637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Прямая соединительная линия 378">
            <a:extLst>
              <a:ext uri="{FF2B5EF4-FFF2-40B4-BE49-F238E27FC236}">
                <a16:creationId xmlns:a16="http://schemas.microsoft.com/office/drawing/2014/main" id="{47054A7B-A049-40C1-85F6-173AC02FB80F}"/>
              </a:ext>
            </a:extLst>
          </p:cNvPr>
          <p:cNvCxnSpPr>
            <a:cxnSpLocks/>
          </p:cNvCxnSpPr>
          <p:nvPr/>
        </p:nvCxnSpPr>
        <p:spPr>
          <a:xfrm>
            <a:off x="2018768" y="3737623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Прямая соединительная линия 387">
            <a:extLst>
              <a:ext uri="{FF2B5EF4-FFF2-40B4-BE49-F238E27FC236}">
                <a16:creationId xmlns:a16="http://schemas.microsoft.com/office/drawing/2014/main" id="{B41E61E5-A083-4DAB-8006-66217E3705A7}"/>
              </a:ext>
            </a:extLst>
          </p:cNvPr>
          <p:cNvCxnSpPr>
            <a:cxnSpLocks/>
          </p:cNvCxnSpPr>
          <p:nvPr/>
        </p:nvCxnSpPr>
        <p:spPr>
          <a:xfrm>
            <a:off x="1919196" y="3854812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Прямая соединительная линия 388">
            <a:extLst>
              <a:ext uri="{FF2B5EF4-FFF2-40B4-BE49-F238E27FC236}">
                <a16:creationId xmlns:a16="http://schemas.microsoft.com/office/drawing/2014/main" id="{BA73DEE4-95CC-4019-A106-AED71738D7B4}"/>
              </a:ext>
            </a:extLst>
          </p:cNvPr>
          <p:cNvCxnSpPr>
            <a:cxnSpLocks/>
          </p:cNvCxnSpPr>
          <p:nvPr/>
        </p:nvCxnSpPr>
        <p:spPr>
          <a:xfrm>
            <a:off x="1945418" y="3883387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Прямая соединительная линия 389">
            <a:extLst>
              <a:ext uri="{FF2B5EF4-FFF2-40B4-BE49-F238E27FC236}">
                <a16:creationId xmlns:a16="http://schemas.microsoft.com/office/drawing/2014/main" id="{9A7A28B2-0062-40D9-8AFC-37EE01479F4B}"/>
              </a:ext>
            </a:extLst>
          </p:cNvPr>
          <p:cNvCxnSpPr>
            <a:cxnSpLocks/>
          </p:cNvCxnSpPr>
          <p:nvPr/>
        </p:nvCxnSpPr>
        <p:spPr>
          <a:xfrm>
            <a:off x="1983036" y="3912332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Прямая соединительная линия 390">
            <a:extLst>
              <a:ext uri="{FF2B5EF4-FFF2-40B4-BE49-F238E27FC236}">
                <a16:creationId xmlns:a16="http://schemas.microsoft.com/office/drawing/2014/main" id="{ACCA2C1D-0D42-41AF-A295-60C87F0DDB36}"/>
              </a:ext>
            </a:extLst>
          </p:cNvPr>
          <p:cNvCxnSpPr>
            <a:cxnSpLocks/>
          </p:cNvCxnSpPr>
          <p:nvPr/>
        </p:nvCxnSpPr>
        <p:spPr>
          <a:xfrm>
            <a:off x="3820951" y="3771081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Прямая соединительная линия 391">
            <a:extLst>
              <a:ext uri="{FF2B5EF4-FFF2-40B4-BE49-F238E27FC236}">
                <a16:creationId xmlns:a16="http://schemas.microsoft.com/office/drawing/2014/main" id="{3F39808F-88A3-4979-8948-909E24330A12}"/>
              </a:ext>
            </a:extLst>
          </p:cNvPr>
          <p:cNvCxnSpPr>
            <a:cxnSpLocks/>
          </p:cNvCxnSpPr>
          <p:nvPr/>
        </p:nvCxnSpPr>
        <p:spPr>
          <a:xfrm>
            <a:off x="3721379" y="3888270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Прямая соединительная линия 392">
            <a:extLst>
              <a:ext uri="{FF2B5EF4-FFF2-40B4-BE49-F238E27FC236}">
                <a16:creationId xmlns:a16="http://schemas.microsoft.com/office/drawing/2014/main" id="{148044D8-BA7C-49EB-A64E-B858BED25274}"/>
              </a:ext>
            </a:extLst>
          </p:cNvPr>
          <p:cNvCxnSpPr>
            <a:cxnSpLocks/>
          </p:cNvCxnSpPr>
          <p:nvPr/>
        </p:nvCxnSpPr>
        <p:spPr>
          <a:xfrm>
            <a:off x="3747601" y="3916845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Прямая соединительная линия 393">
            <a:extLst>
              <a:ext uri="{FF2B5EF4-FFF2-40B4-BE49-F238E27FC236}">
                <a16:creationId xmlns:a16="http://schemas.microsoft.com/office/drawing/2014/main" id="{BBDC863A-DACF-4CD8-B5FF-D2485A15C5DF}"/>
              </a:ext>
            </a:extLst>
          </p:cNvPr>
          <p:cNvCxnSpPr>
            <a:cxnSpLocks/>
          </p:cNvCxnSpPr>
          <p:nvPr/>
        </p:nvCxnSpPr>
        <p:spPr>
          <a:xfrm>
            <a:off x="3785219" y="3945790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Прямая соединительная линия 394">
            <a:extLst>
              <a:ext uri="{FF2B5EF4-FFF2-40B4-BE49-F238E27FC236}">
                <a16:creationId xmlns:a16="http://schemas.microsoft.com/office/drawing/2014/main" id="{1598770C-E911-4B81-A601-6780C342956E}"/>
              </a:ext>
            </a:extLst>
          </p:cNvPr>
          <p:cNvCxnSpPr>
            <a:cxnSpLocks/>
          </p:cNvCxnSpPr>
          <p:nvPr/>
        </p:nvCxnSpPr>
        <p:spPr>
          <a:xfrm>
            <a:off x="4335575" y="4563340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Прямая соединительная линия 395">
            <a:extLst>
              <a:ext uri="{FF2B5EF4-FFF2-40B4-BE49-F238E27FC236}">
                <a16:creationId xmlns:a16="http://schemas.microsoft.com/office/drawing/2014/main" id="{96C57729-BCE7-41FC-A943-B246173E6C65}"/>
              </a:ext>
            </a:extLst>
          </p:cNvPr>
          <p:cNvCxnSpPr>
            <a:cxnSpLocks/>
          </p:cNvCxnSpPr>
          <p:nvPr/>
        </p:nvCxnSpPr>
        <p:spPr>
          <a:xfrm>
            <a:off x="4236003" y="4680529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Прямая соединительная линия 396">
            <a:extLst>
              <a:ext uri="{FF2B5EF4-FFF2-40B4-BE49-F238E27FC236}">
                <a16:creationId xmlns:a16="http://schemas.microsoft.com/office/drawing/2014/main" id="{E3C26A51-C73E-424C-A88C-D45F121A52F5}"/>
              </a:ext>
            </a:extLst>
          </p:cNvPr>
          <p:cNvCxnSpPr>
            <a:cxnSpLocks/>
          </p:cNvCxnSpPr>
          <p:nvPr/>
        </p:nvCxnSpPr>
        <p:spPr>
          <a:xfrm>
            <a:off x="4262225" y="4709104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Прямая соединительная линия 397">
            <a:extLst>
              <a:ext uri="{FF2B5EF4-FFF2-40B4-BE49-F238E27FC236}">
                <a16:creationId xmlns:a16="http://schemas.microsoft.com/office/drawing/2014/main" id="{17FD6FD0-BFAE-4543-9BE9-EAEE1A36B0DF}"/>
              </a:ext>
            </a:extLst>
          </p:cNvPr>
          <p:cNvCxnSpPr>
            <a:cxnSpLocks/>
          </p:cNvCxnSpPr>
          <p:nvPr/>
        </p:nvCxnSpPr>
        <p:spPr>
          <a:xfrm>
            <a:off x="4299843" y="4738049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Прямая соединительная линия 403">
            <a:extLst>
              <a:ext uri="{FF2B5EF4-FFF2-40B4-BE49-F238E27FC236}">
                <a16:creationId xmlns:a16="http://schemas.microsoft.com/office/drawing/2014/main" id="{ADA19F1B-411C-479E-9A45-B691AF67CDED}"/>
              </a:ext>
            </a:extLst>
          </p:cNvPr>
          <p:cNvCxnSpPr>
            <a:cxnSpLocks/>
          </p:cNvCxnSpPr>
          <p:nvPr/>
        </p:nvCxnSpPr>
        <p:spPr>
          <a:xfrm>
            <a:off x="7743488" y="3007386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Прямая соединительная линия 405">
            <a:extLst>
              <a:ext uri="{FF2B5EF4-FFF2-40B4-BE49-F238E27FC236}">
                <a16:creationId xmlns:a16="http://schemas.microsoft.com/office/drawing/2014/main" id="{3837B9B6-C4E9-4094-9772-6EC063808FEF}"/>
              </a:ext>
            </a:extLst>
          </p:cNvPr>
          <p:cNvCxnSpPr>
            <a:cxnSpLocks/>
          </p:cNvCxnSpPr>
          <p:nvPr/>
        </p:nvCxnSpPr>
        <p:spPr>
          <a:xfrm>
            <a:off x="7643916" y="3124575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Прямая соединительная линия 406">
            <a:extLst>
              <a:ext uri="{FF2B5EF4-FFF2-40B4-BE49-F238E27FC236}">
                <a16:creationId xmlns:a16="http://schemas.microsoft.com/office/drawing/2014/main" id="{7E1C48E8-4A14-45C1-B8D7-6DE6ACC5FF08}"/>
              </a:ext>
            </a:extLst>
          </p:cNvPr>
          <p:cNvCxnSpPr>
            <a:cxnSpLocks/>
          </p:cNvCxnSpPr>
          <p:nvPr/>
        </p:nvCxnSpPr>
        <p:spPr>
          <a:xfrm>
            <a:off x="7670138" y="3153150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Прямая соединительная линия 407">
            <a:extLst>
              <a:ext uri="{FF2B5EF4-FFF2-40B4-BE49-F238E27FC236}">
                <a16:creationId xmlns:a16="http://schemas.microsoft.com/office/drawing/2014/main" id="{62D96E4C-662B-4F0F-A869-BE8D75679355}"/>
              </a:ext>
            </a:extLst>
          </p:cNvPr>
          <p:cNvCxnSpPr>
            <a:cxnSpLocks/>
          </p:cNvCxnSpPr>
          <p:nvPr/>
        </p:nvCxnSpPr>
        <p:spPr>
          <a:xfrm>
            <a:off x="7707756" y="3182095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Прямая соединительная линия 408">
            <a:extLst>
              <a:ext uri="{FF2B5EF4-FFF2-40B4-BE49-F238E27FC236}">
                <a16:creationId xmlns:a16="http://schemas.microsoft.com/office/drawing/2014/main" id="{9F4BF9A7-4568-4F99-8178-98FE8485C5FF}"/>
              </a:ext>
            </a:extLst>
          </p:cNvPr>
          <p:cNvCxnSpPr>
            <a:cxnSpLocks/>
          </p:cNvCxnSpPr>
          <p:nvPr/>
        </p:nvCxnSpPr>
        <p:spPr>
          <a:xfrm>
            <a:off x="10381245" y="4145816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Прямая соединительная линия 409">
            <a:extLst>
              <a:ext uri="{FF2B5EF4-FFF2-40B4-BE49-F238E27FC236}">
                <a16:creationId xmlns:a16="http://schemas.microsoft.com/office/drawing/2014/main" id="{7A8FB88A-AD7F-4505-854B-A0DCF420CF22}"/>
              </a:ext>
            </a:extLst>
          </p:cNvPr>
          <p:cNvCxnSpPr>
            <a:cxnSpLocks/>
          </p:cNvCxnSpPr>
          <p:nvPr/>
        </p:nvCxnSpPr>
        <p:spPr>
          <a:xfrm>
            <a:off x="10281673" y="4263005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Прямая соединительная линия 410">
            <a:extLst>
              <a:ext uri="{FF2B5EF4-FFF2-40B4-BE49-F238E27FC236}">
                <a16:creationId xmlns:a16="http://schemas.microsoft.com/office/drawing/2014/main" id="{96EE9D5B-375C-4116-904C-79058A783EA0}"/>
              </a:ext>
            </a:extLst>
          </p:cNvPr>
          <p:cNvCxnSpPr>
            <a:cxnSpLocks/>
          </p:cNvCxnSpPr>
          <p:nvPr/>
        </p:nvCxnSpPr>
        <p:spPr>
          <a:xfrm>
            <a:off x="10307895" y="4291580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Прямая соединительная линия 411">
            <a:extLst>
              <a:ext uri="{FF2B5EF4-FFF2-40B4-BE49-F238E27FC236}">
                <a16:creationId xmlns:a16="http://schemas.microsoft.com/office/drawing/2014/main" id="{A4390ACD-B704-4E9A-91AB-C1142F1D5FC5}"/>
              </a:ext>
            </a:extLst>
          </p:cNvPr>
          <p:cNvCxnSpPr>
            <a:cxnSpLocks/>
          </p:cNvCxnSpPr>
          <p:nvPr/>
        </p:nvCxnSpPr>
        <p:spPr>
          <a:xfrm>
            <a:off x="10345513" y="4320525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Прямая соединительная линия 412">
            <a:extLst>
              <a:ext uri="{FF2B5EF4-FFF2-40B4-BE49-F238E27FC236}">
                <a16:creationId xmlns:a16="http://schemas.microsoft.com/office/drawing/2014/main" id="{399332E8-9348-4B50-AFF7-D5DF92A34028}"/>
              </a:ext>
            </a:extLst>
          </p:cNvPr>
          <p:cNvCxnSpPr>
            <a:cxnSpLocks/>
          </p:cNvCxnSpPr>
          <p:nvPr/>
        </p:nvCxnSpPr>
        <p:spPr>
          <a:xfrm>
            <a:off x="10828840" y="4350788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Прямая соединительная линия 413">
            <a:extLst>
              <a:ext uri="{FF2B5EF4-FFF2-40B4-BE49-F238E27FC236}">
                <a16:creationId xmlns:a16="http://schemas.microsoft.com/office/drawing/2014/main" id="{3CD2FD54-A7B9-4A83-AF27-76E53BAFECBD}"/>
              </a:ext>
            </a:extLst>
          </p:cNvPr>
          <p:cNvCxnSpPr>
            <a:cxnSpLocks/>
          </p:cNvCxnSpPr>
          <p:nvPr/>
        </p:nvCxnSpPr>
        <p:spPr>
          <a:xfrm>
            <a:off x="10729268" y="4467977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Прямая соединительная линия 414">
            <a:extLst>
              <a:ext uri="{FF2B5EF4-FFF2-40B4-BE49-F238E27FC236}">
                <a16:creationId xmlns:a16="http://schemas.microsoft.com/office/drawing/2014/main" id="{565B6523-27F0-4813-BDAD-EF1CDBC44FCB}"/>
              </a:ext>
            </a:extLst>
          </p:cNvPr>
          <p:cNvCxnSpPr>
            <a:cxnSpLocks/>
          </p:cNvCxnSpPr>
          <p:nvPr/>
        </p:nvCxnSpPr>
        <p:spPr>
          <a:xfrm>
            <a:off x="10755490" y="4496552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Прямая соединительная линия 415">
            <a:extLst>
              <a:ext uri="{FF2B5EF4-FFF2-40B4-BE49-F238E27FC236}">
                <a16:creationId xmlns:a16="http://schemas.microsoft.com/office/drawing/2014/main" id="{F0EB6DBF-D0F9-4EA6-BD97-E4337EABC485}"/>
              </a:ext>
            </a:extLst>
          </p:cNvPr>
          <p:cNvCxnSpPr>
            <a:cxnSpLocks/>
          </p:cNvCxnSpPr>
          <p:nvPr/>
        </p:nvCxnSpPr>
        <p:spPr>
          <a:xfrm>
            <a:off x="10793108" y="4525497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Прямая соединительная линия 416">
            <a:extLst>
              <a:ext uri="{FF2B5EF4-FFF2-40B4-BE49-F238E27FC236}">
                <a16:creationId xmlns:a16="http://schemas.microsoft.com/office/drawing/2014/main" id="{2ED828DD-756A-4B8B-933D-02C9A14CAB7B}"/>
              </a:ext>
            </a:extLst>
          </p:cNvPr>
          <p:cNvCxnSpPr>
            <a:cxnSpLocks/>
          </p:cNvCxnSpPr>
          <p:nvPr/>
        </p:nvCxnSpPr>
        <p:spPr>
          <a:xfrm>
            <a:off x="11359599" y="4191816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Прямая соединительная линия 425">
            <a:extLst>
              <a:ext uri="{FF2B5EF4-FFF2-40B4-BE49-F238E27FC236}">
                <a16:creationId xmlns:a16="http://schemas.microsoft.com/office/drawing/2014/main" id="{C4789AB4-ABB1-4C58-8FF3-7EE9128A3A16}"/>
              </a:ext>
            </a:extLst>
          </p:cNvPr>
          <p:cNvCxnSpPr>
            <a:cxnSpLocks/>
          </p:cNvCxnSpPr>
          <p:nvPr/>
        </p:nvCxnSpPr>
        <p:spPr>
          <a:xfrm>
            <a:off x="11260027" y="4309005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Прямая соединительная линия 426">
            <a:extLst>
              <a:ext uri="{FF2B5EF4-FFF2-40B4-BE49-F238E27FC236}">
                <a16:creationId xmlns:a16="http://schemas.microsoft.com/office/drawing/2014/main" id="{74C1AECC-AB3F-4D5F-8901-6F24EEFDE9E0}"/>
              </a:ext>
            </a:extLst>
          </p:cNvPr>
          <p:cNvCxnSpPr>
            <a:cxnSpLocks/>
          </p:cNvCxnSpPr>
          <p:nvPr/>
        </p:nvCxnSpPr>
        <p:spPr>
          <a:xfrm>
            <a:off x="11286249" y="4337580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Прямая соединительная линия 427">
            <a:extLst>
              <a:ext uri="{FF2B5EF4-FFF2-40B4-BE49-F238E27FC236}">
                <a16:creationId xmlns:a16="http://schemas.microsoft.com/office/drawing/2014/main" id="{D44E4DE9-8783-4D00-A20F-03637DAF7D4E}"/>
              </a:ext>
            </a:extLst>
          </p:cNvPr>
          <p:cNvCxnSpPr>
            <a:cxnSpLocks/>
          </p:cNvCxnSpPr>
          <p:nvPr/>
        </p:nvCxnSpPr>
        <p:spPr>
          <a:xfrm>
            <a:off x="11323867" y="4366525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99DB63-C470-462B-A268-D17EC4683B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160"/>
          <a:stretch/>
        </p:blipFill>
        <p:spPr>
          <a:xfrm>
            <a:off x="6685484" y="6269418"/>
            <a:ext cx="4705350" cy="939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3" name="Google Shape;119;p16">
            <a:extLst>
              <a:ext uri="{FF2B5EF4-FFF2-40B4-BE49-F238E27FC236}">
                <a16:creationId xmlns:a16="http://schemas.microsoft.com/office/drawing/2014/main" id="{0FB4EC21-DE3E-44FD-B24D-96E125FA0405}"/>
              </a:ext>
            </a:extLst>
          </p:cNvPr>
          <p:cNvSpPr txBox="1"/>
          <p:nvPr/>
        </p:nvSpPr>
        <p:spPr>
          <a:xfrm>
            <a:off x="7506726" y="5925544"/>
            <a:ext cx="4765347" cy="36844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defRPr/>
            </a:pPr>
            <a:r>
              <a:rPr lang="ru-RU" i="1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 СТО Газпром 2-1.11-290-2009</a:t>
            </a:r>
            <a:endParaRPr kumimoji="0" lang="ru-RU" b="0" i="1" strike="noStrike" kern="0" cap="none" spc="0" normalizeH="0" baseline="0" noProof="0" dirty="0">
              <a:ln>
                <a:noFill/>
              </a:ln>
              <a:solidFill>
                <a:srgbClr val="2B2947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34" name="Прямоугольник 433">
            <a:extLst>
              <a:ext uri="{FF2B5EF4-FFF2-40B4-BE49-F238E27FC236}">
                <a16:creationId xmlns:a16="http://schemas.microsoft.com/office/drawing/2014/main" id="{D1D4D4B2-8FAD-4550-B5B5-B3A75692517D}"/>
              </a:ext>
            </a:extLst>
          </p:cNvPr>
          <p:cNvSpPr/>
          <p:nvPr/>
        </p:nvSpPr>
        <p:spPr>
          <a:xfrm>
            <a:off x="9302158" y="6849834"/>
            <a:ext cx="2011474" cy="164705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5" name="Прямоугольник 434">
            <a:extLst>
              <a:ext uri="{FF2B5EF4-FFF2-40B4-BE49-F238E27FC236}">
                <a16:creationId xmlns:a16="http://schemas.microsoft.com/office/drawing/2014/main" id="{AA6F3ACE-6C19-4BE9-A905-890490246AF3}"/>
              </a:ext>
            </a:extLst>
          </p:cNvPr>
          <p:cNvSpPr/>
          <p:nvPr/>
        </p:nvSpPr>
        <p:spPr>
          <a:xfrm>
            <a:off x="6644237" y="7040550"/>
            <a:ext cx="482130" cy="134079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9" name="Прямая соединительная линия 428">
            <a:extLst>
              <a:ext uri="{FF2B5EF4-FFF2-40B4-BE49-F238E27FC236}">
                <a16:creationId xmlns:a16="http://schemas.microsoft.com/office/drawing/2014/main" id="{E436B443-E4A3-49CC-BB79-57F227883F50}"/>
              </a:ext>
            </a:extLst>
          </p:cNvPr>
          <p:cNvCxnSpPr>
            <a:cxnSpLocks/>
          </p:cNvCxnSpPr>
          <p:nvPr/>
        </p:nvCxnSpPr>
        <p:spPr>
          <a:xfrm flipH="1">
            <a:off x="7491873" y="3909452"/>
            <a:ext cx="680" cy="108982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Прямая соединительная линия 429">
            <a:extLst>
              <a:ext uri="{FF2B5EF4-FFF2-40B4-BE49-F238E27FC236}">
                <a16:creationId xmlns:a16="http://schemas.microsoft.com/office/drawing/2014/main" id="{E436B443-E4A3-49CC-BB79-57F227883F50}"/>
              </a:ext>
            </a:extLst>
          </p:cNvPr>
          <p:cNvCxnSpPr>
            <a:cxnSpLocks/>
          </p:cNvCxnSpPr>
          <p:nvPr/>
        </p:nvCxnSpPr>
        <p:spPr>
          <a:xfrm>
            <a:off x="8068859" y="3582877"/>
            <a:ext cx="0" cy="6266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Прямая соединительная линия 430">
            <a:extLst>
              <a:ext uri="{FF2B5EF4-FFF2-40B4-BE49-F238E27FC236}">
                <a16:creationId xmlns:a16="http://schemas.microsoft.com/office/drawing/2014/main" id="{ADA19F1B-411C-479E-9A45-B691AF67CDED}"/>
              </a:ext>
            </a:extLst>
          </p:cNvPr>
          <p:cNvCxnSpPr>
            <a:cxnSpLocks/>
          </p:cNvCxnSpPr>
          <p:nvPr/>
        </p:nvCxnSpPr>
        <p:spPr>
          <a:xfrm>
            <a:off x="7597186" y="3182095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Прямая соединительная линия 431">
            <a:extLst>
              <a:ext uri="{FF2B5EF4-FFF2-40B4-BE49-F238E27FC236}">
                <a16:creationId xmlns:a16="http://schemas.microsoft.com/office/drawing/2014/main" id="{3837B9B6-C4E9-4094-9772-6EC063808FEF}"/>
              </a:ext>
            </a:extLst>
          </p:cNvPr>
          <p:cNvCxnSpPr>
            <a:cxnSpLocks/>
          </p:cNvCxnSpPr>
          <p:nvPr/>
        </p:nvCxnSpPr>
        <p:spPr>
          <a:xfrm>
            <a:off x="7497614" y="3299284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Прямая соединительная линия 435">
            <a:extLst>
              <a:ext uri="{FF2B5EF4-FFF2-40B4-BE49-F238E27FC236}">
                <a16:creationId xmlns:a16="http://schemas.microsoft.com/office/drawing/2014/main" id="{7E1C48E8-4A14-45C1-B8D7-6DE6ACC5FF08}"/>
              </a:ext>
            </a:extLst>
          </p:cNvPr>
          <p:cNvCxnSpPr>
            <a:cxnSpLocks/>
          </p:cNvCxnSpPr>
          <p:nvPr/>
        </p:nvCxnSpPr>
        <p:spPr>
          <a:xfrm>
            <a:off x="7523836" y="3327859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Прямая соединительная линия 436">
            <a:extLst>
              <a:ext uri="{FF2B5EF4-FFF2-40B4-BE49-F238E27FC236}">
                <a16:creationId xmlns:a16="http://schemas.microsoft.com/office/drawing/2014/main" id="{62D96E4C-662B-4F0F-A869-BE8D75679355}"/>
              </a:ext>
            </a:extLst>
          </p:cNvPr>
          <p:cNvCxnSpPr>
            <a:cxnSpLocks/>
          </p:cNvCxnSpPr>
          <p:nvPr/>
        </p:nvCxnSpPr>
        <p:spPr>
          <a:xfrm>
            <a:off x="7561454" y="3356804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Прямая соединительная линия 446">
            <a:extLst>
              <a:ext uri="{FF2B5EF4-FFF2-40B4-BE49-F238E27FC236}">
                <a16:creationId xmlns:a16="http://schemas.microsoft.com/office/drawing/2014/main" id="{E436B443-E4A3-49CC-BB79-57F227883F50}"/>
              </a:ext>
            </a:extLst>
          </p:cNvPr>
          <p:cNvCxnSpPr>
            <a:cxnSpLocks/>
          </p:cNvCxnSpPr>
          <p:nvPr/>
        </p:nvCxnSpPr>
        <p:spPr>
          <a:xfrm>
            <a:off x="8237515" y="3548650"/>
            <a:ext cx="0" cy="6266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Прямая соединительная линия 448">
            <a:extLst>
              <a:ext uri="{FF2B5EF4-FFF2-40B4-BE49-F238E27FC236}">
                <a16:creationId xmlns:a16="http://schemas.microsoft.com/office/drawing/2014/main" id="{E436B443-E4A3-49CC-BB79-57F227883F50}"/>
              </a:ext>
            </a:extLst>
          </p:cNvPr>
          <p:cNvCxnSpPr>
            <a:cxnSpLocks/>
          </p:cNvCxnSpPr>
          <p:nvPr/>
        </p:nvCxnSpPr>
        <p:spPr>
          <a:xfrm>
            <a:off x="7976660" y="3361158"/>
            <a:ext cx="0" cy="6266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1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5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0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3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9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2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4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7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3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9" dur="25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2" dur="25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5" dur="25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8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1" dur="25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4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7" dur="25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0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3" dur="25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9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 tmFilter="0, 0; .2, .5; .8, .5; 1, 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2" dur="250" autoRev="1" fill="hold"/>
                                        <p:tgtEl>
                                          <p:spTgt spid="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 tmFilter="0, 0; .2, .5; .8, .5; 1, 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5" dur="250" autoRev="1" fill="hold"/>
                                        <p:tgtEl>
                                          <p:spTgt spid="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 tmFilter="0, 0; .2, .5; .8, .5; 1, 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8" dur="250" autoRev="1" fill="hold"/>
                                        <p:tgtEl>
                                          <p:spTgt spid="2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 tmFilter="0, 0; .2, .5; .8, .5; 1, 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1" dur="250" autoRev="1" fill="hold"/>
                                        <p:tgtEl>
                                          <p:spTgt spid="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 tmFilter="0, 0; .2, .5; .8, .5; 1, 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4" dur="250" autoRev="1" fill="hold"/>
                                        <p:tgtEl>
                                          <p:spTgt spid="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7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6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9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2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5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8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1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 tmFilter="0, 0; .2, .5; .8, .5; 1, 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4" dur="250" autoRev="1" fill="hold"/>
                                        <p:tgtEl>
                                          <p:spTgt spid="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 tmFilter="0, 0; .2, .5; .8, .5; 1, 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7" dur="250" autoRev="1" fill="hold"/>
                                        <p:tgtEl>
                                          <p:spTgt spid="2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 tmFilter="0, 0; .2, .5; .8, .5; 1, 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0" dur="250" autoRev="1" fill="hold"/>
                                        <p:tgtEl>
                                          <p:spTgt spid="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 tmFilter="0, 0; .2, .5; .8, .5; 1, 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3" dur="250" autoRev="1" fill="hold"/>
                                        <p:tgtEl>
                                          <p:spTgt spid="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 tmFilter="0, 0; .2, .5; .8, .5; 1, 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6" dur="250" autoRev="1" fill="hold"/>
                                        <p:tgtEl>
                                          <p:spTgt spid="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 tmFilter="0, 0; .2, .5; .8, .5; 1, 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9" dur="250" autoRev="1" fill="hold"/>
                                        <p:tgtEl>
                                          <p:spTgt spid="2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 tmFilter="0, 0; .2, .5; .8, .5; 1, 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2" dur="250" autoRev="1" fill="hold"/>
                                        <p:tgtEl>
                                          <p:spTgt spid="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 tmFilter="0, 0; .2, .5; .8, .5; 1, 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5" dur="250" autoRev="1" fill="hold"/>
                                        <p:tgtEl>
                                          <p:spTgt spid="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8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 tmFilter="0, 0; .2, .5; .8, .5; 1, 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1" dur="250" autoRev="1" fill="hold"/>
                                        <p:tgtEl>
                                          <p:spTgt spid="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 tmFilter="0, 0; .2, .5; .8, .5; 1, 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4" dur="250" autoRev="1" fill="hold"/>
                                        <p:tgtEl>
                                          <p:spTgt spid="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7" dur="25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 tmFilter="0, 0; .2, .5; .8, .5; 1, 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0" dur="250" autoRev="1" fill="hold"/>
                                        <p:tgtEl>
                                          <p:spTgt spid="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3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" tmFilter="0, 0; .2, .5; .8, .5; 1, 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6" dur="250" autoRev="1" fill="hold"/>
                                        <p:tgtEl>
                                          <p:spTgt spid="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9" dur="250" autoRev="1" fill="hold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2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5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 tmFilter="0, 0; .2, .5; .8, .5; 1, 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8" dur="250" autoRev="1" fill="hold"/>
                                        <p:tgtEl>
                                          <p:spTgt spid="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 tmFilter="0, 0; .2, .5; .8, .5; 1, 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1" dur="250" autoRev="1" fill="hold"/>
                                        <p:tgtEl>
                                          <p:spTgt spid="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4" dur="250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500" tmFilter="0, 0; .2, .5; .8, .5; 1, 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3" dur="250" autoRev="1" fill="hold"/>
                                        <p:tgtEl>
                                          <p:spTgt spid="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 tmFilter="0, 0; .2, .5; .8, .5; 1, 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6" dur="250" autoRev="1" fill="hold"/>
                                        <p:tgtEl>
                                          <p:spTgt spid="3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 tmFilter="0, 0; .2, .5; .8, .5; 1, 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9" dur="250" autoRev="1" fill="hold"/>
                                        <p:tgtEl>
                                          <p:spTgt spid="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" tmFilter="0, 0; .2, .5; .8, .5; 1, 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2" dur="250" autoRev="1" fill="hold"/>
                                        <p:tgtEl>
                                          <p:spTgt spid="3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 tmFilter="0, 0; .2, .5; .8, .5; 1, 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5" dur="250" autoRev="1" fill="hold"/>
                                        <p:tgtEl>
                                          <p:spTgt spid="3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 tmFilter="0, 0; .2, .5; .8, .5; 1, 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8" dur="250" autoRev="1" fill="hold"/>
                                        <p:tgtEl>
                                          <p:spTgt spid="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 tmFilter="0, 0; .2, .5; .8, .5; 1, 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1" dur="250" autoRev="1" fill="hold"/>
                                        <p:tgtEl>
                                          <p:spTgt spid="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 tmFilter="0, 0; .2, .5; .8, .5; 1, 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4" dur="250" autoRev="1" fill="hold"/>
                                        <p:tgtEl>
                                          <p:spTgt spid="3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 tmFilter="0, 0; .2, .5; .8, .5; 1, 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7" dur="250" autoRev="1" fill="hold"/>
                                        <p:tgtEl>
                                          <p:spTgt spid="3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9" dur="500" tmFilter="0, 0; .2, .5; .8, .5; 1, 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0" dur="250" autoRev="1" fill="hold"/>
                                        <p:tgtEl>
                                          <p:spTgt spid="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2" dur="500" tmFilter="0, 0; .2, .5; .8, .5; 1, 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3" dur="250" autoRev="1" fill="hold"/>
                                        <p:tgtEl>
                                          <p:spTgt spid="3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 tmFilter="0, 0; .2, .5; .8, .5; 1, 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6" dur="250" autoRev="1" fill="hold"/>
                                        <p:tgtEl>
                                          <p:spTgt spid="3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 tmFilter="0, 0; .2, .5; .8, .5; 1, 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9" dur="250" autoRev="1" fill="hold"/>
                                        <p:tgtEl>
                                          <p:spTgt spid="3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 tmFilter="0, 0; .2, .5; .8, .5; 1, 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2" dur="250" autoRev="1" fill="hold"/>
                                        <p:tgtEl>
                                          <p:spTgt spid="3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500" tmFilter="0, 0; .2, .5; .8, .5; 1, 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5" dur="250" autoRev="1" fill="hold"/>
                                        <p:tgtEl>
                                          <p:spTgt spid="3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500" tmFilter="0, 0; .2, .5; .8, .5; 1, 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8" dur="250" autoRev="1" fill="hold"/>
                                        <p:tgtEl>
                                          <p:spTgt spid="3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 tmFilter="0, 0; .2, .5; .8, .5; 1, 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1" dur="250" autoRev="1" fill="hold"/>
                                        <p:tgtEl>
                                          <p:spTgt spid="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3" dur="500" tmFilter="0, 0; .2, .5; .8, .5; 1, 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4" dur="250" autoRev="1" fill="hold"/>
                                        <p:tgtEl>
                                          <p:spTgt spid="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7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9" dur="500" tmFilter="0, 0; .2, .5; .8, .5; 1, 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0" dur="250" autoRev="1" fill="hold"/>
                                        <p:tgtEl>
                                          <p:spTgt spid="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2" dur="500" tmFilter="0, 0; .2, .5; .8, .5; 1, 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3" dur="250" autoRev="1" fill="hold"/>
                                        <p:tgtEl>
                                          <p:spTgt spid="4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 tmFilter="0, 0; .2, .5; .8, .5; 1, 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6" dur="250" autoRev="1" fill="hold"/>
                                        <p:tgtEl>
                                          <p:spTgt spid="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500" tmFilter="0, 0; .2, .5; .8, .5; 1, 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9" dur="250" autoRev="1" fill="hold"/>
                                        <p:tgtEl>
                                          <p:spTgt spid="4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500" tmFilter="0, 0; .2, .5; .8, .5; 1, 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2" dur="250" autoRev="1" fill="hold"/>
                                        <p:tgtEl>
                                          <p:spTgt spid="4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500" tmFilter="0, 0; .2, .5; .8, .5; 1, 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5" dur="250" autoRev="1" fill="hold"/>
                                        <p:tgtEl>
                                          <p:spTgt spid="4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7" dur="500" tmFilter="0, 0; .2, .5; .8, .5; 1, 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8" dur="250" autoRev="1" fill="hold"/>
                                        <p:tgtEl>
                                          <p:spTgt spid="4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500" tmFilter="0, 0; .2, .5; .8, .5; 1, 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1" dur="250" autoRev="1" fill="hold"/>
                                        <p:tgtEl>
                                          <p:spTgt spid="4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3" dur="500" tmFilter="0, 0; .2, .5; .8, .5; 1, 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4" dur="250" autoRev="1" fill="hold"/>
                                        <p:tgtEl>
                                          <p:spTgt spid="4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500" tmFilter="0, 0; .2, .5; .8, .5; 1, 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7" dur="250" autoRev="1" fill="hold"/>
                                        <p:tgtEl>
                                          <p:spTgt spid="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 tmFilter="0, 0; .2, .5; .8, .5; 1, 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0" dur="250" autoRev="1" fill="hold"/>
                                        <p:tgtEl>
                                          <p:spTgt spid="4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2" dur="500" tmFilter="0, 0; .2, .5; .8, .5; 1, 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3" dur="250" autoRev="1" fill="hold"/>
                                        <p:tgtEl>
                                          <p:spTgt spid="4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500" tmFilter="0, 0; .2, .5; .8, .5; 1, 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6" dur="250" autoRev="1" fill="hold"/>
                                        <p:tgtEl>
                                          <p:spTgt spid="4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8" dur="500" tmFilter="0, 0; .2, .5; .8, .5; 1, 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9" dur="250" autoRev="1" fill="hold"/>
                                        <p:tgtEl>
                                          <p:spTgt spid="4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1" dur="500" tmFilter="0, 0; .2, .5; .8, .5; 1, 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2" dur="250" autoRev="1" fill="hold"/>
                                        <p:tgtEl>
                                          <p:spTgt spid="4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4" dur="500" tmFilter="0, 0; .2, .5; .8, .5; 1, 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5" dur="250" autoRev="1" fill="hold"/>
                                        <p:tgtEl>
                                          <p:spTgt spid="4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500" tmFilter="0, 0; .2, .5; .8, .5; 1, 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8" dur="250" autoRev="1" fill="hold"/>
                                        <p:tgtEl>
                                          <p:spTgt spid="4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500" tmFilter="0, 0; .2, .5; .8, .5; 1, 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1" dur="250" autoRev="1" fill="hold"/>
                                        <p:tgtEl>
                                          <p:spTgt spid="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" tmFilter="0, 0; .2, .5; .8, .5; 1, 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4" dur="250" autoRev="1" fill="hold"/>
                                        <p:tgtEl>
                                          <p:spTgt spid="4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6" dur="500" tmFilter="0, 0; .2, .5; .8, .5; 1, 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7" dur="250" autoRev="1" fill="hold"/>
                                        <p:tgtEl>
                                          <p:spTgt spid="4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" tmFilter="0, 0; .2, .5; .8, .5; 1, 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0" dur="250" autoRev="1" fill="hold"/>
                                        <p:tgtEl>
                                          <p:spTgt spid="4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2" dur="500" tmFilter="0, 0; .2, .5; .8, .5; 1, 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3" dur="250" autoRev="1" fill="hold"/>
                                        <p:tgtEl>
                                          <p:spTgt spid="4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" tmFilter="0, 0; .2, .5; .8, .5; 1, 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6" dur="250" autoRev="1" fill="hold"/>
                                        <p:tgtEl>
                                          <p:spTgt spid="4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500" tmFilter="0, 0; .2, .5; .8, .5; 1, 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9" dur="250" autoRev="1" fill="hold"/>
                                        <p:tgtEl>
                                          <p:spTgt spid="4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500" tmFilter="0, 0; .2, .5; .8, .5; 1, 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2" dur="250" autoRev="1" fill="hold"/>
                                        <p:tgtEl>
                                          <p:spTgt spid="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4" dur="500" tmFilter="0, 0; .2, .5; .8, .5; 1, 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5" dur="250" autoRev="1" fill="hold"/>
                                        <p:tgtEl>
                                          <p:spTgt spid="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 tmFilter="0, 0; .2, .5; .8, .5; 1, 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8" dur="250" autoRev="1" fill="hold"/>
                                        <p:tgtEl>
                                          <p:spTgt spid="4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500" tmFilter="0, 0; .2, .5; .8, .5; 1, 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1" dur="250" autoRev="1" fill="hold"/>
                                        <p:tgtEl>
                                          <p:spTgt spid="2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3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4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6" dur="500" tmFilter="0, 0; .2, .5; .8, .5; 1, 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7" dur="250" autoRev="1" fill="hold"/>
                                        <p:tgtEl>
                                          <p:spTgt spid="4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9" dur="500" tmFilter="0, 0; .2, .5; .8, .5; 1, 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0" dur="250" autoRev="1" fill="hold"/>
                                        <p:tgtEl>
                                          <p:spTgt spid="4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2" dur="500" tmFilter="0, 0; .2, .5; .8, .5; 1, 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3" dur="250" autoRev="1" fill="hold"/>
                                        <p:tgtEl>
                                          <p:spTgt spid="4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5" dur="500" tmFilter="0, 0; .2, .5; .8, .5; 1, 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6" dur="250" autoRev="1" fill="hold"/>
                                        <p:tgtEl>
                                          <p:spTgt spid="4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8" dur="500" tmFilter="0, 0; .2, .5; .8, .5; 1, 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9" dur="250" autoRev="1" fill="hold"/>
                                        <p:tgtEl>
                                          <p:spTgt spid="4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1" dur="500" tmFilter="0, 0; .2, .5; .8, .5; 1, 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2" dur="250" autoRev="1" fill="hold"/>
                                        <p:tgtEl>
                                          <p:spTgt spid="4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4" dur="500" tmFilter="0, 0; .2, .5; .8, .5; 1, 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5" dur="250" autoRev="1" fill="hold"/>
                                        <p:tgtEl>
                                          <p:spTgt spid="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500" tmFilter="0, 0; .2, .5; .8, .5; 1, 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8" dur="250" autoRev="1" fill="hold"/>
                                        <p:tgtEl>
                                          <p:spTgt spid="2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0" dur="500" tmFilter="0, 0; .2, .5; .8, .5; 1, 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1" dur="250" autoRev="1" fill="hold"/>
                                        <p:tgtEl>
                                          <p:spTgt spid="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3" dur="500" tmFilter="0, 0; .2, .5; .8, .5; 1, 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4" dur="250" autoRev="1" fill="hold"/>
                                        <p:tgtEl>
                                          <p:spTgt spid="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6" dur="50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7" dur="250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9" dur="500" tmFilter="0, 0; .2, .5; .8, .5; 1, 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0" dur="250" autoRev="1" fill="hold"/>
                                        <p:tgtEl>
                                          <p:spTgt spid="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2" dur="500" tmFilter="0, 0; .2, .5; .8, .5; 1, 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3" dur="250" autoRev="1" fill="hold"/>
                                        <p:tgtEl>
                                          <p:spTgt spid="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500" tmFilter="0, 0; .2, .5; .8, .5; 1, 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6" dur="250" autoRev="1" fill="hold"/>
                                        <p:tgtEl>
                                          <p:spTgt spid="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 tmFilter="0, 0; .2, .5; .8, .5; 1, 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9" dur="250" autoRev="1" fill="hold"/>
                                        <p:tgtEl>
                                          <p:spTgt spid="5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1" dur="500" tmFilter="0, 0; .2, .5; .8, .5; 1, 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2" dur="250" autoRev="1" fill="hold"/>
                                        <p:tgtEl>
                                          <p:spTgt spid="5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4" dur="500" tmFilter="0, 0; .2, .5; .8, .5; 1, 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5" dur="250" autoRev="1" fill="hold"/>
                                        <p:tgtEl>
                                          <p:spTgt spid="5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5" dur="50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6" dur="250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9" dur="250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2" dur="250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4" dur="50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5" dur="250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5" dur="50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6" dur="250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8" dur="50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9" dur="250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1" dur="50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2" dur="250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4" dur="50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5" dur="250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5" dur="50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6" dur="250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8" dur="50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9" dur="250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1" dur="50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2" dur="250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4" dur="50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5" dur="250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5" dur="50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6" dur="250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8" dur="500" tmFilter="0, 0; .2, .5; .8, .5; 1, 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9" dur="250" autoRev="1" fill="hold"/>
                                        <p:tgtEl>
                                          <p:spTgt spid="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1" dur="50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2" dur="250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4" dur="500" tmFilter="0, 0; .2, .5; .8, .5; 1, 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5" dur="250" autoRev="1" fill="hold"/>
                                        <p:tgtEl>
                                          <p:spTgt spid="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5" dur="500" tmFilter="0, 0; .2, .5; .8, .5; 1, 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6" dur="250" autoRev="1" fill="hold"/>
                                        <p:tgtEl>
                                          <p:spTgt spid="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8" dur="500" tmFilter="0, 0; .2, .5; .8, .5; 1, 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9" dur="250" autoRev="1" fill="hold"/>
                                        <p:tgtEl>
                                          <p:spTgt spid="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1" dur="500" tmFilter="0, 0; .2, .5; .8, .5; 1, 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2" dur="250" autoRev="1" fill="hold"/>
                                        <p:tgtEl>
                                          <p:spTgt spid="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4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5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5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6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8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9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1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2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4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5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5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6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8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9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1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2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4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5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5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6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8" dur="500" tmFilter="0, 0; .2, .5; .8, .5; 1, 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9" dur="250" autoRev="1" fill="hold"/>
                                        <p:tgtEl>
                                          <p:spTgt spid="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1" dur="500" tmFilter="0, 0; .2, .5; .8, .5; 1, 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2" dur="250" autoRev="1" fill="hold"/>
                                        <p:tgtEl>
                                          <p:spTgt spid="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4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5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5" dur="500" tmFilter="0, 0; .2, .5; .8, .5; 1, 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6" dur="250" autoRev="1" fill="hold"/>
                                        <p:tgtEl>
                                          <p:spTgt spid="2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8" dur="500" tmFilter="0, 0; .2, .5; .8, .5; 1, 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9" dur="250" autoRev="1" fill="hold"/>
                                        <p:tgtEl>
                                          <p:spTgt spid="2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1" dur="500" tmFilter="0, 0; .2, .5; .8, .5; 1, 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2" dur="250" autoRev="1" fill="hold"/>
                                        <p:tgtEl>
                                          <p:spTgt spid="2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4" dur="500" tmFilter="0, 0; .2, .5; .8, .5; 1, 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5" dur="250" autoRev="1" fill="hold"/>
                                        <p:tgtEl>
                                          <p:spTgt spid="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 tmFilter="0, 0; .2, .5; .8, .5; 1, 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6" dur="250" autoRev="1" fill="hold"/>
                                        <p:tgtEl>
                                          <p:spTgt spid="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8" dur="500" tmFilter="0, 0; .2, .5; .8, .5; 1, 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9" dur="250" autoRev="1" fill="hold"/>
                                        <p:tgtEl>
                                          <p:spTgt spid="2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1" dur="500" tmFilter="0, 0; .2, .5; .8, .5; 1, 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2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4" dur="500" tmFilter="0, 0; .2, .5; .8, .5; 1, 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5" dur="250" autoRev="1" fill="hold"/>
                                        <p:tgtEl>
                                          <p:spTgt spid="2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5" dur="500" tmFilter="0, 0; .2, .5; .8, .5; 1, 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6" dur="250" autoRev="1" fill="hold"/>
                                        <p:tgtEl>
                                          <p:spTgt spid="2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8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9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1" dur="500" tmFilter="0, 0; .2, .5; .8, .5; 1, 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2" dur="250" autoRev="1" fill="hold"/>
                                        <p:tgtEl>
                                          <p:spTgt spid="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4" dur="500" tmFilter="0, 0; .2, .5; .8, .5; 1, 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5" dur="250" autoRev="1" fill="hold"/>
                                        <p:tgtEl>
                                          <p:spTgt spid="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5" dur="500" tmFilter="0, 0; .2, .5; .8, .5; 1, 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6" dur="250" autoRev="1" fill="hold"/>
                                        <p:tgtEl>
                                          <p:spTgt spid="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8" dur="500" tmFilter="0, 0; .2, .5; .8, .5; 1, 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9" dur="250" autoRev="1" fill="hold"/>
                                        <p:tgtEl>
                                          <p:spTgt spid="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1" dur="500" tmFilter="0, 0; .2, .5; .8, .5; 1, 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2" dur="250" autoRev="1" fill="hold"/>
                                        <p:tgtEl>
                                          <p:spTgt spid="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4" dur="500" tmFilter="0, 0; .2, .5; .8, .5; 1, 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5" dur="250" autoRev="1" fill="hold"/>
                                        <p:tgtEl>
                                          <p:spTgt spid="2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500" tmFilter="0, 0; .2, .5; .8, .5; 1, 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6" dur="250" autoRev="1" fill="hold"/>
                                        <p:tgtEl>
                                          <p:spTgt spid="2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8" dur="500" tmFilter="0, 0; .2, .5; .8, .5; 1, 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9" dur="250" autoRev="1" fill="hold"/>
                                        <p:tgtEl>
                                          <p:spTgt spid="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1" dur="5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2" dur="25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4" dur="500" tmFilter="0, 0; .2, .5; .8, .5; 1, 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5" dur="250" autoRev="1" fill="hold"/>
                                        <p:tgtEl>
                                          <p:spTgt spid="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5" dur="500" tmFilter="0, 0; .2, .5; .8, .5; 1, 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6" dur="250" autoRev="1" fill="hold"/>
                                        <p:tgtEl>
                                          <p:spTgt spid="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8" dur="500" tmFilter="0, 0; .2, .5; .8, .5; 1, 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9" dur="250" autoRev="1" fill="hold"/>
                                        <p:tgtEl>
                                          <p:spTgt spid="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1" dur="500" tmFilter="0, 0; .2, .5; .8, .5; 1, 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2" dur="250" autoRev="1" fill="hold"/>
                                        <p:tgtEl>
                                          <p:spTgt spid="2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4" dur="500" tmFilter="0, 0; .2, .5; .8, .5; 1, 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5" dur="250" autoRev="1" fill="hold"/>
                                        <p:tgtEl>
                                          <p:spTgt spid="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5" dur="500" tmFilter="0, 0; .2, .5; .8, .5; 1, 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6" dur="250" autoRev="1" fill="hold"/>
                                        <p:tgtEl>
                                          <p:spTgt spid="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8" dur="500" tmFilter="0, 0; .2, .5; .8, .5; 1, 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9" dur="250" autoRev="1" fill="hold"/>
                                        <p:tgtEl>
                                          <p:spTgt spid="2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1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2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4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5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5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6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8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9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1" dur="500" tmFilter="0, 0; .2, .5; .8, .5; 1, 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2" dur="250" autoRev="1" fill="hold"/>
                                        <p:tgtEl>
                                          <p:spTgt spid="3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4" dur="500" tmFilter="0, 0; .2, .5; .8, .5; 1, 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5" dur="250" autoRev="1" fill="hold"/>
                                        <p:tgtEl>
                                          <p:spTgt spid="3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5" dur="500" tmFilter="0, 0; .2, .5; .8, .5; 1, 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6" dur="250" autoRev="1" fill="hold"/>
                                        <p:tgtEl>
                                          <p:spTgt spid="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8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9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1" dur="500" tmFilter="0, 0; .2, .5; .8, .5; 1, 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2" dur="250" autoRev="1" fill="hold"/>
                                        <p:tgtEl>
                                          <p:spTgt spid="3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4" dur="500" tmFilter="0, 0; .2, .5; .8, .5; 1, 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5" dur="250" autoRev="1" fill="hold"/>
                                        <p:tgtEl>
                                          <p:spTgt spid="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5" dur="500" tmFilter="0, 0; .2, .5; .8, .5; 1, 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6" dur="250" autoRev="1" fill="hold"/>
                                        <p:tgtEl>
                                          <p:spTgt spid="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8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9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1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2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4" dur="500" tmFilter="0, 0; .2, .5; .8, .5; 1, 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5" dur="250" autoRev="1" fill="hold"/>
                                        <p:tgtEl>
                                          <p:spTgt spid="3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5" dur="500" tmFilter="0, 0; .2, .5; .8, .5; 1, 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6" dur="250" autoRev="1" fill="hold"/>
                                        <p:tgtEl>
                                          <p:spTgt spid="3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8" dur="50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9" dur="250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1" dur="500" tmFilter="0, 0; .2, .5; .8, .5; 1, 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2" dur="250" autoRev="1" fill="hold"/>
                                        <p:tgtEl>
                                          <p:spTgt spid="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4" dur="500" tmFilter="0, 0; .2, .5; .8, .5; 1, 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5" dur="250" autoRev="1" fill="hold"/>
                                        <p:tgtEl>
                                          <p:spTgt spid="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5" dur="500" tmFilter="0, 0; .2, .5; .8, .5; 1, 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6" dur="250" autoRev="1" fill="hold"/>
                                        <p:tgtEl>
                                          <p:spTgt spid="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8" dur="500" tmFilter="0, 0; .2, .5; .8, .5; 1, 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9" dur="250" autoRev="1" fill="hold"/>
                                        <p:tgtEl>
                                          <p:spTgt spid="3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1" dur="500" tmFilter="0, 0; .2, .5; .8, .5; 1, 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2" dur="250" autoRev="1" fill="hold"/>
                                        <p:tgtEl>
                                          <p:spTgt spid="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4" dur="500" tmFilter="0, 0; .2, .5; .8, .5; 1, 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5" dur="250" autoRev="1" fill="hold"/>
                                        <p:tgtEl>
                                          <p:spTgt spid="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5" dur="500" tmFilter="0, 0; .2, .5; .8, .5; 1, 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6" dur="250" autoRev="1" fill="hold"/>
                                        <p:tgtEl>
                                          <p:spTgt spid="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8" dur="500" tmFilter="0, 0; .2, .5; .8, .5; 1, 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9" dur="250" autoRev="1" fill="hold"/>
                                        <p:tgtEl>
                                          <p:spTgt spid="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1" dur="500" tmFilter="0, 0; .2, .5; .8, .5; 1, 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2" dur="250" autoRev="1" fill="hold"/>
                                        <p:tgtEl>
                                          <p:spTgt spid="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4" dur="500" tmFilter="0, 0; .2, .5; .8, .5; 1, 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5" dur="250" autoRev="1" fill="hold"/>
                                        <p:tgtEl>
                                          <p:spTgt spid="3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5" dur="500" tmFilter="0, 0; .2, .5; .8, .5; 1, 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6" dur="250" autoRev="1" fill="hold"/>
                                        <p:tgtEl>
                                          <p:spTgt spid="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8" dur="500" tmFilter="0, 0; .2, .5; .8, .5; 1, 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9" dur="250" autoRev="1" fill="hold"/>
                                        <p:tgtEl>
                                          <p:spTgt spid="3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1" dur="500" tmFilter="0, 0; .2, .5; .8, .5; 1, 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2" dur="250" autoRev="1" fill="hold"/>
                                        <p:tgtEl>
                                          <p:spTgt spid="3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4" dur="500" tmFilter="0, 0; .2, .5; .8, .5; 1, 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5" dur="250" autoRev="1" fill="hold"/>
                                        <p:tgtEl>
                                          <p:spTgt spid="3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5" dur="500" tmFilter="0, 0; .2, .5; .8, .5; 1, 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6" dur="250" autoRev="1" fill="hold"/>
                                        <p:tgtEl>
                                          <p:spTgt spid="3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8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9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1" dur="500" tmFilter="0, 0; .2, .5; .8, .5; 1, 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2" dur="250" autoRev="1" fill="hold"/>
                                        <p:tgtEl>
                                          <p:spTgt spid="3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4" dur="500" tmFilter="0, 0; .2, .5; .8, .5; 1, 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5" dur="250" autoRev="1" fill="hold"/>
                                        <p:tgtEl>
                                          <p:spTgt spid="3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5" dur="500" tmFilter="0, 0; .2, .5; .8, .5; 1, 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6" dur="250" autoRev="1" fill="hold"/>
                                        <p:tgtEl>
                                          <p:spTgt spid="3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8" dur="500" tmFilter="0, 0; .2, .5; .8, .5; 1, 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9" dur="250" autoRev="1" fill="hold"/>
                                        <p:tgtEl>
                                          <p:spTgt spid="3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1" dur="500" tmFilter="0, 0; .2, .5; .8, .5; 1, 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2" dur="250" autoRev="1" fill="hold"/>
                                        <p:tgtEl>
                                          <p:spTgt spid="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4" dur="500" tmFilter="0, 0; .2, .5; .8, .5; 1, 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5" dur="250" autoRev="1" fill="hold"/>
                                        <p:tgtEl>
                                          <p:spTgt spid="3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5" dur="500" tmFilter="0, 0; .2, .5; .8, .5; 1, 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6" dur="250" autoRev="1" fill="hold"/>
                                        <p:tgtEl>
                                          <p:spTgt spid="3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8" dur="500" tmFilter="0, 0; .2, .5; .8, .5; 1, 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9" dur="250" autoRev="1" fill="hold"/>
                                        <p:tgtEl>
                                          <p:spTgt spid="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1" dur="500" tmFilter="0, 0; .2, .5; .8, .5; 1, 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2" dur="250" autoRev="1" fill="hold"/>
                                        <p:tgtEl>
                                          <p:spTgt spid="3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4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5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5" dur="500" tmFilter="0, 0; .2, .5; .8, .5; 1, 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6" dur="250" autoRev="1" fill="hold"/>
                                        <p:tgtEl>
                                          <p:spTgt spid="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8" dur="500" tmFilter="0, 0; .2, .5; .8, .5; 1, 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9" dur="250" autoRev="1" fill="hold"/>
                                        <p:tgtEl>
                                          <p:spTgt spid="3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1" dur="500" tmFilter="0, 0; .2, .5; .8, .5; 1, 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2" dur="250" autoRev="1" fill="hold"/>
                                        <p:tgtEl>
                                          <p:spTgt spid="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4" dur="500" tmFilter="0, 0; .2, .5; .8, .5; 1, 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5" dur="250" autoRev="1" fill="hold"/>
                                        <p:tgtEl>
                                          <p:spTgt spid="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5" dur="500" tmFilter="0, 0; .2, .5; .8, .5; 1, 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6" dur="250" autoRev="1" fill="hold"/>
                                        <p:tgtEl>
                                          <p:spTgt spid="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8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9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1" dur="5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2" dur="2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4" dur="500" tmFilter="0, 0; .2, .5; .8, .5; 1, 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5" dur="250" autoRev="1" fill="hold"/>
                                        <p:tgtEl>
                                          <p:spTgt spid="3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5" dur="500" tmFilter="0, 0; .2, .5; .8, .5; 1, 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6" dur="250" autoRev="1" fill="hold"/>
                                        <p:tgtEl>
                                          <p:spTgt spid="3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8" dur="500" tmFilter="0, 0; .2, .5; .8, .5; 1, 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9" dur="250" autoRev="1" fill="hold"/>
                                        <p:tgtEl>
                                          <p:spTgt spid="3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1" dur="500" tmFilter="0, 0; .2, .5; .8, .5; 1, 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2" dur="250" autoRev="1" fill="hold"/>
                                        <p:tgtEl>
                                          <p:spTgt spid="3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4" dur="500" tmFilter="0, 0; .2, .5; .8, .5; 1, 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5" dur="250" autoRev="1" fill="hold"/>
                                        <p:tgtEl>
                                          <p:spTgt spid="3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5" dur="500" tmFilter="0, 0; .2, .5; .8, .5; 1, 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6" dur="250" autoRev="1" fill="hold"/>
                                        <p:tgtEl>
                                          <p:spTgt spid="3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8" dur="500" tmFilter="0, 0; .2, .5; .8, .5; 1, 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9" dur="250" autoRev="1" fill="hold"/>
                                        <p:tgtEl>
                                          <p:spTgt spid="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1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2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4" dur="500" tmFilter="0, 0; .2, .5; .8, .5; 1, 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5" dur="250" autoRev="1" fill="hold"/>
                                        <p:tgtEl>
                                          <p:spTgt spid="3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5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6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8" dur="500" tmFilter="0, 0; .2, .5; .8, .5; 1, 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9" dur="250" autoRev="1" fill="hold"/>
                                        <p:tgtEl>
                                          <p:spTgt spid="3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1" dur="500" tmFilter="0, 0; .2, .5; .8, .5; 1, 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2" dur="250" autoRev="1" fill="hold"/>
                                        <p:tgtEl>
                                          <p:spTgt spid="3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4" dur="500" tmFilter="0, 0; .2, .5; .8, .5; 1, 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5" dur="250" autoRev="1" fill="hold"/>
                                        <p:tgtEl>
                                          <p:spTgt spid="3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5" dur="500" tmFilter="0, 0; .2, .5; .8, .5; 1, 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6" dur="250" autoRev="1" fill="hold"/>
                                        <p:tgtEl>
                                          <p:spTgt spid="3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8" dur="500" tmFilter="0, 0; .2, .5; .8, .5; 1, 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9" dur="250" autoRev="1" fill="hold"/>
                                        <p:tgtEl>
                                          <p:spTgt spid="3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1" dur="500" tmFilter="0, 0; .2, .5; .8, .5; 1, 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2" dur="250" autoRev="1" fill="hold"/>
                                        <p:tgtEl>
                                          <p:spTgt spid="3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4" dur="500" tmFilter="0, 0; .2, .5; .8, .5; 1, 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5" dur="250" autoRev="1" fill="hold"/>
                                        <p:tgtEl>
                                          <p:spTgt spid="3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5" dur="500" tmFilter="0, 0; .2, .5; .8, .5; 1, 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6" dur="250" autoRev="1" fill="hold"/>
                                        <p:tgtEl>
                                          <p:spTgt spid="3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8" dur="500" tmFilter="0, 0; .2, .5; .8, .5; 1, 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9" dur="250" autoRev="1" fill="hold"/>
                                        <p:tgtEl>
                                          <p:spTgt spid="3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1" dur="500" tmFilter="0, 0; .2, .5; .8, .5; 1, 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2" dur="250" autoRev="1" fill="hold"/>
                                        <p:tgtEl>
                                          <p:spTgt spid="3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4" dur="500" tmFilter="0, 0; .2, .5; .8, .5; 1, 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5" dur="250" autoRev="1" fill="hold"/>
                                        <p:tgtEl>
                                          <p:spTgt spid="3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5" dur="500" tmFilter="0, 0; .2, .5; .8, .5; 1, 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6" dur="250" autoRev="1" fill="hold"/>
                                        <p:tgtEl>
                                          <p:spTgt spid="3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8" dur="500" tmFilter="0, 0; .2, .5; .8, .5; 1, 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9" dur="250" autoRev="1" fill="hold"/>
                                        <p:tgtEl>
                                          <p:spTgt spid="3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1" dur="500" tmFilter="0, 0; .2, .5; .8, .5; 1, 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2" dur="250" autoRev="1" fill="hold"/>
                                        <p:tgtEl>
                                          <p:spTgt spid="3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4" dur="500" tmFilter="0, 0; .2, .5; .8, .5; 1, 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5" dur="250" autoRev="1" fill="hold"/>
                                        <p:tgtEl>
                                          <p:spTgt spid="3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5" dur="500" tmFilter="0, 0; .2, .5; .8, .5; 1, 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6" dur="250" autoRev="1" fill="hold"/>
                                        <p:tgtEl>
                                          <p:spTgt spid="4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8" dur="500" tmFilter="0, 0; .2, .5; .8, .5; 1, 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9" dur="250" autoRev="1" fill="hold"/>
                                        <p:tgtEl>
                                          <p:spTgt spid="4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1" dur="500" tmFilter="0, 0; .2, .5; .8, .5; 1, 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2" dur="250" autoRev="1" fill="hold"/>
                                        <p:tgtEl>
                                          <p:spTgt spid="4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4" dur="500" tmFilter="0, 0; .2, .5; .8, .5; 1, 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5" dur="250" autoRev="1" fill="hold"/>
                                        <p:tgtEl>
                                          <p:spTgt spid="4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5" dur="500" tmFilter="0, 0; .2, .5; .8, .5; 1, 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6" dur="250" autoRev="1" fill="hold"/>
                                        <p:tgtEl>
                                          <p:spTgt spid="4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8" dur="500" tmFilter="0, 0; .2, .5; .8, .5; 1, 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9" dur="250" autoRev="1" fill="hold"/>
                                        <p:tgtEl>
                                          <p:spTgt spid="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1" dur="500" tmFilter="0, 0; .2, .5; .8, .5; 1, 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2" dur="250" autoRev="1" fill="hold"/>
                                        <p:tgtEl>
                                          <p:spTgt spid="4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4" dur="500" tmFilter="0, 0; .2, .5; .8, .5; 1, 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5" dur="250" autoRev="1" fill="hold"/>
                                        <p:tgtEl>
                                          <p:spTgt spid="4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5" dur="500" tmFilter="0, 0; .2, .5; .8, .5; 1, 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6" dur="250" autoRev="1" fill="hold"/>
                                        <p:tgtEl>
                                          <p:spTgt spid="4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8" dur="500" tmFilter="0, 0; .2, .5; .8, .5; 1, 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9" dur="250" autoRev="1" fill="hold"/>
                                        <p:tgtEl>
                                          <p:spTgt spid="4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1" dur="500" tmFilter="0, 0; .2, .5; .8, .5; 1, 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2" dur="250" autoRev="1" fill="hold"/>
                                        <p:tgtEl>
                                          <p:spTgt spid="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4" dur="500" tmFilter="0, 0; .2, .5; .8, .5; 1, 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5" dur="250" autoRev="1" fill="hold"/>
                                        <p:tgtEl>
                                          <p:spTgt spid="4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5" dur="500" tmFilter="0, 0; .2, .5; .8, .5; 1, 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6" dur="250" autoRev="1" fill="hold"/>
                                        <p:tgtEl>
                                          <p:spTgt spid="4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8" dur="500" tmFilter="0, 0; .2, .5; .8, .5; 1, 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9" dur="250" autoRev="1" fill="hold"/>
                                        <p:tgtEl>
                                          <p:spTgt spid="4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1" dur="500" tmFilter="0, 0; .2, .5; .8, .5; 1, 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2" dur="250" autoRev="1" fill="hold"/>
                                        <p:tgtEl>
                                          <p:spTgt spid="4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4" dur="500" tmFilter="0, 0; .2, .5; .8, .5; 1, 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5" dur="250" autoRev="1" fill="hold"/>
                                        <p:tgtEl>
                                          <p:spTgt spid="4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9" dur="500" tmFilter="0, 0; .2, .5; .8, .5; 1, 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0" dur="250" autoRev="1" fill="hold"/>
                                        <p:tgtEl>
                                          <p:spTgt spid="4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4" dur="500" tmFilter="0, 0; .2, .5; .8, .5; 1, 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5" dur="250" autoRev="1" fill="hold"/>
                                        <p:tgtEl>
                                          <p:spTgt spid="4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5" dur="500" tmFilter="0, 0; .2, .5; .8, .5; 1, 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6" dur="250" autoRev="1" fill="hold"/>
                                        <p:tgtEl>
                                          <p:spTgt spid="4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8" dur="500" tmFilter="0, 0; .2, .5; .8, .5; 1, 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9" dur="250" autoRev="1" fill="hold"/>
                                        <p:tgtEl>
                                          <p:spTgt spid="4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1" dur="500" tmFilter="0, 0; .2, .5; .8, .5; 1, 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2" dur="250" autoRev="1" fill="hold"/>
                                        <p:tgtEl>
                                          <p:spTgt spid="4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4" dur="500" tmFilter="0, 0; .2, .5; .8, .5; 1, 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5" dur="250" autoRev="1" fill="hold"/>
                                        <p:tgtEl>
                                          <p:spTgt spid="4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9" dur="500" tmFilter="0, 0; .2, .5; .8, .5; 1, 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0" dur="250" autoRev="1" fill="hold"/>
                                        <p:tgtEl>
                                          <p:spTgt spid="4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4" dur="500" tmFilter="0, 0; .2, .5; .8, .5; 1, 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5" dur="250" autoRev="1" fill="hold"/>
                                        <p:tgtEl>
                                          <p:spTgt spid="4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23;p16">
            <a:extLst>
              <a:ext uri="{FF2B5EF4-FFF2-40B4-BE49-F238E27FC236}">
                <a16:creationId xmlns:a16="http://schemas.microsoft.com/office/drawing/2014/main" id="{630EEA88-A31D-4D1A-8BE8-171CC5A9DE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9526"/>
            <a:ext cx="13363199" cy="67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DF5F6D-D67F-4406-B192-84EC9A7D0BB9}"/>
              </a:ext>
            </a:extLst>
          </p:cNvPr>
          <p:cNvSpPr/>
          <p:nvPr/>
        </p:nvSpPr>
        <p:spPr>
          <a:xfrm>
            <a:off x="0" y="639210"/>
            <a:ext cx="13439775" cy="673314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3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BCEA6225-275F-4F0F-8580-D02D3BAD3AE7}"/>
              </a:ext>
            </a:extLst>
          </p:cNvPr>
          <p:cNvSpPr txBox="1"/>
          <p:nvPr/>
        </p:nvSpPr>
        <p:spPr>
          <a:xfrm>
            <a:off x="7423512" y="208474"/>
            <a:ext cx="49932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Мы смело смотрим в будущее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756BD7-7944-473D-9685-95D9594BF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726" y="968024"/>
            <a:ext cx="10117395" cy="5276972"/>
          </a:xfrm>
          <a:prstGeom prst="rect">
            <a:avLst/>
          </a:prstGeom>
          <a:ln w="41275">
            <a:solidFill>
              <a:srgbClr val="C5374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Изображение выглядит как человек, внешний, мужчи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197887FF-E325-467C-9D68-AB5E60BF84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9" t="5910" r="34252" b="9110"/>
          <a:stretch/>
        </p:blipFill>
        <p:spPr>
          <a:xfrm>
            <a:off x="449310" y="3170903"/>
            <a:ext cx="3960018" cy="3825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167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5">
            <a:extLst>
              <a:ext uri="{FF2B5EF4-FFF2-40B4-BE49-F238E27FC236}">
                <a16:creationId xmlns:a16="http://schemas.microsoft.com/office/drawing/2014/main" id="{D1E2D438-A5D6-4848-B8C3-54C5CFEF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9309">
            <a:off x="8769569" y="1523234"/>
            <a:ext cx="1830851" cy="116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635004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25">
            <a:extLst>
              <a:ext uri="{FF2B5EF4-FFF2-40B4-BE49-F238E27FC236}">
                <a16:creationId xmlns:a16="http://schemas.microsoft.com/office/drawing/2014/main" id="{864FDE2D-9B19-47A7-9865-CAA3FBF3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464" y="2551911"/>
            <a:ext cx="863933" cy="62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>
            <a:extLst>
              <a:ext uri="{FF2B5EF4-FFF2-40B4-BE49-F238E27FC236}">
                <a16:creationId xmlns:a16="http://schemas.microsoft.com/office/drawing/2014/main" id="{C3D1FB39-7805-48AD-BED4-6DD3924A5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924" y="1674533"/>
            <a:ext cx="869655" cy="62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9">
            <a:extLst>
              <a:ext uri="{FF2B5EF4-FFF2-40B4-BE49-F238E27FC236}">
                <a16:creationId xmlns:a16="http://schemas.microsoft.com/office/drawing/2014/main" id="{D05354C6-1FB8-45DD-88DD-D3491601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573" y="1613151"/>
            <a:ext cx="795277" cy="62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7DF0788D-F995-4E99-AC74-CDF1C77B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914" y="2439453"/>
            <a:ext cx="850583" cy="62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170470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УЗК – устройства заземляющие комплектные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119;p16">
            <a:extLst>
              <a:ext uri="{FF2B5EF4-FFF2-40B4-BE49-F238E27FC236}">
                <a16:creationId xmlns:a16="http://schemas.microsoft.com/office/drawing/2014/main" id="{E27CACF5-9DEF-4233-B6F7-9D0F276E3278}"/>
              </a:ext>
            </a:extLst>
          </p:cNvPr>
          <p:cNvSpPr txBox="1"/>
          <p:nvPr/>
        </p:nvSpPr>
        <p:spPr>
          <a:xfrm>
            <a:off x="-773" y="6745952"/>
            <a:ext cx="13440547" cy="53900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УЗК на базе глубинных модульных заземлителей</a:t>
            </a: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385F4B94-7B00-488C-BF71-88FBEA904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3" y="1735059"/>
            <a:ext cx="6227762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7594EA7B-86DE-47E2-B4E1-0E8B4D96C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20498" flipV="1">
            <a:off x="5444486" y="2099563"/>
            <a:ext cx="4443156" cy="325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Рисунок 68" descr="Изображение выглядит как внутренний, стол, сидит, кабель&#10;&#10;Автоматически созданное описание">
            <a:extLst>
              <a:ext uri="{FF2B5EF4-FFF2-40B4-BE49-F238E27FC236}">
                <a16:creationId xmlns:a16="http://schemas.microsoft.com/office/drawing/2014/main" id="{04DB6DB8-9ED5-4279-ADDE-9F5BD8AB35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99785">
            <a:off x="8200609" y="3250954"/>
            <a:ext cx="2693100" cy="2629232"/>
          </a:xfrm>
          <a:prstGeom prst="rect">
            <a:avLst/>
          </a:prstGeom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0E72A5FE-5176-4071-B129-D064E2A2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16" y="3631378"/>
            <a:ext cx="3964627" cy="31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3">
            <a:extLst>
              <a:ext uri="{FF2B5EF4-FFF2-40B4-BE49-F238E27FC236}">
                <a16:creationId xmlns:a16="http://schemas.microsoft.com/office/drawing/2014/main" id="{A1DAA88F-2179-431C-92C0-91D94E68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48" y="2588396"/>
            <a:ext cx="982176" cy="62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888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CC12483-6F99-40E6-A15E-6CF0CDBB7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945"/>
          <a:stretch/>
        </p:blipFill>
        <p:spPr>
          <a:xfrm>
            <a:off x="5536096" y="3840949"/>
            <a:ext cx="7573933" cy="2570483"/>
          </a:xfrm>
          <a:prstGeom prst="rect">
            <a:avLst/>
          </a:prstGeom>
        </p:spPr>
      </p:pic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3" y="629633"/>
            <a:ext cx="13439775" cy="674251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73582" y="187532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УЗК – устройства заземляющие комплектные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Picture 3" descr="\\STORAGE\Public\EC\ТО\МЗ И ЗУ\Перспективные работы\Новый каталог\Фото комплектующих\Tiff\83.tif">
            <a:extLst>
              <a:ext uri="{FF2B5EF4-FFF2-40B4-BE49-F238E27FC236}">
                <a16:creationId xmlns:a16="http://schemas.microsoft.com/office/drawing/2014/main" id="{EDF12E87-292F-4804-972F-573EC9F6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3681" y="973949"/>
            <a:ext cx="249555" cy="5926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 descr="\\STORAGE\Public\EC\ТО\МЗ И ЗУ\Перспективные работы\Новый каталог\Фото комплектующих\Tiff\78.tif">
            <a:extLst>
              <a:ext uri="{FF2B5EF4-FFF2-40B4-BE49-F238E27FC236}">
                <a16:creationId xmlns:a16="http://schemas.microsoft.com/office/drawing/2014/main" id="{E46D02C9-B55F-4C80-A2EF-D74F13A1D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920" y="910343"/>
            <a:ext cx="1458075" cy="59901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Google Shape;119;p16">
            <a:extLst>
              <a:ext uri="{FF2B5EF4-FFF2-40B4-BE49-F238E27FC236}">
                <a16:creationId xmlns:a16="http://schemas.microsoft.com/office/drawing/2014/main" id="{E27CACF5-9DEF-4233-B6F7-9D0F276E3278}"/>
              </a:ext>
            </a:extLst>
          </p:cNvPr>
          <p:cNvSpPr txBox="1"/>
          <p:nvPr/>
        </p:nvSpPr>
        <p:spPr>
          <a:xfrm>
            <a:off x="8003" y="6698408"/>
            <a:ext cx="13439772" cy="74458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УЗК на базе химических электродов </a:t>
            </a:r>
            <a:endParaRPr kumimoji="0" lang="ru-RU" sz="2400" b="0" i="0" strike="noStrike" kern="0" cap="none" spc="0" normalizeH="0" baseline="0" noProof="0" dirty="0">
              <a:ln>
                <a:noFill/>
              </a:ln>
              <a:solidFill>
                <a:srgbClr val="2B2947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120C0334-D1B7-4C53-ADE7-01EFFABC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9" y="816576"/>
            <a:ext cx="4559324" cy="6090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513B81-E5CF-4A62-B9A0-715E92D5D2B9}"/>
              </a:ext>
            </a:extLst>
          </p:cNvPr>
          <p:cNvSpPr/>
          <p:nvPr/>
        </p:nvSpPr>
        <p:spPr>
          <a:xfrm>
            <a:off x="5369816" y="844108"/>
            <a:ext cx="4831099" cy="36933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1) электрод заполненный смесью электролитических солей;</a:t>
            </a:r>
          </a:p>
          <a:p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2) «подушка» из бентонитовой глины;</a:t>
            </a:r>
          </a:p>
          <a:p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3) резьбовая заглушка;</a:t>
            </a:r>
          </a:p>
          <a:p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4) материал оптимизации заземления с низким удельным сопротивлением;</a:t>
            </a:r>
          </a:p>
          <a:p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5) горизонтальный заземлитель (контур заземления);</a:t>
            </a:r>
          </a:p>
          <a:p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6) универсальный болтовой зажим для подключения к контуру заземления;</a:t>
            </a:r>
          </a:p>
          <a:p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7) заземляющий проводник;</a:t>
            </a:r>
          </a:p>
          <a:p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8) инспекционный колодец</a:t>
            </a:r>
          </a:p>
        </p:txBody>
      </p:sp>
    </p:spTree>
    <p:extLst>
      <p:ext uri="{BB962C8B-B14F-4D97-AF65-F5344CB8AC3E}">
        <p14:creationId xmlns:p14="http://schemas.microsoft.com/office/powerpoint/2010/main" val="217710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509999" y="190599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Основная внешняя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молниезащита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24" y="627034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1FB5C5B-073E-434A-9C43-B9888EB286A2}"/>
              </a:ext>
            </a:extLst>
          </p:cNvPr>
          <p:cNvCxnSpPr>
            <a:cxnSpLocks/>
          </p:cNvCxnSpPr>
          <p:nvPr/>
        </p:nvCxnSpPr>
        <p:spPr>
          <a:xfrm flipV="1">
            <a:off x="6696075" y="4440294"/>
            <a:ext cx="214313" cy="5857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2DD9A5A7-0942-42EE-86F5-7FB34124FE7E}"/>
              </a:ext>
            </a:extLst>
          </p:cNvPr>
          <p:cNvCxnSpPr>
            <a:cxnSpLocks/>
          </p:cNvCxnSpPr>
          <p:nvPr/>
        </p:nvCxnSpPr>
        <p:spPr>
          <a:xfrm flipV="1">
            <a:off x="7368607" y="4021438"/>
            <a:ext cx="3461437" cy="91991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068CE211-88BF-4D6E-A0FA-26F2705274E0}"/>
              </a:ext>
            </a:extLst>
          </p:cNvPr>
          <p:cNvCxnSpPr>
            <a:cxnSpLocks/>
          </p:cNvCxnSpPr>
          <p:nvPr/>
        </p:nvCxnSpPr>
        <p:spPr>
          <a:xfrm flipH="1" flipV="1">
            <a:off x="8774906" y="4441985"/>
            <a:ext cx="144274" cy="8916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4F745763-F441-49AF-BC8C-2715031417F6}"/>
              </a:ext>
            </a:extLst>
          </p:cNvPr>
          <p:cNvCxnSpPr>
            <a:cxnSpLocks/>
          </p:cNvCxnSpPr>
          <p:nvPr/>
        </p:nvCxnSpPr>
        <p:spPr>
          <a:xfrm>
            <a:off x="8797843" y="4459279"/>
            <a:ext cx="66676" cy="36781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988E93A4-B8F9-4CDE-87F3-CCBB55C8DAE3}"/>
              </a:ext>
            </a:extLst>
          </p:cNvPr>
          <p:cNvCxnSpPr>
            <a:cxnSpLocks/>
          </p:cNvCxnSpPr>
          <p:nvPr/>
        </p:nvCxnSpPr>
        <p:spPr>
          <a:xfrm>
            <a:off x="4998244" y="3874294"/>
            <a:ext cx="381000" cy="278606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7866D70D-1811-40F2-AD2B-D6EA34F00B6F}"/>
              </a:ext>
            </a:extLst>
          </p:cNvPr>
          <p:cNvCxnSpPr>
            <a:cxnSpLocks/>
          </p:cNvCxnSpPr>
          <p:nvPr/>
        </p:nvCxnSpPr>
        <p:spPr>
          <a:xfrm>
            <a:off x="5083969" y="3936206"/>
            <a:ext cx="295275" cy="216694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E8586E9F-DE9F-452A-8049-AD6C254A88E4}"/>
              </a:ext>
            </a:extLst>
          </p:cNvPr>
          <p:cNvCxnSpPr>
            <a:cxnSpLocks/>
          </p:cNvCxnSpPr>
          <p:nvPr/>
        </p:nvCxnSpPr>
        <p:spPr>
          <a:xfrm flipV="1">
            <a:off x="5379244" y="3899156"/>
            <a:ext cx="1276350" cy="25992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CAEA714F-B919-40B3-B7AD-176C50C661E4}"/>
              </a:ext>
            </a:extLst>
          </p:cNvPr>
          <p:cNvCxnSpPr>
            <a:cxnSpLocks/>
          </p:cNvCxnSpPr>
          <p:nvPr/>
        </p:nvCxnSpPr>
        <p:spPr>
          <a:xfrm>
            <a:off x="6388126" y="3722938"/>
            <a:ext cx="639734" cy="412419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CEBBCD79-E1E3-4BEA-B16E-6A3E687870F5}"/>
              </a:ext>
            </a:extLst>
          </p:cNvPr>
          <p:cNvCxnSpPr>
            <a:cxnSpLocks/>
          </p:cNvCxnSpPr>
          <p:nvPr/>
        </p:nvCxnSpPr>
        <p:spPr>
          <a:xfrm flipV="1">
            <a:off x="5484019" y="3899156"/>
            <a:ext cx="1171575" cy="238556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FBFCE7E1-6233-491F-A6AF-C47A0E1789CE}"/>
              </a:ext>
            </a:extLst>
          </p:cNvPr>
          <p:cNvCxnSpPr>
            <a:cxnSpLocks/>
          </p:cNvCxnSpPr>
          <p:nvPr/>
        </p:nvCxnSpPr>
        <p:spPr>
          <a:xfrm>
            <a:off x="6479468" y="3778336"/>
            <a:ext cx="565720" cy="36537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FBEB8913-4F5B-41E8-80A0-E17FC5D79A77}"/>
              </a:ext>
            </a:extLst>
          </p:cNvPr>
          <p:cNvCxnSpPr>
            <a:cxnSpLocks/>
          </p:cNvCxnSpPr>
          <p:nvPr/>
        </p:nvCxnSpPr>
        <p:spPr>
          <a:xfrm flipV="1">
            <a:off x="4698831" y="3814833"/>
            <a:ext cx="531870" cy="10631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F930BA28-2B10-41BB-BDB9-E48563A50D28}"/>
              </a:ext>
            </a:extLst>
          </p:cNvPr>
          <p:cNvCxnSpPr>
            <a:cxnSpLocks/>
          </p:cNvCxnSpPr>
          <p:nvPr/>
        </p:nvCxnSpPr>
        <p:spPr>
          <a:xfrm flipV="1">
            <a:off x="7471354" y="4036469"/>
            <a:ext cx="3313073" cy="876052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9733B620-3B0F-40B1-B9FD-9F5224EF0344}"/>
              </a:ext>
            </a:extLst>
          </p:cNvPr>
          <p:cNvCxnSpPr>
            <a:cxnSpLocks/>
          </p:cNvCxnSpPr>
          <p:nvPr/>
        </p:nvCxnSpPr>
        <p:spPr>
          <a:xfrm flipV="1">
            <a:off x="6797278" y="4437892"/>
            <a:ext cx="150019" cy="34096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32FB38E7-0695-416F-8BA4-D357A8E6D2DA}"/>
              </a:ext>
            </a:extLst>
          </p:cNvPr>
          <p:cNvCxnSpPr>
            <a:cxnSpLocks/>
          </p:cNvCxnSpPr>
          <p:nvPr/>
        </p:nvCxnSpPr>
        <p:spPr>
          <a:xfrm flipV="1">
            <a:off x="4798649" y="3815559"/>
            <a:ext cx="432052" cy="83597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B6660AD7-2B84-4238-AE8B-031F33F2C442}"/>
              </a:ext>
            </a:extLst>
          </p:cNvPr>
          <p:cNvCxnSpPr>
            <a:cxnSpLocks/>
          </p:cNvCxnSpPr>
          <p:nvPr/>
        </p:nvCxnSpPr>
        <p:spPr>
          <a:xfrm flipV="1">
            <a:off x="6620881" y="3189532"/>
            <a:ext cx="988558" cy="175460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57C84405-66C7-4220-9756-1B83BC160BD1}"/>
              </a:ext>
            </a:extLst>
          </p:cNvPr>
          <p:cNvCxnSpPr>
            <a:cxnSpLocks/>
          </p:cNvCxnSpPr>
          <p:nvPr/>
        </p:nvCxnSpPr>
        <p:spPr>
          <a:xfrm flipV="1">
            <a:off x="6520393" y="3190623"/>
            <a:ext cx="1055297" cy="19395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id="{7CC8A733-4D43-4C96-85E8-005AAF61BD50}"/>
              </a:ext>
            </a:extLst>
          </p:cNvPr>
          <p:cNvCxnSpPr>
            <a:cxnSpLocks/>
          </p:cNvCxnSpPr>
          <p:nvPr/>
        </p:nvCxnSpPr>
        <p:spPr>
          <a:xfrm>
            <a:off x="6269833" y="3232821"/>
            <a:ext cx="233758" cy="147882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F59BCB3A-C55C-4A87-A12C-E0045CB9FD0C}"/>
              </a:ext>
            </a:extLst>
          </p:cNvPr>
          <p:cNvCxnSpPr>
            <a:cxnSpLocks/>
          </p:cNvCxnSpPr>
          <p:nvPr/>
        </p:nvCxnSpPr>
        <p:spPr>
          <a:xfrm>
            <a:off x="6175231" y="3171673"/>
            <a:ext cx="287870" cy="18246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FDE9A989-9056-4101-8A71-F1B598C3B6DE}"/>
              </a:ext>
            </a:extLst>
          </p:cNvPr>
          <p:cNvCxnSpPr>
            <a:cxnSpLocks/>
          </p:cNvCxnSpPr>
          <p:nvPr/>
        </p:nvCxnSpPr>
        <p:spPr>
          <a:xfrm flipV="1">
            <a:off x="6281738" y="3117592"/>
            <a:ext cx="203889" cy="2672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EE9281A1-DFB4-4CC8-A654-30BCC92CAABD}"/>
              </a:ext>
            </a:extLst>
          </p:cNvPr>
          <p:cNvCxnSpPr>
            <a:cxnSpLocks/>
          </p:cNvCxnSpPr>
          <p:nvPr/>
        </p:nvCxnSpPr>
        <p:spPr>
          <a:xfrm flipV="1">
            <a:off x="6175707" y="3123885"/>
            <a:ext cx="287394" cy="37498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2DA2A93D-F8BC-4CC9-9B41-80A93D39ADEE}"/>
              </a:ext>
            </a:extLst>
          </p:cNvPr>
          <p:cNvCxnSpPr>
            <a:cxnSpLocks/>
          </p:cNvCxnSpPr>
          <p:nvPr/>
        </p:nvCxnSpPr>
        <p:spPr>
          <a:xfrm>
            <a:off x="7096127" y="3210901"/>
            <a:ext cx="170432" cy="9415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9AFC1457-6E30-448B-97FF-B9D6D926CA21}"/>
              </a:ext>
            </a:extLst>
          </p:cNvPr>
          <p:cNvCxnSpPr>
            <a:cxnSpLocks/>
          </p:cNvCxnSpPr>
          <p:nvPr/>
        </p:nvCxnSpPr>
        <p:spPr>
          <a:xfrm>
            <a:off x="7008459" y="3161191"/>
            <a:ext cx="196456" cy="101601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CCD7A430-B833-47E7-ACBB-1A509C0FCECC}"/>
              </a:ext>
            </a:extLst>
          </p:cNvPr>
          <p:cNvCxnSpPr>
            <a:cxnSpLocks/>
          </p:cNvCxnSpPr>
          <p:nvPr/>
        </p:nvCxnSpPr>
        <p:spPr>
          <a:xfrm flipV="1">
            <a:off x="7762481" y="3296060"/>
            <a:ext cx="617138" cy="10386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id="{CF0B75DB-E842-42EA-A9E1-F206E58AC17E}"/>
              </a:ext>
            </a:extLst>
          </p:cNvPr>
          <p:cNvCxnSpPr>
            <a:cxnSpLocks/>
          </p:cNvCxnSpPr>
          <p:nvPr/>
        </p:nvCxnSpPr>
        <p:spPr>
          <a:xfrm>
            <a:off x="7592492" y="3171672"/>
            <a:ext cx="417500" cy="189486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83F6AA92-40A7-443B-9177-24E0CC05FDDF}"/>
              </a:ext>
            </a:extLst>
          </p:cNvPr>
          <p:cNvCxnSpPr>
            <a:cxnSpLocks/>
          </p:cNvCxnSpPr>
          <p:nvPr/>
        </p:nvCxnSpPr>
        <p:spPr>
          <a:xfrm flipV="1">
            <a:off x="7592968" y="3123884"/>
            <a:ext cx="287394" cy="37498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id="{B53F9F8E-30D5-4126-B885-6B678263E30F}"/>
              </a:ext>
            </a:extLst>
          </p:cNvPr>
          <p:cNvCxnSpPr>
            <a:cxnSpLocks/>
          </p:cNvCxnSpPr>
          <p:nvPr/>
        </p:nvCxnSpPr>
        <p:spPr>
          <a:xfrm>
            <a:off x="8117097" y="3169893"/>
            <a:ext cx="260140" cy="12471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>
            <a:extLst>
              <a:ext uri="{FF2B5EF4-FFF2-40B4-BE49-F238E27FC236}">
                <a16:creationId xmlns:a16="http://schemas.microsoft.com/office/drawing/2014/main" id="{45F40436-F19D-4468-B9E4-4C337786FA61}"/>
              </a:ext>
            </a:extLst>
          </p:cNvPr>
          <p:cNvCxnSpPr>
            <a:cxnSpLocks/>
          </p:cNvCxnSpPr>
          <p:nvPr/>
        </p:nvCxnSpPr>
        <p:spPr>
          <a:xfrm>
            <a:off x="7688388" y="3219899"/>
            <a:ext cx="279276" cy="12471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>
            <a:extLst>
              <a:ext uri="{FF2B5EF4-FFF2-40B4-BE49-F238E27FC236}">
                <a16:creationId xmlns:a16="http://schemas.microsoft.com/office/drawing/2014/main" id="{0325F916-E76C-48E5-82AA-485BDB86D450}"/>
              </a:ext>
            </a:extLst>
          </p:cNvPr>
          <p:cNvCxnSpPr>
            <a:cxnSpLocks/>
          </p:cNvCxnSpPr>
          <p:nvPr/>
        </p:nvCxnSpPr>
        <p:spPr>
          <a:xfrm flipV="1">
            <a:off x="7688388" y="3116185"/>
            <a:ext cx="191974" cy="3148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>
            <a:extLst>
              <a:ext uri="{FF2B5EF4-FFF2-40B4-BE49-F238E27FC236}">
                <a16:creationId xmlns:a16="http://schemas.microsoft.com/office/drawing/2014/main" id="{DB26F3E7-C5D4-41F4-B44D-7924761D097C}"/>
              </a:ext>
            </a:extLst>
          </p:cNvPr>
          <p:cNvCxnSpPr>
            <a:cxnSpLocks/>
          </p:cNvCxnSpPr>
          <p:nvPr/>
        </p:nvCxnSpPr>
        <p:spPr>
          <a:xfrm flipV="1">
            <a:off x="7853443" y="3306762"/>
            <a:ext cx="523794" cy="75888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>
            <a:extLst>
              <a:ext uri="{FF2B5EF4-FFF2-40B4-BE49-F238E27FC236}">
                <a16:creationId xmlns:a16="http://schemas.microsoft.com/office/drawing/2014/main" id="{2E48F301-DB0D-4E45-81C1-1C91F7C6F68E}"/>
              </a:ext>
            </a:extLst>
          </p:cNvPr>
          <p:cNvCxnSpPr>
            <a:cxnSpLocks/>
          </p:cNvCxnSpPr>
          <p:nvPr/>
        </p:nvCxnSpPr>
        <p:spPr>
          <a:xfrm>
            <a:off x="8207950" y="3215137"/>
            <a:ext cx="136405" cy="6235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>
            <a:extLst>
              <a:ext uri="{FF2B5EF4-FFF2-40B4-BE49-F238E27FC236}">
                <a16:creationId xmlns:a16="http://schemas.microsoft.com/office/drawing/2014/main" id="{09C1A726-3C37-440E-A1EB-1541252DAEF4}"/>
              </a:ext>
            </a:extLst>
          </p:cNvPr>
          <p:cNvCxnSpPr>
            <a:cxnSpLocks/>
          </p:cNvCxnSpPr>
          <p:nvPr/>
        </p:nvCxnSpPr>
        <p:spPr>
          <a:xfrm flipV="1">
            <a:off x="7712428" y="2876976"/>
            <a:ext cx="762444" cy="13476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>
            <a:extLst>
              <a:ext uri="{FF2B5EF4-FFF2-40B4-BE49-F238E27FC236}">
                <a16:creationId xmlns:a16="http://schemas.microsoft.com/office/drawing/2014/main" id="{D8504364-F6F2-4923-A9BC-D3185215EACA}"/>
              </a:ext>
            </a:extLst>
          </p:cNvPr>
          <p:cNvCxnSpPr>
            <a:cxnSpLocks/>
          </p:cNvCxnSpPr>
          <p:nvPr/>
        </p:nvCxnSpPr>
        <p:spPr>
          <a:xfrm>
            <a:off x="6973038" y="2671528"/>
            <a:ext cx="945217" cy="42681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>
            <a:extLst>
              <a:ext uri="{FF2B5EF4-FFF2-40B4-BE49-F238E27FC236}">
                <a16:creationId xmlns:a16="http://schemas.microsoft.com/office/drawing/2014/main" id="{14BF3A7B-0414-498B-B392-4D74F9769CDB}"/>
              </a:ext>
            </a:extLst>
          </p:cNvPr>
          <p:cNvCxnSpPr>
            <a:cxnSpLocks/>
          </p:cNvCxnSpPr>
          <p:nvPr/>
        </p:nvCxnSpPr>
        <p:spPr>
          <a:xfrm flipV="1">
            <a:off x="7560226" y="2828191"/>
            <a:ext cx="176439" cy="26383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>
            <a:extLst>
              <a:ext uri="{FF2B5EF4-FFF2-40B4-BE49-F238E27FC236}">
                <a16:creationId xmlns:a16="http://schemas.microsoft.com/office/drawing/2014/main" id="{DFF36540-644D-4083-A5A1-992C486D5F51}"/>
              </a:ext>
            </a:extLst>
          </p:cNvPr>
          <p:cNvCxnSpPr>
            <a:cxnSpLocks/>
          </p:cNvCxnSpPr>
          <p:nvPr/>
        </p:nvCxnSpPr>
        <p:spPr>
          <a:xfrm>
            <a:off x="7853443" y="2826315"/>
            <a:ext cx="255165" cy="93984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>
            <a:extLst>
              <a:ext uri="{FF2B5EF4-FFF2-40B4-BE49-F238E27FC236}">
                <a16:creationId xmlns:a16="http://schemas.microsoft.com/office/drawing/2014/main" id="{E9E18A11-BFCE-4DFB-98CD-6E18CBFE44F9}"/>
              </a:ext>
            </a:extLst>
          </p:cNvPr>
          <p:cNvCxnSpPr>
            <a:cxnSpLocks/>
          </p:cNvCxnSpPr>
          <p:nvPr/>
        </p:nvCxnSpPr>
        <p:spPr>
          <a:xfrm>
            <a:off x="6881671" y="2629169"/>
            <a:ext cx="973871" cy="441122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>
            <a:extLst>
              <a:ext uri="{FF2B5EF4-FFF2-40B4-BE49-F238E27FC236}">
                <a16:creationId xmlns:a16="http://schemas.microsoft.com/office/drawing/2014/main" id="{4F4A16DA-B852-4B42-8152-F89C880BF4CE}"/>
              </a:ext>
            </a:extLst>
          </p:cNvPr>
          <p:cNvCxnSpPr>
            <a:cxnSpLocks/>
          </p:cNvCxnSpPr>
          <p:nvPr/>
        </p:nvCxnSpPr>
        <p:spPr>
          <a:xfrm flipV="1">
            <a:off x="7443448" y="2827231"/>
            <a:ext cx="293217" cy="4665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id="{DBF84CE4-8356-4136-A648-AE2C55FAC0BA}"/>
              </a:ext>
            </a:extLst>
          </p:cNvPr>
          <p:cNvCxnSpPr>
            <a:cxnSpLocks/>
          </p:cNvCxnSpPr>
          <p:nvPr/>
        </p:nvCxnSpPr>
        <p:spPr>
          <a:xfrm flipV="1">
            <a:off x="7827018" y="2870097"/>
            <a:ext cx="692776" cy="121134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>
            <a:extLst>
              <a:ext uri="{FF2B5EF4-FFF2-40B4-BE49-F238E27FC236}">
                <a16:creationId xmlns:a16="http://schemas.microsoft.com/office/drawing/2014/main" id="{E540F053-9BA5-4DFE-AD06-A7141E45340B}"/>
              </a:ext>
            </a:extLst>
          </p:cNvPr>
          <p:cNvCxnSpPr>
            <a:cxnSpLocks/>
          </p:cNvCxnSpPr>
          <p:nvPr/>
        </p:nvCxnSpPr>
        <p:spPr>
          <a:xfrm>
            <a:off x="7967664" y="2865974"/>
            <a:ext cx="140944" cy="5432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единительная линия 195">
            <a:extLst>
              <a:ext uri="{FF2B5EF4-FFF2-40B4-BE49-F238E27FC236}">
                <a16:creationId xmlns:a16="http://schemas.microsoft.com/office/drawing/2014/main" id="{46D4BC54-73C0-4780-9B4A-99C6A6E4113A}"/>
              </a:ext>
            </a:extLst>
          </p:cNvPr>
          <p:cNvCxnSpPr>
            <a:cxnSpLocks/>
          </p:cNvCxnSpPr>
          <p:nvPr/>
        </p:nvCxnSpPr>
        <p:spPr>
          <a:xfrm flipV="1">
            <a:off x="8543230" y="3551704"/>
            <a:ext cx="713251" cy="15902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Прямая соединительная линия 196">
            <a:extLst>
              <a:ext uri="{FF2B5EF4-FFF2-40B4-BE49-F238E27FC236}">
                <a16:creationId xmlns:a16="http://schemas.microsoft.com/office/drawing/2014/main" id="{9352000D-8E3F-49AB-AFDB-ECDC21FCDE49}"/>
              </a:ext>
            </a:extLst>
          </p:cNvPr>
          <p:cNvCxnSpPr>
            <a:cxnSpLocks/>
          </p:cNvCxnSpPr>
          <p:nvPr/>
        </p:nvCxnSpPr>
        <p:spPr>
          <a:xfrm>
            <a:off x="8325522" y="3604652"/>
            <a:ext cx="194272" cy="10432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Прямая соединительная линия 197">
            <a:extLst>
              <a:ext uri="{FF2B5EF4-FFF2-40B4-BE49-F238E27FC236}">
                <a16:creationId xmlns:a16="http://schemas.microsoft.com/office/drawing/2014/main" id="{CC7920C9-583C-4835-8FA5-833E5BF4426A}"/>
              </a:ext>
            </a:extLst>
          </p:cNvPr>
          <p:cNvCxnSpPr>
            <a:cxnSpLocks/>
          </p:cNvCxnSpPr>
          <p:nvPr/>
        </p:nvCxnSpPr>
        <p:spPr>
          <a:xfrm flipV="1">
            <a:off x="8108608" y="3397885"/>
            <a:ext cx="825842" cy="173275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единительная линия 198">
            <a:extLst>
              <a:ext uri="{FF2B5EF4-FFF2-40B4-BE49-F238E27FC236}">
                <a16:creationId xmlns:a16="http://schemas.microsoft.com/office/drawing/2014/main" id="{68A67932-D565-480F-8FE6-ED17AFC300FE}"/>
              </a:ext>
            </a:extLst>
          </p:cNvPr>
          <p:cNvCxnSpPr>
            <a:cxnSpLocks/>
          </p:cNvCxnSpPr>
          <p:nvPr/>
        </p:nvCxnSpPr>
        <p:spPr>
          <a:xfrm>
            <a:off x="9032142" y="3454191"/>
            <a:ext cx="224339" cy="101864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я соединительная линия 199">
            <a:extLst>
              <a:ext uri="{FF2B5EF4-FFF2-40B4-BE49-F238E27FC236}">
                <a16:creationId xmlns:a16="http://schemas.microsoft.com/office/drawing/2014/main" id="{CB3DCACE-9529-43F5-B070-7F6B62EEF065}"/>
              </a:ext>
            </a:extLst>
          </p:cNvPr>
          <p:cNvCxnSpPr>
            <a:cxnSpLocks/>
          </p:cNvCxnSpPr>
          <p:nvPr/>
        </p:nvCxnSpPr>
        <p:spPr>
          <a:xfrm>
            <a:off x="8233929" y="3557035"/>
            <a:ext cx="290302" cy="145913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единительная линия 200">
            <a:extLst>
              <a:ext uri="{FF2B5EF4-FFF2-40B4-BE49-F238E27FC236}">
                <a16:creationId xmlns:a16="http://schemas.microsoft.com/office/drawing/2014/main" id="{B426B329-41E0-495D-9C88-61DDE0ABF517}"/>
              </a:ext>
            </a:extLst>
          </p:cNvPr>
          <p:cNvCxnSpPr>
            <a:cxnSpLocks/>
          </p:cNvCxnSpPr>
          <p:nvPr/>
        </p:nvCxnSpPr>
        <p:spPr>
          <a:xfrm flipV="1">
            <a:off x="8203583" y="3394888"/>
            <a:ext cx="717293" cy="15884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единительная линия 201">
            <a:extLst>
              <a:ext uri="{FF2B5EF4-FFF2-40B4-BE49-F238E27FC236}">
                <a16:creationId xmlns:a16="http://schemas.microsoft.com/office/drawing/2014/main" id="{588CBEBF-74C1-4D4C-B43B-6990DD66D26A}"/>
              </a:ext>
            </a:extLst>
          </p:cNvPr>
          <p:cNvCxnSpPr>
            <a:cxnSpLocks/>
          </p:cNvCxnSpPr>
          <p:nvPr/>
        </p:nvCxnSpPr>
        <p:spPr>
          <a:xfrm flipV="1">
            <a:off x="8621923" y="3571160"/>
            <a:ext cx="549310" cy="116357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единительная линия 202">
            <a:extLst>
              <a:ext uri="{FF2B5EF4-FFF2-40B4-BE49-F238E27FC236}">
                <a16:creationId xmlns:a16="http://schemas.microsoft.com/office/drawing/2014/main" id="{2C1970E4-5969-4990-8148-D0D61AB9E1D1}"/>
              </a:ext>
            </a:extLst>
          </p:cNvPr>
          <p:cNvCxnSpPr>
            <a:cxnSpLocks/>
          </p:cNvCxnSpPr>
          <p:nvPr/>
        </p:nvCxnSpPr>
        <p:spPr>
          <a:xfrm>
            <a:off x="8935529" y="3405304"/>
            <a:ext cx="322031" cy="14532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единительная линия 228">
            <a:extLst>
              <a:ext uri="{FF2B5EF4-FFF2-40B4-BE49-F238E27FC236}">
                <a16:creationId xmlns:a16="http://schemas.microsoft.com/office/drawing/2014/main" id="{D12443A8-5C44-4F17-ABF2-37D17B5670E5}"/>
              </a:ext>
            </a:extLst>
          </p:cNvPr>
          <p:cNvCxnSpPr>
            <a:cxnSpLocks/>
          </p:cNvCxnSpPr>
          <p:nvPr/>
        </p:nvCxnSpPr>
        <p:spPr>
          <a:xfrm flipV="1">
            <a:off x="7508673" y="3737812"/>
            <a:ext cx="867250" cy="18900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Прямая соединительная линия 229">
            <a:extLst>
              <a:ext uri="{FF2B5EF4-FFF2-40B4-BE49-F238E27FC236}">
                <a16:creationId xmlns:a16="http://schemas.microsoft.com/office/drawing/2014/main" id="{776E62D7-5B98-44C4-9C4E-16C575E990C7}"/>
              </a:ext>
            </a:extLst>
          </p:cNvPr>
          <p:cNvCxnSpPr>
            <a:cxnSpLocks/>
          </p:cNvCxnSpPr>
          <p:nvPr/>
        </p:nvCxnSpPr>
        <p:spPr>
          <a:xfrm flipH="1" flipV="1">
            <a:off x="6661656" y="3388329"/>
            <a:ext cx="830217" cy="53282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единительная линия 230">
            <a:extLst>
              <a:ext uri="{FF2B5EF4-FFF2-40B4-BE49-F238E27FC236}">
                <a16:creationId xmlns:a16="http://schemas.microsoft.com/office/drawing/2014/main" id="{F0A9CF45-D480-49A2-ABA6-5B3A46F4BA58}"/>
              </a:ext>
            </a:extLst>
          </p:cNvPr>
          <p:cNvCxnSpPr>
            <a:cxnSpLocks/>
          </p:cNvCxnSpPr>
          <p:nvPr/>
        </p:nvCxnSpPr>
        <p:spPr>
          <a:xfrm flipV="1">
            <a:off x="6500510" y="3463036"/>
            <a:ext cx="1059716" cy="207330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я соединительная линия 231">
            <a:extLst>
              <a:ext uri="{FF2B5EF4-FFF2-40B4-BE49-F238E27FC236}">
                <a16:creationId xmlns:a16="http://schemas.microsoft.com/office/drawing/2014/main" id="{C6D41515-AF20-46F2-9F37-B5530CC2C2CD}"/>
              </a:ext>
            </a:extLst>
          </p:cNvPr>
          <p:cNvCxnSpPr>
            <a:cxnSpLocks/>
          </p:cNvCxnSpPr>
          <p:nvPr/>
        </p:nvCxnSpPr>
        <p:spPr>
          <a:xfrm>
            <a:off x="7753393" y="3415983"/>
            <a:ext cx="548693" cy="278695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Прямая соединительная линия 232">
            <a:extLst>
              <a:ext uri="{FF2B5EF4-FFF2-40B4-BE49-F238E27FC236}">
                <a16:creationId xmlns:a16="http://schemas.microsoft.com/office/drawing/2014/main" id="{42E0ECD9-7DB3-4EF1-ADEF-8D5865AAC155}"/>
              </a:ext>
            </a:extLst>
          </p:cNvPr>
          <p:cNvCxnSpPr>
            <a:cxnSpLocks/>
          </p:cNvCxnSpPr>
          <p:nvPr/>
        </p:nvCxnSpPr>
        <p:spPr>
          <a:xfrm flipH="1" flipV="1">
            <a:off x="6652246" y="3386398"/>
            <a:ext cx="751229" cy="481594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Прямая соединительная линия 233">
            <a:extLst>
              <a:ext uri="{FF2B5EF4-FFF2-40B4-BE49-F238E27FC236}">
                <a16:creationId xmlns:a16="http://schemas.microsoft.com/office/drawing/2014/main" id="{F55E67BD-40E3-4812-8C6B-417DDC452822}"/>
              </a:ext>
            </a:extLst>
          </p:cNvPr>
          <p:cNvCxnSpPr>
            <a:cxnSpLocks/>
          </p:cNvCxnSpPr>
          <p:nvPr/>
        </p:nvCxnSpPr>
        <p:spPr>
          <a:xfrm flipV="1">
            <a:off x="6399412" y="3474348"/>
            <a:ext cx="1109261" cy="21705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Прямая соединительная линия 234">
            <a:extLst>
              <a:ext uri="{FF2B5EF4-FFF2-40B4-BE49-F238E27FC236}">
                <a16:creationId xmlns:a16="http://schemas.microsoft.com/office/drawing/2014/main" id="{22E495FA-6C0A-4781-A71C-18F1DAC8BD86}"/>
              </a:ext>
            </a:extLst>
          </p:cNvPr>
          <p:cNvCxnSpPr>
            <a:cxnSpLocks/>
          </p:cNvCxnSpPr>
          <p:nvPr/>
        </p:nvCxnSpPr>
        <p:spPr>
          <a:xfrm flipV="1">
            <a:off x="7609439" y="3731782"/>
            <a:ext cx="783153" cy="174340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я соединительная линия 235">
            <a:extLst>
              <a:ext uri="{FF2B5EF4-FFF2-40B4-BE49-F238E27FC236}">
                <a16:creationId xmlns:a16="http://schemas.microsoft.com/office/drawing/2014/main" id="{B3AA51EE-6834-4BD8-9BAC-6E878BBD835C}"/>
              </a:ext>
            </a:extLst>
          </p:cNvPr>
          <p:cNvCxnSpPr>
            <a:cxnSpLocks/>
          </p:cNvCxnSpPr>
          <p:nvPr/>
        </p:nvCxnSpPr>
        <p:spPr>
          <a:xfrm>
            <a:off x="7853443" y="3466448"/>
            <a:ext cx="537776" cy="28007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Прямая соединительная линия 259">
            <a:extLst>
              <a:ext uri="{FF2B5EF4-FFF2-40B4-BE49-F238E27FC236}">
                <a16:creationId xmlns:a16="http://schemas.microsoft.com/office/drawing/2014/main" id="{145943B2-1561-4C17-8ED8-ECC4E25A9D20}"/>
              </a:ext>
            </a:extLst>
          </p:cNvPr>
          <p:cNvCxnSpPr>
            <a:cxnSpLocks/>
          </p:cNvCxnSpPr>
          <p:nvPr/>
        </p:nvCxnSpPr>
        <p:spPr>
          <a:xfrm flipV="1">
            <a:off x="4510962" y="3364992"/>
            <a:ext cx="1924183" cy="400959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единительная линия 260">
            <a:extLst>
              <a:ext uri="{FF2B5EF4-FFF2-40B4-BE49-F238E27FC236}">
                <a16:creationId xmlns:a16="http://schemas.microsoft.com/office/drawing/2014/main" id="{A2209487-9D2E-404A-8FA1-DDD3D02B7377}"/>
              </a:ext>
            </a:extLst>
          </p:cNvPr>
          <p:cNvCxnSpPr>
            <a:cxnSpLocks/>
          </p:cNvCxnSpPr>
          <p:nvPr/>
        </p:nvCxnSpPr>
        <p:spPr>
          <a:xfrm>
            <a:off x="4595690" y="3563335"/>
            <a:ext cx="180429" cy="14564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Прямая соединительная линия 261">
            <a:extLst>
              <a:ext uri="{FF2B5EF4-FFF2-40B4-BE49-F238E27FC236}">
                <a16:creationId xmlns:a16="http://schemas.microsoft.com/office/drawing/2014/main" id="{2818DA29-1B10-4FD4-ADF8-87626B33D8CC}"/>
              </a:ext>
            </a:extLst>
          </p:cNvPr>
          <p:cNvCxnSpPr>
            <a:cxnSpLocks/>
          </p:cNvCxnSpPr>
          <p:nvPr/>
        </p:nvCxnSpPr>
        <p:spPr>
          <a:xfrm flipV="1">
            <a:off x="4579769" y="3452978"/>
            <a:ext cx="96727" cy="19384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Прямая соединительная линия 262">
            <a:extLst>
              <a:ext uri="{FF2B5EF4-FFF2-40B4-BE49-F238E27FC236}">
                <a16:creationId xmlns:a16="http://schemas.microsoft.com/office/drawing/2014/main" id="{D240D719-6097-4DE6-A468-0F08873E28EB}"/>
              </a:ext>
            </a:extLst>
          </p:cNvPr>
          <p:cNvCxnSpPr>
            <a:cxnSpLocks/>
          </p:cNvCxnSpPr>
          <p:nvPr/>
        </p:nvCxnSpPr>
        <p:spPr>
          <a:xfrm>
            <a:off x="5736761" y="3325686"/>
            <a:ext cx="251679" cy="12502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Прямая соединительная линия 263">
            <a:extLst>
              <a:ext uri="{FF2B5EF4-FFF2-40B4-BE49-F238E27FC236}">
                <a16:creationId xmlns:a16="http://schemas.microsoft.com/office/drawing/2014/main" id="{4AD7BFAB-3834-4A2C-B46B-68FEC7FA6280}"/>
              </a:ext>
            </a:extLst>
          </p:cNvPr>
          <p:cNvCxnSpPr>
            <a:cxnSpLocks/>
          </p:cNvCxnSpPr>
          <p:nvPr/>
        </p:nvCxnSpPr>
        <p:spPr>
          <a:xfrm>
            <a:off x="4509576" y="3496490"/>
            <a:ext cx="247257" cy="198188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Прямая соединительная линия 264">
            <a:extLst>
              <a:ext uri="{FF2B5EF4-FFF2-40B4-BE49-F238E27FC236}">
                <a16:creationId xmlns:a16="http://schemas.microsoft.com/office/drawing/2014/main" id="{69E13371-2259-47AF-A900-50C4C102FB3E}"/>
              </a:ext>
            </a:extLst>
          </p:cNvPr>
          <p:cNvCxnSpPr>
            <a:cxnSpLocks/>
          </p:cNvCxnSpPr>
          <p:nvPr/>
        </p:nvCxnSpPr>
        <p:spPr>
          <a:xfrm flipV="1">
            <a:off x="4506857" y="3450706"/>
            <a:ext cx="191974" cy="3148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Прямая соединительная линия 265">
            <a:extLst>
              <a:ext uri="{FF2B5EF4-FFF2-40B4-BE49-F238E27FC236}">
                <a16:creationId xmlns:a16="http://schemas.microsoft.com/office/drawing/2014/main" id="{EF34D267-6B2E-4FD2-A151-B695CE432007}"/>
              </a:ext>
            </a:extLst>
          </p:cNvPr>
          <p:cNvCxnSpPr>
            <a:cxnSpLocks/>
          </p:cNvCxnSpPr>
          <p:nvPr/>
        </p:nvCxnSpPr>
        <p:spPr>
          <a:xfrm flipV="1">
            <a:off x="4609801" y="3361158"/>
            <a:ext cx="1849858" cy="381517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Прямая соединительная линия 266">
            <a:extLst>
              <a:ext uri="{FF2B5EF4-FFF2-40B4-BE49-F238E27FC236}">
                <a16:creationId xmlns:a16="http://schemas.microsoft.com/office/drawing/2014/main" id="{D0B41D32-846F-4577-A817-A5720F7DDB8C}"/>
              </a:ext>
            </a:extLst>
          </p:cNvPr>
          <p:cNvCxnSpPr>
            <a:cxnSpLocks/>
          </p:cNvCxnSpPr>
          <p:nvPr/>
        </p:nvCxnSpPr>
        <p:spPr>
          <a:xfrm>
            <a:off x="5831681" y="3368555"/>
            <a:ext cx="124491" cy="6273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Прямая соединительная линия 293">
            <a:extLst>
              <a:ext uri="{FF2B5EF4-FFF2-40B4-BE49-F238E27FC236}">
                <a16:creationId xmlns:a16="http://schemas.microsoft.com/office/drawing/2014/main" id="{80622B18-2130-4C66-8557-578769AEE91F}"/>
              </a:ext>
            </a:extLst>
          </p:cNvPr>
          <p:cNvCxnSpPr>
            <a:cxnSpLocks/>
          </p:cNvCxnSpPr>
          <p:nvPr/>
        </p:nvCxnSpPr>
        <p:spPr>
          <a:xfrm flipV="1">
            <a:off x="4264308" y="4115612"/>
            <a:ext cx="511811" cy="10819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Прямая соединительная линия 294">
            <a:extLst>
              <a:ext uri="{FF2B5EF4-FFF2-40B4-BE49-F238E27FC236}">
                <a16:creationId xmlns:a16="http://schemas.microsoft.com/office/drawing/2014/main" id="{960115B1-D6FB-4D4F-9DC4-E35913E2C29A}"/>
              </a:ext>
            </a:extLst>
          </p:cNvPr>
          <p:cNvCxnSpPr>
            <a:cxnSpLocks/>
          </p:cNvCxnSpPr>
          <p:nvPr/>
        </p:nvCxnSpPr>
        <p:spPr>
          <a:xfrm>
            <a:off x="4144018" y="4117993"/>
            <a:ext cx="36271" cy="3472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Прямая соединительная линия 295">
            <a:extLst>
              <a:ext uri="{FF2B5EF4-FFF2-40B4-BE49-F238E27FC236}">
                <a16:creationId xmlns:a16="http://schemas.microsoft.com/office/drawing/2014/main" id="{CCA2BD5E-A638-4868-AA37-57964B4213AC}"/>
              </a:ext>
            </a:extLst>
          </p:cNvPr>
          <p:cNvCxnSpPr>
            <a:cxnSpLocks/>
          </p:cNvCxnSpPr>
          <p:nvPr/>
        </p:nvCxnSpPr>
        <p:spPr>
          <a:xfrm flipV="1">
            <a:off x="4222380" y="3682153"/>
            <a:ext cx="77303" cy="12095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Прямая соединительная линия 296">
            <a:extLst>
              <a:ext uri="{FF2B5EF4-FFF2-40B4-BE49-F238E27FC236}">
                <a16:creationId xmlns:a16="http://schemas.microsoft.com/office/drawing/2014/main" id="{D6748B65-C6F5-4872-BBBE-71B3BD5FBFEF}"/>
              </a:ext>
            </a:extLst>
          </p:cNvPr>
          <p:cNvCxnSpPr>
            <a:cxnSpLocks/>
          </p:cNvCxnSpPr>
          <p:nvPr/>
        </p:nvCxnSpPr>
        <p:spPr>
          <a:xfrm>
            <a:off x="4555272" y="3839712"/>
            <a:ext cx="243377" cy="199838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Прямая соединительная линия 297">
            <a:extLst>
              <a:ext uri="{FF2B5EF4-FFF2-40B4-BE49-F238E27FC236}">
                <a16:creationId xmlns:a16="http://schemas.microsoft.com/office/drawing/2014/main" id="{7802F7C1-A1C1-4568-A1D8-2E65FB6DFF93}"/>
              </a:ext>
            </a:extLst>
          </p:cNvPr>
          <p:cNvCxnSpPr>
            <a:cxnSpLocks/>
          </p:cNvCxnSpPr>
          <p:nvPr/>
        </p:nvCxnSpPr>
        <p:spPr>
          <a:xfrm>
            <a:off x="4185051" y="4158379"/>
            <a:ext cx="107161" cy="100517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единительная линия 298">
            <a:extLst>
              <a:ext uri="{FF2B5EF4-FFF2-40B4-BE49-F238E27FC236}">
                <a16:creationId xmlns:a16="http://schemas.microsoft.com/office/drawing/2014/main" id="{DFE0EB0D-FE6C-4B70-AFE0-6B3070F5FE54}"/>
              </a:ext>
            </a:extLst>
          </p:cNvPr>
          <p:cNvCxnSpPr>
            <a:cxnSpLocks/>
          </p:cNvCxnSpPr>
          <p:nvPr/>
        </p:nvCxnSpPr>
        <p:spPr>
          <a:xfrm flipV="1">
            <a:off x="4151642" y="3677492"/>
            <a:ext cx="191974" cy="3148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Прямая соединительная линия 299">
            <a:extLst>
              <a:ext uri="{FF2B5EF4-FFF2-40B4-BE49-F238E27FC236}">
                <a16:creationId xmlns:a16="http://schemas.microsoft.com/office/drawing/2014/main" id="{C49FAA34-FBC6-4AD7-A630-8223F960C92A}"/>
              </a:ext>
            </a:extLst>
          </p:cNvPr>
          <p:cNvCxnSpPr>
            <a:cxnSpLocks/>
          </p:cNvCxnSpPr>
          <p:nvPr/>
        </p:nvCxnSpPr>
        <p:spPr>
          <a:xfrm flipV="1">
            <a:off x="4357027" y="4101192"/>
            <a:ext cx="512299" cy="98296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F3093955-0F6D-4A76-A680-46CB8DE03861}"/>
              </a:ext>
            </a:extLst>
          </p:cNvPr>
          <p:cNvCxnSpPr>
            <a:cxnSpLocks/>
          </p:cNvCxnSpPr>
          <p:nvPr/>
        </p:nvCxnSpPr>
        <p:spPr>
          <a:xfrm>
            <a:off x="4474097" y="3768660"/>
            <a:ext cx="394517" cy="32537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Прямая соединительная линия 318">
            <a:extLst>
              <a:ext uri="{FF2B5EF4-FFF2-40B4-BE49-F238E27FC236}">
                <a16:creationId xmlns:a16="http://schemas.microsoft.com/office/drawing/2014/main" id="{4C8A7988-3B51-4514-A554-28078381C1DA}"/>
              </a:ext>
            </a:extLst>
          </p:cNvPr>
          <p:cNvCxnSpPr>
            <a:cxnSpLocks/>
          </p:cNvCxnSpPr>
          <p:nvPr/>
        </p:nvCxnSpPr>
        <p:spPr>
          <a:xfrm>
            <a:off x="3813424" y="3778336"/>
            <a:ext cx="166430" cy="15787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Прямая соединительная линия 319">
            <a:extLst>
              <a:ext uri="{FF2B5EF4-FFF2-40B4-BE49-F238E27FC236}">
                <a16:creationId xmlns:a16="http://schemas.microsoft.com/office/drawing/2014/main" id="{C6C5ED66-CDAF-4CF3-8723-9B87B5A4EF61}"/>
              </a:ext>
            </a:extLst>
          </p:cNvPr>
          <p:cNvCxnSpPr>
            <a:cxnSpLocks/>
          </p:cNvCxnSpPr>
          <p:nvPr/>
        </p:nvCxnSpPr>
        <p:spPr>
          <a:xfrm flipV="1">
            <a:off x="3813424" y="3741323"/>
            <a:ext cx="150518" cy="27337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Прямая соединительная линия 321">
            <a:extLst>
              <a:ext uri="{FF2B5EF4-FFF2-40B4-BE49-F238E27FC236}">
                <a16:creationId xmlns:a16="http://schemas.microsoft.com/office/drawing/2014/main" id="{7399BD8D-099B-40C8-B7DB-487E59837289}"/>
              </a:ext>
            </a:extLst>
          </p:cNvPr>
          <p:cNvCxnSpPr>
            <a:cxnSpLocks/>
          </p:cNvCxnSpPr>
          <p:nvPr/>
        </p:nvCxnSpPr>
        <p:spPr>
          <a:xfrm>
            <a:off x="3886112" y="3847236"/>
            <a:ext cx="104907" cy="95535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Прямая соединительная линия 322">
            <a:extLst>
              <a:ext uri="{FF2B5EF4-FFF2-40B4-BE49-F238E27FC236}">
                <a16:creationId xmlns:a16="http://schemas.microsoft.com/office/drawing/2014/main" id="{8DB306CD-E465-41BC-9D8D-15F4B27AEF24}"/>
              </a:ext>
            </a:extLst>
          </p:cNvPr>
          <p:cNvCxnSpPr>
            <a:cxnSpLocks/>
          </p:cNvCxnSpPr>
          <p:nvPr/>
        </p:nvCxnSpPr>
        <p:spPr>
          <a:xfrm flipV="1">
            <a:off x="3914775" y="3734758"/>
            <a:ext cx="65079" cy="1370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Прямая соединительная линия 340">
            <a:extLst>
              <a:ext uri="{FF2B5EF4-FFF2-40B4-BE49-F238E27FC236}">
                <a16:creationId xmlns:a16="http://schemas.microsoft.com/office/drawing/2014/main" id="{187109F0-152D-42D3-94DA-3F269B27FE09}"/>
              </a:ext>
            </a:extLst>
          </p:cNvPr>
          <p:cNvCxnSpPr>
            <a:cxnSpLocks/>
          </p:cNvCxnSpPr>
          <p:nvPr/>
        </p:nvCxnSpPr>
        <p:spPr>
          <a:xfrm flipV="1">
            <a:off x="10812868" y="4222209"/>
            <a:ext cx="493307" cy="137333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Прямая соединительная линия 341">
            <a:extLst>
              <a:ext uri="{FF2B5EF4-FFF2-40B4-BE49-F238E27FC236}">
                <a16:creationId xmlns:a16="http://schemas.microsoft.com/office/drawing/2014/main" id="{7933C996-51ED-4715-88AC-5F7D5EB69FA3}"/>
              </a:ext>
            </a:extLst>
          </p:cNvPr>
          <p:cNvCxnSpPr>
            <a:cxnSpLocks/>
          </p:cNvCxnSpPr>
          <p:nvPr/>
        </p:nvCxnSpPr>
        <p:spPr>
          <a:xfrm>
            <a:off x="10383364" y="4162283"/>
            <a:ext cx="881536" cy="39518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Прямая соединительная линия 342">
            <a:extLst>
              <a:ext uri="{FF2B5EF4-FFF2-40B4-BE49-F238E27FC236}">
                <a16:creationId xmlns:a16="http://schemas.microsoft.com/office/drawing/2014/main" id="{F8F94AF2-6AE7-4CEB-A06B-EEB94A7497D8}"/>
              </a:ext>
            </a:extLst>
          </p:cNvPr>
          <p:cNvCxnSpPr>
            <a:cxnSpLocks/>
          </p:cNvCxnSpPr>
          <p:nvPr/>
        </p:nvCxnSpPr>
        <p:spPr>
          <a:xfrm flipV="1">
            <a:off x="11090275" y="3912741"/>
            <a:ext cx="174625" cy="51364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Прямая соединительная линия 344">
            <a:extLst>
              <a:ext uri="{FF2B5EF4-FFF2-40B4-BE49-F238E27FC236}">
                <a16:creationId xmlns:a16="http://schemas.microsoft.com/office/drawing/2014/main" id="{077F3BD6-3160-4B1A-9565-5F85CB75AD03}"/>
              </a:ext>
            </a:extLst>
          </p:cNvPr>
          <p:cNvCxnSpPr>
            <a:cxnSpLocks/>
          </p:cNvCxnSpPr>
          <p:nvPr/>
        </p:nvCxnSpPr>
        <p:spPr>
          <a:xfrm>
            <a:off x="10479260" y="4210510"/>
            <a:ext cx="685150" cy="302335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Прямая соединительная линия 346">
            <a:extLst>
              <a:ext uri="{FF2B5EF4-FFF2-40B4-BE49-F238E27FC236}">
                <a16:creationId xmlns:a16="http://schemas.microsoft.com/office/drawing/2014/main" id="{4AB4ABD3-5FBB-4BD7-8E2C-16053DC88F01}"/>
              </a:ext>
            </a:extLst>
          </p:cNvPr>
          <p:cNvCxnSpPr>
            <a:cxnSpLocks/>
          </p:cNvCxnSpPr>
          <p:nvPr/>
        </p:nvCxnSpPr>
        <p:spPr>
          <a:xfrm flipV="1">
            <a:off x="10905587" y="4207150"/>
            <a:ext cx="455357" cy="128071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Прямая соединительная линия 360">
            <a:extLst>
              <a:ext uri="{FF2B5EF4-FFF2-40B4-BE49-F238E27FC236}">
                <a16:creationId xmlns:a16="http://schemas.microsoft.com/office/drawing/2014/main" id="{B474C2A6-2D70-4689-B995-7D975880AE3E}"/>
              </a:ext>
            </a:extLst>
          </p:cNvPr>
          <p:cNvCxnSpPr>
            <a:cxnSpLocks/>
          </p:cNvCxnSpPr>
          <p:nvPr/>
        </p:nvCxnSpPr>
        <p:spPr>
          <a:xfrm flipV="1">
            <a:off x="3276069" y="4649499"/>
            <a:ext cx="714950" cy="16487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Прямая соединительная линия 361">
            <a:extLst>
              <a:ext uri="{FF2B5EF4-FFF2-40B4-BE49-F238E27FC236}">
                <a16:creationId xmlns:a16="http://schemas.microsoft.com/office/drawing/2014/main" id="{E2E2BA3B-80CB-4AAC-A67F-920FF8C8845F}"/>
              </a:ext>
            </a:extLst>
          </p:cNvPr>
          <p:cNvCxnSpPr>
            <a:cxnSpLocks/>
          </p:cNvCxnSpPr>
          <p:nvPr/>
        </p:nvCxnSpPr>
        <p:spPr>
          <a:xfrm>
            <a:off x="3105813" y="4609393"/>
            <a:ext cx="836264" cy="105428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Прямая соединительная линия 362">
            <a:extLst>
              <a:ext uri="{FF2B5EF4-FFF2-40B4-BE49-F238E27FC236}">
                <a16:creationId xmlns:a16="http://schemas.microsoft.com/office/drawing/2014/main" id="{AABEEEA8-F661-4F8F-B607-F703340B1C14}"/>
              </a:ext>
            </a:extLst>
          </p:cNvPr>
          <p:cNvCxnSpPr>
            <a:cxnSpLocks/>
          </p:cNvCxnSpPr>
          <p:nvPr/>
        </p:nvCxnSpPr>
        <p:spPr>
          <a:xfrm flipV="1">
            <a:off x="3091541" y="4531327"/>
            <a:ext cx="231026" cy="55982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Прямая соединительная линия 363">
            <a:extLst>
              <a:ext uri="{FF2B5EF4-FFF2-40B4-BE49-F238E27FC236}">
                <a16:creationId xmlns:a16="http://schemas.microsoft.com/office/drawing/2014/main" id="{843A09EC-E77B-4A92-A88B-2E09EA672D90}"/>
              </a:ext>
            </a:extLst>
          </p:cNvPr>
          <p:cNvCxnSpPr>
            <a:cxnSpLocks/>
          </p:cNvCxnSpPr>
          <p:nvPr/>
        </p:nvCxnSpPr>
        <p:spPr>
          <a:xfrm>
            <a:off x="4169613" y="4396889"/>
            <a:ext cx="174003" cy="171016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Прямая соединительная линия 364">
            <a:extLst>
              <a:ext uri="{FF2B5EF4-FFF2-40B4-BE49-F238E27FC236}">
                <a16:creationId xmlns:a16="http://schemas.microsoft.com/office/drawing/2014/main" id="{DDFE2F64-2001-4DAD-B93A-D23312876ADD}"/>
              </a:ext>
            </a:extLst>
          </p:cNvPr>
          <p:cNvCxnSpPr>
            <a:cxnSpLocks/>
          </p:cNvCxnSpPr>
          <p:nvPr/>
        </p:nvCxnSpPr>
        <p:spPr>
          <a:xfrm>
            <a:off x="3172501" y="4691062"/>
            <a:ext cx="789488" cy="999758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Прямая соединительная линия 365">
            <a:extLst>
              <a:ext uri="{FF2B5EF4-FFF2-40B4-BE49-F238E27FC236}">
                <a16:creationId xmlns:a16="http://schemas.microsoft.com/office/drawing/2014/main" id="{7B85A4EE-33B8-4DB8-AB8F-91BF32D364F6}"/>
              </a:ext>
            </a:extLst>
          </p:cNvPr>
          <p:cNvCxnSpPr>
            <a:cxnSpLocks/>
          </p:cNvCxnSpPr>
          <p:nvPr/>
        </p:nvCxnSpPr>
        <p:spPr>
          <a:xfrm flipV="1">
            <a:off x="3198926" y="4532675"/>
            <a:ext cx="109300" cy="2484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Прямая соединительная линия 366">
            <a:extLst>
              <a:ext uri="{FF2B5EF4-FFF2-40B4-BE49-F238E27FC236}">
                <a16:creationId xmlns:a16="http://schemas.microsoft.com/office/drawing/2014/main" id="{01B69419-F348-48A6-8021-9A2460BEDDE2}"/>
              </a:ext>
            </a:extLst>
          </p:cNvPr>
          <p:cNvCxnSpPr>
            <a:cxnSpLocks/>
          </p:cNvCxnSpPr>
          <p:nvPr/>
        </p:nvCxnSpPr>
        <p:spPr>
          <a:xfrm flipV="1">
            <a:off x="3383756" y="4672013"/>
            <a:ext cx="511969" cy="120066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Прямая соединительная линия 367">
            <a:extLst>
              <a:ext uri="{FF2B5EF4-FFF2-40B4-BE49-F238E27FC236}">
                <a16:creationId xmlns:a16="http://schemas.microsoft.com/office/drawing/2014/main" id="{BA8770A5-7309-4AE6-8C11-38CEA472DAB5}"/>
              </a:ext>
            </a:extLst>
          </p:cNvPr>
          <p:cNvCxnSpPr>
            <a:cxnSpLocks/>
          </p:cNvCxnSpPr>
          <p:nvPr/>
        </p:nvCxnSpPr>
        <p:spPr>
          <a:xfrm>
            <a:off x="4244120" y="4467977"/>
            <a:ext cx="99496" cy="8973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Прямая соединительная линия 379">
            <a:extLst>
              <a:ext uri="{FF2B5EF4-FFF2-40B4-BE49-F238E27FC236}">
                <a16:creationId xmlns:a16="http://schemas.microsoft.com/office/drawing/2014/main" id="{556A3A9D-0E71-454D-9512-A5F65655DF34}"/>
              </a:ext>
            </a:extLst>
          </p:cNvPr>
          <p:cNvCxnSpPr>
            <a:cxnSpLocks/>
          </p:cNvCxnSpPr>
          <p:nvPr/>
        </p:nvCxnSpPr>
        <p:spPr>
          <a:xfrm flipV="1">
            <a:off x="4232778" y="4557516"/>
            <a:ext cx="138256" cy="3170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Прямая соединительная линия 380">
            <a:extLst>
              <a:ext uri="{FF2B5EF4-FFF2-40B4-BE49-F238E27FC236}">
                <a16:creationId xmlns:a16="http://schemas.microsoft.com/office/drawing/2014/main" id="{4C4AB78D-F92B-4FEE-BD30-80F4B4E65BA0}"/>
              </a:ext>
            </a:extLst>
          </p:cNvPr>
          <p:cNvCxnSpPr>
            <a:cxnSpLocks/>
          </p:cNvCxnSpPr>
          <p:nvPr/>
        </p:nvCxnSpPr>
        <p:spPr>
          <a:xfrm>
            <a:off x="2741230" y="4194509"/>
            <a:ext cx="228189" cy="280520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Прямая соединительная линия 381">
            <a:extLst>
              <a:ext uri="{FF2B5EF4-FFF2-40B4-BE49-F238E27FC236}">
                <a16:creationId xmlns:a16="http://schemas.microsoft.com/office/drawing/2014/main" id="{4C4137D4-B942-46E3-877B-1E9DE929B858}"/>
              </a:ext>
            </a:extLst>
          </p:cNvPr>
          <p:cNvCxnSpPr>
            <a:cxnSpLocks/>
          </p:cNvCxnSpPr>
          <p:nvPr/>
        </p:nvCxnSpPr>
        <p:spPr>
          <a:xfrm flipV="1">
            <a:off x="2969419" y="4400217"/>
            <a:ext cx="260810" cy="60485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Прямая соединительная линия 382">
            <a:extLst>
              <a:ext uri="{FF2B5EF4-FFF2-40B4-BE49-F238E27FC236}">
                <a16:creationId xmlns:a16="http://schemas.microsoft.com/office/drawing/2014/main" id="{6E9AB330-FEF2-456B-84AF-E06076DDCB37}"/>
              </a:ext>
            </a:extLst>
          </p:cNvPr>
          <p:cNvCxnSpPr>
            <a:cxnSpLocks/>
          </p:cNvCxnSpPr>
          <p:nvPr/>
        </p:nvCxnSpPr>
        <p:spPr>
          <a:xfrm>
            <a:off x="3274097" y="4452895"/>
            <a:ext cx="85379" cy="92829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Прямая соединительная линия 383">
            <a:extLst>
              <a:ext uri="{FF2B5EF4-FFF2-40B4-BE49-F238E27FC236}">
                <a16:creationId xmlns:a16="http://schemas.microsoft.com/office/drawing/2014/main" id="{C9CA2549-F6AF-4EFF-8139-A8ADCE01AFDC}"/>
              </a:ext>
            </a:extLst>
          </p:cNvPr>
          <p:cNvCxnSpPr>
            <a:cxnSpLocks/>
          </p:cNvCxnSpPr>
          <p:nvPr/>
        </p:nvCxnSpPr>
        <p:spPr>
          <a:xfrm>
            <a:off x="2741230" y="3868958"/>
            <a:ext cx="221425" cy="261422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Прямая соединительная линия 384">
            <a:extLst>
              <a:ext uri="{FF2B5EF4-FFF2-40B4-BE49-F238E27FC236}">
                <a16:creationId xmlns:a16="http://schemas.microsoft.com/office/drawing/2014/main" id="{896F1614-5441-461E-BB6D-589E76DFF7B9}"/>
              </a:ext>
            </a:extLst>
          </p:cNvPr>
          <p:cNvCxnSpPr>
            <a:cxnSpLocks/>
          </p:cNvCxnSpPr>
          <p:nvPr/>
        </p:nvCxnSpPr>
        <p:spPr>
          <a:xfrm flipV="1">
            <a:off x="2853193" y="3972167"/>
            <a:ext cx="175674" cy="3972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Прямая соединительная линия 385">
            <a:extLst>
              <a:ext uri="{FF2B5EF4-FFF2-40B4-BE49-F238E27FC236}">
                <a16:creationId xmlns:a16="http://schemas.microsoft.com/office/drawing/2014/main" id="{9186F8E7-24B6-4955-9097-4C0C1AFCF8C6}"/>
              </a:ext>
            </a:extLst>
          </p:cNvPr>
          <p:cNvCxnSpPr>
            <a:cxnSpLocks/>
          </p:cNvCxnSpPr>
          <p:nvPr/>
        </p:nvCxnSpPr>
        <p:spPr>
          <a:xfrm flipV="1">
            <a:off x="4167840" y="4578701"/>
            <a:ext cx="131843" cy="23422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Прямая соединительная линия 386">
            <a:extLst>
              <a:ext uri="{FF2B5EF4-FFF2-40B4-BE49-F238E27FC236}">
                <a16:creationId xmlns:a16="http://schemas.microsoft.com/office/drawing/2014/main" id="{506EC477-5920-4797-BEC6-05088DE50E8A}"/>
              </a:ext>
            </a:extLst>
          </p:cNvPr>
          <p:cNvCxnSpPr>
            <a:cxnSpLocks/>
          </p:cNvCxnSpPr>
          <p:nvPr/>
        </p:nvCxnSpPr>
        <p:spPr>
          <a:xfrm>
            <a:off x="3229291" y="4400217"/>
            <a:ext cx="61138" cy="7067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Прямая соединительная линия 398">
            <a:extLst>
              <a:ext uri="{FF2B5EF4-FFF2-40B4-BE49-F238E27FC236}">
                <a16:creationId xmlns:a16="http://schemas.microsoft.com/office/drawing/2014/main" id="{3F3ABA68-A43F-4910-868D-C237339C1058}"/>
              </a:ext>
            </a:extLst>
          </p:cNvPr>
          <p:cNvCxnSpPr>
            <a:cxnSpLocks/>
          </p:cNvCxnSpPr>
          <p:nvPr/>
        </p:nvCxnSpPr>
        <p:spPr>
          <a:xfrm>
            <a:off x="3947898" y="4171475"/>
            <a:ext cx="59162" cy="5739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Прямая соединительная линия 399">
            <a:extLst>
              <a:ext uri="{FF2B5EF4-FFF2-40B4-BE49-F238E27FC236}">
                <a16:creationId xmlns:a16="http://schemas.microsoft.com/office/drawing/2014/main" id="{EB37124F-103E-4D4B-8768-E5E29923A55E}"/>
              </a:ext>
            </a:extLst>
          </p:cNvPr>
          <p:cNvCxnSpPr>
            <a:cxnSpLocks/>
          </p:cNvCxnSpPr>
          <p:nvPr/>
        </p:nvCxnSpPr>
        <p:spPr>
          <a:xfrm flipV="1">
            <a:off x="2741230" y="4131815"/>
            <a:ext cx="205569" cy="46162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Прямая соединительная линия 400">
            <a:extLst>
              <a:ext uri="{FF2B5EF4-FFF2-40B4-BE49-F238E27FC236}">
                <a16:creationId xmlns:a16="http://schemas.microsoft.com/office/drawing/2014/main" id="{7EE1182D-54A9-4EFA-8271-C146F5697BF3}"/>
              </a:ext>
            </a:extLst>
          </p:cNvPr>
          <p:cNvCxnSpPr>
            <a:cxnSpLocks/>
          </p:cNvCxnSpPr>
          <p:nvPr/>
        </p:nvCxnSpPr>
        <p:spPr>
          <a:xfrm>
            <a:off x="2801998" y="4271222"/>
            <a:ext cx="155417" cy="18948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Прямая соединительная линия 401">
            <a:extLst>
              <a:ext uri="{FF2B5EF4-FFF2-40B4-BE49-F238E27FC236}">
                <a16:creationId xmlns:a16="http://schemas.microsoft.com/office/drawing/2014/main" id="{A5E2114E-A393-44A6-9073-90EE31A3B75A}"/>
              </a:ext>
            </a:extLst>
          </p:cNvPr>
          <p:cNvCxnSpPr>
            <a:cxnSpLocks/>
          </p:cNvCxnSpPr>
          <p:nvPr/>
        </p:nvCxnSpPr>
        <p:spPr>
          <a:xfrm>
            <a:off x="3872366" y="4097499"/>
            <a:ext cx="133419" cy="141378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Прямая соединительная линия 402">
            <a:extLst>
              <a:ext uri="{FF2B5EF4-FFF2-40B4-BE49-F238E27FC236}">
                <a16:creationId xmlns:a16="http://schemas.microsoft.com/office/drawing/2014/main" id="{FE801578-692C-4C82-8737-821024ED97C7}"/>
              </a:ext>
            </a:extLst>
          </p:cNvPr>
          <p:cNvCxnSpPr>
            <a:cxnSpLocks/>
          </p:cNvCxnSpPr>
          <p:nvPr/>
        </p:nvCxnSpPr>
        <p:spPr>
          <a:xfrm flipV="1">
            <a:off x="2853193" y="4106685"/>
            <a:ext cx="186325" cy="4352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Прямая соединительная линия 404">
            <a:extLst>
              <a:ext uri="{FF2B5EF4-FFF2-40B4-BE49-F238E27FC236}">
                <a16:creationId xmlns:a16="http://schemas.microsoft.com/office/drawing/2014/main" id="{2338682B-FC56-4207-8850-36DD87DEF640}"/>
              </a:ext>
            </a:extLst>
          </p:cNvPr>
          <p:cNvCxnSpPr>
            <a:cxnSpLocks/>
          </p:cNvCxnSpPr>
          <p:nvPr/>
        </p:nvCxnSpPr>
        <p:spPr>
          <a:xfrm flipV="1">
            <a:off x="3069167" y="4395455"/>
            <a:ext cx="176244" cy="4273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Прямая соединительная линия 417">
            <a:extLst>
              <a:ext uri="{FF2B5EF4-FFF2-40B4-BE49-F238E27FC236}">
                <a16:creationId xmlns:a16="http://schemas.microsoft.com/office/drawing/2014/main" id="{D8DCD56E-C676-4525-9D0E-1DDD18A83274}"/>
              </a:ext>
            </a:extLst>
          </p:cNvPr>
          <p:cNvCxnSpPr>
            <a:cxnSpLocks/>
          </p:cNvCxnSpPr>
          <p:nvPr/>
        </p:nvCxnSpPr>
        <p:spPr>
          <a:xfrm flipV="1">
            <a:off x="1616689" y="3828282"/>
            <a:ext cx="1194275" cy="19015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Прямая соединительная линия 418">
            <a:extLst>
              <a:ext uri="{FF2B5EF4-FFF2-40B4-BE49-F238E27FC236}">
                <a16:creationId xmlns:a16="http://schemas.microsoft.com/office/drawing/2014/main" id="{439F3B74-30EB-4457-A62F-A24C5935E39F}"/>
              </a:ext>
            </a:extLst>
          </p:cNvPr>
          <p:cNvCxnSpPr>
            <a:cxnSpLocks/>
          </p:cNvCxnSpPr>
          <p:nvPr/>
        </p:nvCxnSpPr>
        <p:spPr>
          <a:xfrm>
            <a:off x="2030246" y="3763269"/>
            <a:ext cx="131270" cy="172937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Прямая соединительная линия 419">
            <a:extLst>
              <a:ext uri="{FF2B5EF4-FFF2-40B4-BE49-F238E27FC236}">
                <a16:creationId xmlns:a16="http://schemas.microsoft.com/office/drawing/2014/main" id="{9A8B816E-0C6E-44D1-990A-C131FF39B525}"/>
              </a:ext>
            </a:extLst>
          </p:cNvPr>
          <p:cNvCxnSpPr>
            <a:cxnSpLocks/>
          </p:cNvCxnSpPr>
          <p:nvPr/>
        </p:nvCxnSpPr>
        <p:spPr>
          <a:xfrm flipV="1">
            <a:off x="2016766" y="3693235"/>
            <a:ext cx="384442" cy="51434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Прямая соединительная линия 420">
            <a:extLst>
              <a:ext uri="{FF2B5EF4-FFF2-40B4-BE49-F238E27FC236}">
                <a16:creationId xmlns:a16="http://schemas.microsoft.com/office/drawing/2014/main" id="{1C940603-48FA-4D92-B94F-1ECEC74157D7}"/>
              </a:ext>
            </a:extLst>
          </p:cNvPr>
          <p:cNvCxnSpPr>
            <a:cxnSpLocks/>
          </p:cNvCxnSpPr>
          <p:nvPr/>
        </p:nvCxnSpPr>
        <p:spPr>
          <a:xfrm>
            <a:off x="2478648" y="3275017"/>
            <a:ext cx="450420" cy="547266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Прямая соединительная линия 421">
            <a:extLst>
              <a:ext uri="{FF2B5EF4-FFF2-40B4-BE49-F238E27FC236}">
                <a16:creationId xmlns:a16="http://schemas.microsoft.com/office/drawing/2014/main" id="{84350F2A-71D0-4638-823C-CF5FDBD611CE}"/>
              </a:ext>
            </a:extLst>
          </p:cNvPr>
          <p:cNvCxnSpPr>
            <a:cxnSpLocks/>
          </p:cNvCxnSpPr>
          <p:nvPr/>
        </p:nvCxnSpPr>
        <p:spPr>
          <a:xfrm>
            <a:off x="2099767" y="3854461"/>
            <a:ext cx="49197" cy="5887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Прямая соединительная линия 422">
            <a:extLst>
              <a:ext uri="{FF2B5EF4-FFF2-40B4-BE49-F238E27FC236}">
                <a16:creationId xmlns:a16="http://schemas.microsoft.com/office/drawing/2014/main" id="{C2AEFFD8-1FD9-42B2-AB07-23419A89F719}"/>
              </a:ext>
            </a:extLst>
          </p:cNvPr>
          <p:cNvCxnSpPr>
            <a:cxnSpLocks/>
          </p:cNvCxnSpPr>
          <p:nvPr/>
        </p:nvCxnSpPr>
        <p:spPr>
          <a:xfrm flipV="1">
            <a:off x="2136553" y="3694680"/>
            <a:ext cx="247986" cy="35123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Прямая соединительная линия 424">
            <a:extLst>
              <a:ext uri="{FF2B5EF4-FFF2-40B4-BE49-F238E27FC236}">
                <a16:creationId xmlns:a16="http://schemas.microsoft.com/office/drawing/2014/main" id="{475AE6C5-2EF7-483C-B2C8-8D021F7EA255}"/>
              </a:ext>
            </a:extLst>
          </p:cNvPr>
          <p:cNvCxnSpPr>
            <a:cxnSpLocks/>
          </p:cNvCxnSpPr>
          <p:nvPr/>
        </p:nvCxnSpPr>
        <p:spPr>
          <a:xfrm>
            <a:off x="2548196" y="3354133"/>
            <a:ext cx="356983" cy="43999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Прямая соединительная линия 437">
            <a:extLst>
              <a:ext uri="{FF2B5EF4-FFF2-40B4-BE49-F238E27FC236}">
                <a16:creationId xmlns:a16="http://schemas.microsoft.com/office/drawing/2014/main" id="{B6AB9A0E-6615-4610-9DBB-A5E99A6C32D9}"/>
              </a:ext>
            </a:extLst>
          </p:cNvPr>
          <p:cNvCxnSpPr>
            <a:cxnSpLocks/>
          </p:cNvCxnSpPr>
          <p:nvPr/>
        </p:nvCxnSpPr>
        <p:spPr>
          <a:xfrm flipV="1">
            <a:off x="2488058" y="3634850"/>
            <a:ext cx="253172" cy="41483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Прямая соединительная линия 438">
            <a:extLst>
              <a:ext uri="{FF2B5EF4-FFF2-40B4-BE49-F238E27FC236}">
                <a16:creationId xmlns:a16="http://schemas.microsoft.com/office/drawing/2014/main" id="{EB448F82-B498-4794-A69A-2F75088060A7}"/>
              </a:ext>
            </a:extLst>
          </p:cNvPr>
          <p:cNvCxnSpPr>
            <a:cxnSpLocks/>
          </p:cNvCxnSpPr>
          <p:nvPr/>
        </p:nvCxnSpPr>
        <p:spPr>
          <a:xfrm flipV="1">
            <a:off x="2587653" y="3630728"/>
            <a:ext cx="153577" cy="29618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Прямая соединительная линия 440">
            <a:extLst>
              <a:ext uri="{FF2B5EF4-FFF2-40B4-BE49-F238E27FC236}">
                <a16:creationId xmlns:a16="http://schemas.microsoft.com/office/drawing/2014/main" id="{FF093EC9-5055-4194-8FD5-65ADF8AB2BC8}"/>
              </a:ext>
            </a:extLst>
          </p:cNvPr>
          <p:cNvCxnSpPr>
            <a:cxnSpLocks/>
          </p:cNvCxnSpPr>
          <p:nvPr/>
        </p:nvCxnSpPr>
        <p:spPr>
          <a:xfrm flipV="1">
            <a:off x="3882344" y="6013301"/>
            <a:ext cx="856344" cy="216236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Прямая соединительная линия 443">
            <a:extLst>
              <a:ext uri="{FF2B5EF4-FFF2-40B4-BE49-F238E27FC236}">
                <a16:creationId xmlns:a16="http://schemas.microsoft.com/office/drawing/2014/main" id="{1EC52478-9CBB-4BEC-B653-C3FDDBB69AC1}"/>
              </a:ext>
            </a:extLst>
          </p:cNvPr>
          <p:cNvCxnSpPr>
            <a:cxnSpLocks/>
          </p:cNvCxnSpPr>
          <p:nvPr/>
        </p:nvCxnSpPr>
        <p:spPr>
          <a:xfrm>
            <a:off x="3583781" y="5803351"/>
            <a:ext cx="298203" cy="417664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Прямая соединительная линия 447">
            <a:extLst>
              <a:ext uri="{FF2B5EF4-FFF2-40B4-BE49-F238E27FC236}">
                <a16:creationId xmlns:a16="http://schemas.microsoft.com/office/drawing/2014/main" id="{7AD5AE36-AC35-4EFA-B446-BC47CFDA5170}"/>
              </a:ext>
            </a:extLst>
          </p:cNvPr>
          <p:cNvCxnSpPr>
            <a:cxnSpLocks/>
          </p:cNvCxnSpPr>
          <p:nvPr/>
        </p:nvCxnSpPr>
        <p:spPr>
          <a:xfrm flipV="1">
            <a:off x="2616200" y="5663677"/>
            <a:ext cx="1418474" cy="347715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Прямая соединительная линия 449">
            <a:extLst>
              <a:ext uri="{FF2B5EF4-FFF2-40B4-BE49-F238E27FC236}">
                <a16:creationId xmlns:a16="http://schemas.microsoft.com/office/drawing/2014/main" id="{F2049E6F-AB69-41E7-B5C8-B372BFBAD946}"/>
              </a:ext>
            </a:extLst>
          </p:cNvPr>
          <p:cNvCxnSpPr>
            <a:cxnSpLocks/>
          </p:cNvCxnSpPr>
          <p:nvPr/>
        </p:nvCxnSpPr>
        <p:spPr>
          <a:xfrm flipV="1">
            <a:off x="3986141" y="6017429"/>
            <a:ext cx="712690" cy="18082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Прямая соединительная линия 451">
            <a:extLst>
              <a:ext uri="{FF2B5EF4-FFF2-40B4-BE49-F238E27FC236}">
                <a16:creationId xmlns:a16="http://schemas.microsoft.com/office/drawing/2014/main" id="{37359C9B-2643-4792-865F-D4AA1461252E}"/>
              </a:ext>
            </a:extLst>
          </p:cNvPr>
          <p:cNvCxnSpPr>
            <a:cxnSpLocks/>
          </p:cNvCxnSpPr>
          <p:nvPr/>
        </p:nvCxnSpPr>
        <p:spPr>
          <a:xfrm flipV="1">
            <a:off x="2721443" y="5667002"/>
            <a:ext cx="1284342" cy="315012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Прямая соединительная линия 455">
            <a:extLst>
              <a:ext uri="{FF2B5EF4-FFF2-40B4-BE49-F238E27FC236}">
                <a16:creationId xmlns:a16="http://schemas.microsoft.com/office/drawing/2014/main" id="{18740E42-D262-4D4A-9294-C7C1D3D5CD63}"/>
              </a:ext>
            </a:extLst>
          </p:cNvPr>
          <p:cNvCxnSpPr>
            <a:cxnSpLocks/>
          </p:cNvCxnSpPr>
          <p:nvPr/>
        </p:nvCxnSpPr>
        <p:spPr>
          <a:xfrm>
            <a:off x="3647770" y="5893876"/>
            <a:ext cx="180532" cy="248055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Прямая соединительная линия 457">
            <a:extLst>
              <a:ext uri="{FF2B5EF4-FFF2-40B4-BE49-F238E27FC236}">
                <a16:creationId xmlns:a16="http://schemas.microsoft.com/office/drawing/2014/main" id="{4FF84AE3-7203-42B5-BE37-CD71601595EA}"/>
              </a:ext>
            </a:extLst>
          </p:cNvPr>
          <p:cNvCxnSpPr>
            <a:cxnSpLocks/>
          </p:cNvCxnSpPr>
          <p:nvPr/>
        </p:nvCxnSpPr>
        <p:spPr>
          <a:xfrm>
            <a:off x="4341201" y="5580946"/>
            <a:ext cx="694331" cy="733617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Прямая соединительная линия 472">
            <a:extLst>
              <a:ext uri="{FF2B5EF4-FFF2-40B4-BE49-F238E27FC236}">
                <a16:creationId xmlns:a16="http://schemas.microsoft.com/office/drawing/2014/main" id="{93C2AAE5-D699-4F30-97D8-E17FC597314D}"/>
              </a:ext>
            </a:extLst>
          </p:cNvPr>
          <p:cNvCxnSpPr>
            <a:cxnSpLocks/>
          </p:cNvCxnSpPr>
          <p:nvPr/>
        </p:nvCxnSpPr>
        <p:spPr>
          <a:xfrm flipV="1">
            <a:off x="4200902" y="5574947"/>
            <a:ext cx="125639" cy="37917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Прямая соединительная линия 473">
            <a:extLst>
              <a:ext uri="{FF2B5EF4-FFF2-40B4-BE49-F238E27FC236}">
                <a16:creationId xmlns:a16="http://schemas.microsoft.com/office/drawing/2014/main" id="{6907BD7C-06C5-489F-A3EE-BEDB3DA2C2D8}"/>
              </a:ext>
            </a:extLst>
          </p:cNvPr>
          <p:cNvCxnSpPr>
            <a:cxnSpLocks/>
          </p:cNvCxnSpPr>
          <p:nvPr/>
        </p:nvCxnSpPr>
        <p:spPr>
          <a:xfrm flipV="1">
            <a:off x="4272311" y="5574947"/>
            <a:ext cx="54230" cy="16245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Прямая соединительная линия 347">
            <a:extLst>
              <a:ext uri="{FF2B5EF4-FFF2-40B4-BE49-F238E27FC236}">
                <a16:creationId xmlns:a16="http://schemas.microsoft.com/office/drawing/2014/main" id="{E61DF929-FB7A-4832-8D48-F949D67293E5}"/>
              </a:ext>
            </a:extLst>
          </p:cNvPr>
          <p:cNvCxnSpPr>
            <a:cxnSpLocks/>
          </p:cNvCxnSpPr>
          <p:nvPr/>
        </p:nvCxnSpPr>
        <p:spPr>
          <a:xfrm>
            <a:off x="11059521" y="4081024"/>
            <a:ext cx="317745" cy="13153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Прямая соединительная линия 343">
            <a:extLst>
              <a:ext uri="{FF2B5EF4-FFF2-40B4-BE49-F238E27FC236}">
                <a16:creationId xmlns:a16="http://schemas.microsoft.com/office/drawing/2014/main" id="{80E0943D-D0FA-49B0-B08A-BF0290475FD2}"/>
              </a:ext>
            </a:extLst>
          </p:cNvPr>
          <p:cNvCxnSpPr>
            <a:cxnSpLocks/>
          </p:cNvCxnSpPr>
          <p:nvPr/>
        </p:nvCxnSpPr>
        <p:spPr>
          <a:xfrm>
            <a:off x="10959766" y="4042623"/>
            <a:ext cx="395364" cy="155333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Прямая соединительная линия 445">
            <a:extLst>
              <a:ext uri="{FF2B5EF4-FFF2-40B4-BE49-F238E27FC236}">
                <a16:creationId xmlns:a16="http://schemas.microsoft.com/office/drawing/2014/main" id="{37F76A71-74BB-49D5-865E-519448DBF825}"/>
              </a:ext>
            </a:extLst>
          </p:cNvPr>
          <p:cNvCxnSpPr>
            <a:cxnSpLocks/>
          </p:cNvCxnSpPr>
          <p:nvPr/>
        </p:nvCxnSpPr>
        <p:spPr>
          <a:xfrm flipH="1" flipV="1">
            <a:off x="4329346" y="5580946"/>
            <a:ext cx="749993" cy="77849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я соединительная линия 221">
            <a:extLst>
              <a:ext uri="{FF2B5EF4-FFF2-40B4-BE49-F238E27FC236}">
                <a16:creationId xmlns:a16="http://schemas.microsoft.com/office/drawing/2014/main" id="{DA5D507E-BB57-4A44-9CD1-FBD07EB27908}"/>
              </a:ext>
            </a:extLst>
          </p:cNvPr>
          <p:cNvCxnSpPr>
            <a:cxnSpLocks/>
          </p:cNvCxnSpPr>
          <p:nvPr/>
        </p:nvCxnSpPr>
        <p:spPr>
          <a:xfrm>
            <a:off x="2810964" y="3955812"/>
            <a:ext cx="68742" cy="73306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единительная линия 226">
            <a:extLst>
              <a:ext uri="{FF2B5EF4-FFF2-40B4-BE49-F238E27FC236}">
                <a16:creationId xmlns:a16="http://schemas.microsoft.com/office/drawing/2014/main" id="{9E28F1A6-C3BD-47CE-971F-6B434C226173}"/>
              </a:ext>
            </a:extLst>
          </p:cNvPr>
          <p:cNvCxnSpPr>
            <a:cxnSpLocks/>
          </p:cNvCxnSpPr>
          <p:nvPr/>
        </p:nvCxnSpPr>
        <p:spPr>
          <a:xfrm flipV="1">
            <a:off x="3816010" y="3877787"/>
            <a:ext cx="176244" cy="42738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>
            <a:extLst>
              <a:ext uri="{FF2B5EF4-FFF2-40B4-BE49-F238E27FC236}">
                <a16:creationId xmlns:a16="http://schemas.microsoft.com/office/drawing/2014/main" id="{CB8B6BEC-53E9-4C0B-B192-CAD296D71632}"/>
              </a:ext>
            </a:extLst>
          </p:cNvPr>
          <p:cNvCxnSpPr>
            <a:cxnSpLocks/>
          </p:cNvCxnSpPr>
          <p:nvPr/>
        </p:nvCxnSpPr>
        <p:spPr>
          <a:xfrm flipV="1">
            <a:off x="10971182" y="3907652"/>
            <a:ext cx="324165" cy="86896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Прямая соединительная линия 273">
            <a:extLst>
              <a:ext uri="{FF2B5EF4-FFF2-40B4-BE49-F238E27FC236}">
                <a16:creationId xmlns:a16="http://schemas.microsoft.com/office/drawing/2014/main" id="{ED497502-8959-4EBF-924E-FF618928E7EC}"/>
              </a:ext>
            </a:extLst>
          </p:cNvPr>
          <p:cNvCxnSpPr>
            <a:cxnSpLocks/>
          </p:cNvCxnSpPr>
          <p:nvPr/>
        </p:nvCxnSpPr>
        <p:spPr>
          <a:xfrm>
            <a:off x="1503790" y="4035435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Прямая соединительная линия 274">
            <a:extLst>
              <a:ext uri="{FF2B5EF4-FFF2-40B4-BE49-F238E27FC236}">
                <a16:creationId xmlns:a16="http://schemas.microsoft.com/office/drawing/2014/main" id="{AE40AEEB-3EAC-4E29-9899-54C1DD82660C}"/>
              </a:ext>
            </a:extLst>
          </p:cNvPr>
          <p:cNvCxnSpPr>
            <a:cxnSpLocks/>
          </p:cNvCxnSpPr>
          <p:nvPr/>
        </p:nvCxnSpPr>
        <p:spPr>
          <a:xfrm>
            <a:off x="1404218" y="4152624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Прямая соединительная линия 275">
            <a:extLst>
              <a:ext uri="{FF2B5EF4-FFF2-40B4-BE49-F238E27FC236}">
                <a16:creationId xmlns:a16="http://schemas.microsoft.com/office/drawing/2014/main" id="{B7975F60-79AB-4670-910E-CEF6C2CD4F3C}"/>
              </a:ext>
            </a:extLst>
          </p:cNvPr>
          <p:cNvCxnSpPr>
            <a:cxnSpLocks/>
          </p:cNvCxnSpPr>
          <p:nvPr/>
        </p:nvCxnSpPr>
        <p:spPr>
          <a:xfrm>
            <a:off x="1430440" y="4181199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Прямая соединительная линия 276">
            <a:extLst>
              <a:ext uri="{FF2B5EF4-FFF2-40B4-BE49-F238E27FC236}">
                <a16:creationId xmlns:a16="http://schemas.microsoft.com/office/drawing/2014/main" id="{467E8880-7E40-431E-874C-3D203C7B140C}"/>
              </a:ext>
            </a:extLst>
          </p:cNvPr>
          <p:cNvCxnSpPr>
            <a:cxnSpLocks/>
          </p:cNvCxnSpPr>
          <p:nvPr/>
        </p:nvCxnSpPr>
        <p:spPr>
          <a:xfrm>
            <a:off x="1468058" y="4210144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Прямая соединительная линия 423">
            <a:extLst>
              <a:ext uri="{FF2B5EF4-FFF2-40B4-BE49-F238E27FC236}">
                <a16:creationId xmlns:a16="http://schemas.microsoft.com/office/drawing/2014/main" id="{C725A706-AFAE-4B65-92BD-8CD0E623236E}"/>
              </a:ext>
            </a:extLst>
          </p:cNvPr>
          <p:cNvCxnSpPr>
            <a:cxnSpLocks/>
          </p:cNvCxnSpPr>
          <p:nvPr/>
        </p:nvCxnSpPr>
        <p:spPr>
          <a:xfrm flipV="1">
            <a:off x="1509852" y="3819985"/>
            <a:ext cx="1390281" cy="220283"/>
          </a:xfrm>
          <a:prstGeom prst="line">
            <a:avLst/>
          </a:prstGeom>
          <a:ln w="31750" cap="rnd" cmpd="sng">
            <a:solidFill>
              <a:srgbClr val="00B05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>
            <a:extLst>
              <a:ext uri="{FF2B5EF4-FFF2-40B4-BE49-F238E27FC236}">
                <a16:creationId xmlns:a16="http://schemas.microsoft.com/office/drawing/2014/main" id="{5B78053E-A23C-46E4-9CC9-601A735E9660}"/>
              </a:ext>
            </a:extLst>
          </p:cNvPr>
          <p:cNvCxnSpPr>
            <a:cxnSpLocks/>
          </p:cNvCxnSpPr>
          <p:nvPr/>
        </p:nvCxnSpPr>
        <p:spPr>
          <a:xfrm flipV="1">
            <a:off x="3150296" y="4504573"/>
            <a:ext cx="8598929" cy="2517670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>
            <a:extLst>
              <a:ext uri="{FF2B5EF4-FFF2-40B4-BE49-F238E27FC236}">
                <a16:creationId xmlns:a16="http://schemas.microsoft.com/office/drawing/2014/main" id="{9627A4C5-430A-4DB5-ADD9-A511AF5CF12E}"/>
              </a:ext>
            </a:extLst>
          </p:cNvPr>
          <p:cNvCxnSpPr>
            <a:cxnSpLocks/>
          </p:cNvCxnSpPr>
          <p:nvPr/>
        </p:nvCxnSpPr>
        <p:spPr>
          <a:xfrm flipV="1">
            <a:off x="3179187" y="4589870"/>
            <a:ext cx="8531961" cy="2598825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>
            <a:extLst>
              <a:ext uri="{FF2B5EF4-FFF2-40B4-BE49-F238E27FC236}">
                <a16:creationId xmlns:a16="http://schemas.microsoft.com/office/drawing/2014/main" id="{24109B27-0E89-4C64-8CD4-1DB32BFD30BF}"/>
              </a:ext>
            </a:extLst>
          </p:cNvPr>
          <p:cNvCxnSpPr>
            <a:cxnSpLocks/>
          </p:cNvCxnSpPr>
          <p:nvPr/>
        </p:nvCxnSpPr>
        <p:spPr>
          <a:xfrm flipV="1">
            <a:off x="3156311" y="5542924"/>
            <a:ext cx="5328029" cy="1546458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Прямая соединительная линия 498">
            <a:extLst>
              <a:ext uri="{FF2B5EF4-FFF2-40B4-BE49-F238E27FC236}">
                <a16:creationId xmlns:a16="http://schemas.microsoft.com/office/drawing/2014/main" id="{833A023F-F7BB-40D8-9148-87A5B4B30D07}"/>
              </a:ext>
            </a:extLst>
          </p:cNvPr>
          <p:cNvCxnSpPr>
            <a:cxnSpLocks/>
          </p:cNvCxnSpPr>
          <p:nvPr/>
        </p:nvCxnSpPr>
        <p:spPr>
          <a:xfrm>
            <a:off x="11264900" y="4556195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Прямая соединительная линия 499">
            <a:extLst>
              <a:ext uri="{FF2B5EF4-FFF2-40B4-BE49-F238E27FC236}">
                <a16:creationId xmlns:a16="http://schemas.microsoft.com/office/drawing/2014/main" id="{C29C8D2C-6A16-475A-8E33-9DE0D2F512FE}"/>
              </a:ext>
            </a:extLst>
          </p:cNvPr>
          <p:cNvCxnSpPr>
            <a:cxnSpLocks/>
          </p:cNvCxnSpPr>
          <p:nvPr/>
        </p:nvCxnSpPr>
        <p:spPr>
          <a:xfrm>
            <a:off x="11165328" y="4673384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Прямая соединительная линия 500">
            <a:extLst>
              <a:ext uri="{FF2B5EF4-FFF2-40B4-BE49-F238E27FC236}">
                <a16:creationId xmlns:a16="http://schemas.microsoft.com/office/drawing/2014/main" id="{FCB536D5-65A6-42D3-B3E5-3E08D441388F}"/>
              </a:ext>
            </a:extLst>
          </p:cNvPr>
          <p:cNvCxnSpPr>
            <a:cxnSpLocks/>
          </p:cNvCxnSpPr>
          <p:nvPr/>
        </p:nvCxnSpPr>
        <p:spPr>
          <a:xfrm>
            <a:off x="11191550" y="4701959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Прямая соединительная линия 501">
            <a:extLst>
              <a:ext uri="{FF2B5EF4-FFF2-40B4-BE49-F238E27FC236}">
                <a16:creationId xmlns:a16="http://schemas.microsoft.com/office/drawing/2014/main" id="{0578F229-17C6-4597-B1E8-B8B6728A3830}"/>
              </a:ext>
            </a:extLst>
          </p:cNvPr>
          <p:cNvCxnSpPr>
            <a:cxnSpLocks/>
          </p:cNvCxnSpPr>
          <p:nvPr/>
        </p:nvCxnSpPr>
        <p:spPr>
          <a:xfrm>
            <a:off x="11229168" y="4730904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Прямая соединительная линия 488">
            <a:extLst>
              <a:ext uri="{FF2B5EF4-FFF2-40B4-BE49-F238E27FC236}">
                <a16:creationId xmlns:a16="http://schemas.microsoft.com/office/drawing/2014/main" id="{BC72743F-6018-4754-9601-0F4B2B2B4F6B}"/>
              </a:ext>
            </a:extLst>
          </p:cNvPr>
          <p:cNvCxnSpPr/>
          <p:nvPr/>
        </p:nvCxnSpPr>
        <p:spPr>
          <a:xfrm>
            <a:off x="5083969" y="6369690"/>
            <a:ext cx="0" cy="14302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Прямая соединительная линия 490">
            <a:extLst>
              <a:ext uri="{FF2B5EF4-FFF2-40B4-BE49-F238E27FC236}">
                <a16:creationId xmlns:a16="http://schemas.microsoft.com/office/drawing/2014/main" id="{C6BCAA84-D065-4BC6-AF45-9EFEAA95DAF2}"/>
              </a:ext>
            </a:extLst>
          </p:cNvPr>
          <p:cNvCxnSpPr>
            <a:cxnSpLocks/>
          </p:cNvCxnSpPr>
          <p:nvPr/>
        </p:nvCxnSpPr>
        <p:spPr>
          <a:xfrm>
            <a:off x="4983929" y="6512719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Прямая соединительная линия 493">
            <a:extLst>
              <a:ext uri="{FF2B5EF4-FFF2-40B4-BE49-F238E27FC236}">
                <a16:creationId xmlns:a16="http://schemas.microsoft.com/office/drawing/2014/main" id="{980ED556-1636-450A-8C2F-906430B4E798}"/>
              </a:ext>
            </a:extLst>
          </p:cNvPr>
          <p:cNvCxnSpPr>
            <a:cxnSpLocks/>
          </p:cNvCxnSpPr>
          <p:nvPr/>
        </p:nvCxnSpPr>
        <p:spPr>
          <a:xfrm>
            <a:off x="5010151" y="6541294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Прямая соединительная линия 496">
            <a:extLst>
              <a:ext uri="{FF2B5EF4-FFF2-40B4-BE49-F238E27FC236}">
                <a16:creationId xmlns:a16="http://schemas.microsoft.com/office/drawing/2014/main" id="{893245FD-6237-478D-A125-E31BAC180A89}"/>
              </a:ext>
            </a:extLst>
          </p:cNvPr>
          <p:cNvCxnSpPr>
            <a:cxnSpLocks/>
          </p:cNvCxnSpPr>
          <p:nvPr/>
        </p:nvCxnSpPr>
        <p:spPr>
          <a:xfrm>
            <a:off x="5047769" y="6570239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>
            <a:extLst>
              <a:ext uri="{FF2B5EF4-FFF2-40B4-BE49-F238E27FC236}">
                <a16:creationId xmlns:a16="http://schemas.microsoft.com/office/drawing/2014/main" id="{482D7719-E2BC-4448-B8E5-6A0763216550}"/>
              </a:ext>
            </a:extLst>
          </p:cNvPr>
          <p:cNvCxnSpPr>
            <a:cxnSpLocks/>
          </p:cNvCxnSpPr>
          <p:nvPr/>
        </p:nvCxnSpPr>
        <p:spPr>
          <a:xfrm>
            <a:off x="2177875" y="5376743"/>
            <a:ext cx="841936" cy="1533544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Прямая соединительная линия 267">
            <a:extLst>
              <a:ext uri="{FF2B5EF4-FFF2-40B4-BE49-F238E27FC236}">
                <a16:creationId xmlns:a16="http://schemas.microsoft.com/office/drawing/2014/main" id="{9576FC35-3F43-4DC6-A803-C6CF2A93F1D7}"/>
              </a:ext>
            </a:extLst>
          </p:cNvPr>
          <p:cNvCxnSpPr>
            <a:cxnSpLocks/>
          </p:cNvCxnSpPr>
          <p:nvPr/>
        </p:nvCxnSpPr>
        <p:spPr>
          <a:xfrm>
            <a:off x="2609571" y="6014190"/>
            <a:ext cx="468" cy="117189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Прямая соединительная линия 268">
            <a:extLst>
              <a:ext uri="{FF2B5EF4-FFF2-40B4-BE49-F238E27FC236}">
                <a16:creationId xmlns:a16="http://schemas.microsoft.com/office/drawing/2014/main" id="{41827283-87C2-4B20-81B2-88BBC04B2A50}"/>
              </a:ext>
            </a:extLst>
          </p:cNvPr>
          <p:cNvCxnSpPr>
            <a:cxnSpLocks/>
          </p:cNvCxnSpPr>
          <p:nvPr/>
        </p:nvCxnSpPr>
        <p:spPr>
          <a:xfrm>
            <a:off x="2509999" y="6131379"/>
            <a:ext cx="20481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Прямая соединительная линия 269">
            <a:extLst>
              <a:ext uri="{FF2B5EF4-FFF2-40B4-BE49-F238E27FC236}">
                <a16:creationId xmlns:a16="http://schemas.microsoft.com/office/drawing/2014/main" id="{95B166DA-11AA-4A89-B5D6-C3237FA9AE41}"/>
              </a:ext>
            </a:extLst>
          </p:cNvPr>
          <p:cNvCxnSpPr>
            <a:cxnSpLocks/>
          </p:cNvCxnSpPr>
          <p:nvPr/>
        </p:nvCxnSpPr>
        <p:spPr>
          <a:xfrm>
            <a:off x="2536221" y="6159954"/>
            <a:ext cx="149113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Прямая соединительная линия 270">
            <a:extLst>
              <a:ext uri="{FF2B5EF4-FFF2-40B4-BE49-F238E27FC236}">
                <a16:creationId xmlns:a16="http://schemas.microsoft.com/office/drawing/2014/main" id="{7C903BB9-A4C7-4000-B315-076C2ADF5EBB}"/>
              </a:ext>
            </a:extLst>
          </p:cNvPr>
          <p:cNvCxnSpPr>
            <a:cxnSpLocks/>
          </p:cNvCxnSpPr>
          <p:nvPr/>
        </p:nvCxnSpPr>
        <p:spPr>
          <a:xfrm>
            <a:off x="2573839" y="6188899"/>
            <a:ext cx="71465" cy="0"/>
          </a:xfrm>
          <a:prstGeom prst="line">
            <a:avLst/>
          </a:prstGeom>
          <a:ln w="158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151E2881-B77A-4A15-9CAD-8F306E3FF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6C0666E9-B070-4A1B-A7C5-3E4E4844C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:a16="http://schemas.microsoft.com/office/drawing/2014/main" id="{DF57404D-D261-452E-BC80-297C38500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:a16="http://schemas.microsoft.com/office/drawing/2014/main" id="{52B60942-6CDC-4DBF-B1EE-6EDD7412E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47900443-18C3-4581-9C87-098EF0F08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6258CBF8-9B8B-4E6A-B32F-FB4D7F645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81852"/>
            <a:ext cx="181419" cy="143226"/>
          </a:xfrm>
          <a:prstGeom prst="rect">
            <a:avLst/>
          </a:prstGeom>
        </p:spPr>
      </p:pic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EFC397B6-E09F-4731-A77E-B23E897301DF}"/>
              </a:ext>
            </a:extLst>
          </p:cNvPr>
          <p:cNvCxnSpPr>
            <a:cxnSpLocks/>
          </p:cNvCxnSpPr>
          <p:nvPr/>
        </p:nvCxnSpPr>
        <p:spPr>
          <a:xfrm>
            <a:off x="6791475" y="4563340"/>
            <a:ext cx="583655" cy="383640"/>
          </a:xfrm>
          <a:prstGeom prst="line">
            <a:avLst/>
          </a:prstGeom>
          <a:ln w="31750" cap="rnd" cmpd="sng">
            <a:solidFill>
              <a:srgbClr val="00B050">
                <a:alpha val="7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0480959-B85C-4A64-8E17-B743650BB7BA}"/>
              </a:ext>
            </a:extLst>
          </p:cNvPr>
          <p:cNvCxnSpPr>
            <a:cxnSpLocks/>
          </p:cNvCxnSpPr>
          <p:nvPr/>
        </p:nvCxnSpPr>
        <p:spPr>
          <a:xfrm>
            <a:off x="6696075" y="4500563"/>
            <a:ext cx="672532" cy="440791"/>
          </a:xfrm>
          <a:prstGeom prst="line">
            <a:avLst/>
          </a:prstGeom>
          <a:ln w="31750" cap="rnd" cmpd="sng">
            <a:solidFill>
              <a:srgbClr val="FFFF00">
                <a:alpha val="69000"/>
              </a:srgbClr>
            </a:solidFill>
            <a:prstDash val="dash"/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52614C0D-EEF6-42E7-830A-262C715E3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16228"/>
            <a:ext cx="199962" cy="254790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5D2B593A-1C6B-4AB8-AD98-A510BA06D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46092"/>
            <a:ext cx="199962" cy="254790"/>
          </a:xfrm>
          <a:prstGeom prst="rect">
            <a:avLst/>
          </a:prstGeom>
        </p:spPr>
      </p:pic>
      <p:pic>
        <p:nvPicPr>
          <p:cNvPr id="204" name="Рисунок 203">
            <a:extLst>
              <a:ext uri="{FF2B5EF4-FFF2-40B4-BE49-F238E27FC236}">
                <a16:creationId xmlns:a16="http://schemas.microsoft.com/office/drawing/2014/main" id="{43D622A3-BAC4-47E3-BAB1-0F59B97A1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598880"/>
            <a:ext cx="199962" cy="254790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61B7DBC-13BF-467A-9536-10B5CD43B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185" y="4404028"/>
            <a:ext cx="219298" cy="463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" name="Рисунок 204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044CA67-EEDC-42D2-A9EF-6E4ABBB74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5894" y="3174454"/>
            <a:ext cx="219298" cy="463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" name="Рисунок 205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692529A-F3AB-4B35-9D1F-57B37CFF2A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726" y="2643235"/>
            <a:ext cx="219298" cy="463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7" name="Рисунок 206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62E14CF-06F0-478A-9ADE-52E62405D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351" y="3418819"/>
            <a:ext cx="219298" cy="463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8" name="Рисунок 207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782F949-E58E-490F-9513-7A3A489F7B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7746" y="2972407"/>
            <a:ext cx="219298" cy="463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" name="Рисунок 208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F697802-AD20-4121-B1C7-9E46D3FC58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0197" y="3173705"/>
            <a:ext cx="219298" cy="463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0" name="Рисунок 209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C6E8D66A-6483-44E4-B7FE-14D45F76F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5414" y="3462502"/>
            <a:ext cx="219298" cy="463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1" name="Рисунок 210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9197971D-A3A9-4349-A9DA-00E6FE7197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0973" y="4400820"/>
            <a:ext cx="219298" cy="4634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2" name="Рисунок 211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283B9D0-8FDE-4CB5-9679-4FD62DE39E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5682" y="3171246"/>
            <a:ext cx="219298" cy="4634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3" name="Рисунок 212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3528ADE-DBAD-4C60-8513-6DBE5BB29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514" y="2640027"/>
            <a:ext cx="219298" cy="4634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4" name="Рисунок 213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30CACB52-BF2C-4F83-AB2A-9CB66B56B5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139" y="3415611"/>
            <a:ext cx="219298" cy="4634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" name="Рисунок 214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CC4F7CB8-9E3B-44C0-81EB-BAB1D50548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7534" y="2969199"/>
            <a:ext cx="219298" cy="4634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6" name="Рисунок 215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1F16E1C-FDB9-4138-815B-2038E492BC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85" y="3170497"/>
            <a:ext cx="219298" cy="4634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7" name="Рисунок 216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488EBC13-2CB8-4792-AA65-675A32B12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5202" y="3459294"/>
            <a:ext cx="219298" cy="46345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сидит, маленький, черны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AFE11CA-00BD-480A-8D4E-538D907E5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4397">
            <a:off x="8465409" y="2213701"/>
            <a:ext cx="2423948" cy="5122702"/>
          </a:xfrm>
          <a:prstGeom prst="rect">
            <a:avLst/>
          </a:prstGeom>
          <a:solidFill>
            <a:schemeClr val="lt1">
              <a:alpha val="34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983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" y="629633"/>
            <a:ext cx="13439775" cy="6742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61188" y="194726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Основная внешняя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молниезащита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119;p16">
            <a:extLst>
              <a:ext uri="{FF2B5EF4-FFF2-40B4-BE49-F238E27FC236}">
                <a16:creationId xmlns:a16="http://schemas.microsoft.com/office/drawing/2014/main" id="{4E08AE51-E725-4824-8A4C-470EE50CBCE5}"/>
              </a:ext>
            </a:extLst>
          </p:cNvPr>
          <p:cNvSpPr txBox="1"/>
          <p:nvPr/>
        </p:nvSpPr>
        <p:spPr>
          <a:xfrm>
            <a:off x="98088" y="6791381"/>
            <a:ext cx="4765347" cy="36844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ЩЗИП-Н1-М318-10(20/30)-</a:t>
            </a:r>
            <a:r>
              <a:rPr lang="en-US" sz="20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IP</a:t>
            </a:r>
            <a:r>
              <a:rPr lang="ru-RU" sz="20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54-УХЛ1</a:t>
            </a:r>
            <a:endParaRPr kumimoji="0" lang="ru-RU" sz="2000" b="0" i="0" strike="noStrike" kern="0" cap="none" spc="0" normalizeH="0" baseline="0" noProof="0" dirty="0">
              <a:ln>
                <a:noFill/>
              </a:ln>
              <a:solidFill>
                <a:srgbClr val="2B2947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" name="Рисунок 6" descr="Изображение выглядит как внешний, забор, сидит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34D8AD32-E4B7-49BB-9088-FB5B30D7DD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1"/>
          <a:stretch/>
        </p:blipFill>
        <p:spPr>
          <a:xfrm>
            <a:off x="449310" y="1094766"/>
            <a:ext cx="4113220" cy="5484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Изображение выглядит как игрушка, стол, фотография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86A96309-3C7D-42C0-90D5-B66624611B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03"/>
          <a:stretch/>
        </p:blipFill>
        <p:spPr>
          <a:xfrm>
            <a:off x="9387173" y="4232121"/>
            <a:ext cx="4052602" cy="27592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B22E01-7AF3-49DB-81EA-EA6D34F18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849" y="863291"/>
            <a:ext cx="4113220" cy="3629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" name="Google Shape;119;p16">
            <a:extLst>
              <a:ext uri="{FF2B5EF4-FFF2-40B4-BE49-F238E27FC236}">
                <a16:creationId xmlns:a16="http://schemas.microsoft.com/office/drawing/2014/main" id="{6E37932E-0A16-4B59-8D6F-F5D10371689D}"/>
              </a:ext>
            </a:extLst>
          </p:cNvPr>
          <p:cNvSpPr txBox="1"/>
          <p:nvPr/>
        </p:nvSpPr>
        <p:spPr>
          <a:xfrm>
            <a:off x="5105044" y="4070641"/>
            <a:ext cx="4765347" cy="36844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defRPr/>
            </a:pPr>
            <a:r>
              <a:rPr lang="ru-RU" sz="1800" i="1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 Р Газпром 2-6.2-920-2015</a:t>
            </a:r>
            <a:endParaRPr kumimoji="0" lang="ru-RU" sz="1800" b="0" i="1" strike="noStrike" kern="0" cap="none" spc="0" normalizeH="0" baseline="0" noProof="0" dirty="0">
              <a:ln>
                <a:noFill/>
              </a:ln>
              <a:solidFill>
                <a:srgbClr val="2B2947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80" name="Рисунок 279">
            <a:extLst>
              <a:ext uri="{FF2B5EF4-FFF2-40B4-BE49-F238E27FC236}">
                <a16:creationId xmlns:a16="http://schemas.microsoft.com/office/drawing/2014/main" id="{F7F379C1-FCDA-4CEC-9971-36606794DD3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34" y="4640362"/>
            <a:ext cx="3762369" cy="2164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5249C6-5280-4849-BE47-9C241E133950}"/>
              </a:ext>
            </a:extLst>
          </p:cNvPr>
          <p:cNvSpPr/>
          <p:nvPr/>
        </p:nvSpPr>
        <p:spPr>
          <a:xfrm>
            <a:off x="9340325" y="2050871"/>
            <a:ext cx="3170903" cy="154859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138C9E27-BFF8-4F0E-9B4A-5AD480283EFE}"/>
              </a:ext>
            </a:extLst>
          </p:cNvPr>
          <p:cNvSpPr/>
          <p:nvPr/>
        </p:nvSpPr>
        <p:spPr>
          <a:xfrm>
            <a:off x="8615196" y="2241587"/>
            <a:ext cx="3502359" cy="154859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879D64-B6F0-4273-8140-67A664594729}"/>
              </a:ext>
            </a:extLst>
          </p:cNvPr>
          <p:cNvSpPr/>
          <p:nvPr/>
        </p:nvSpPr>
        <p:spPr>
          <a:xfrm rot="154675">
            <a:off x="4132618" y="1736141"/>
            <a:ext cx="3900569" cy="18440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4318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8618C670-9417-475D-9279-77342409E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1" t="11542" r="54693" b="58597"/>
          <a:stretch/>
        </p:blipFill>
        <p:spPr bwMode="auto">
          <a:xfrm>
            <a:off x="4035540" y="1499190"/>
            <a:ext cx="3855937" cy="20623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4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72187" y="182378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45417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489951FA-B11C-4FC6-A5A2-9B2A57F38803}"/>
              </a:ext>
            </a:extLst>
          </p:cNvPr>
          <p:cNvCxnSpPr>
            <a:cxnSpLocks/>
          </p:cNvCxnSpPr>
          <p:nvPr/>
        </p:nvCxnSpPr>
        <p:spPr>
          <a:xfrm>
            <a:off x="6126969" y="3338441"/>
            <a:ext cx="1156303" cy="724911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D3433FAC-83DE-41D1-B7CF-36A6933D32E6}"/>
              </a:ext>
            </a:extLst>
          </p:cNvPr>
          <p:cNvCxnSpPr>
            <a:cxnSpLocks/>
          </p:cNvCxnSpPr>
          <p:nvPr/>
        </p:nvCxnSpPr>
        <p:spPr>
          <a:xfrm>
            <a:off x="6237711" y="3324216"/>
            <a:ext cx="1155153" cy="709902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B3E879CD-F2BF-4B50-8047-D411F9A4B335}"/>
              </a:ext>
            </a:extLst>
          </p:cNvPr>
          <p:cNvCxnSpPr>
            <a:cxnSpLocks/>
          </p:cNvCxnSpPr>
          <p:nvPr/>
        </p:nvCxnSpPr>
        <p:spPr>
          <a:xfrm>
            <a:off x="6650182" y="3496322"/>
            <a:ext cx="841468" cy="51875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C9F654CA-CD4C-42EF-9D7D-D3E270111C4D}"/>
              </a:ext>
            </a:extLst>
          </p:cNvPr>
          <p:cNvCxnSpPr>
            <a:cxnSpLocks/>
          </p:cNvCxnSpPr>
          <p:nvPr/>
        </p:nvCxnSpPr>
        <p:spPr>
          <a:xfrm>
            <a:off x="6616642" y="3729987"/>
            <a:ext cx="576312" cy="362599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6B71087-81F5-498A-B7FF-062A7959613B}"/>
              </a:ext>
            </a:extLst>
          </p:cNvPr>
          <p:cNvCxnSpPr>
            <a:cxnSpLocks/>
          </p:cNvCxnSpPr>
          <p:nvPr/>
        </p:nvCxnSpPr>
        <p:spPr>
          <a:xfrm>
            <a:off x="7139166" y="3711461"/>
            <a:ext cx="455425" cy="277603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CEC7B2FD-7BE7-497D-A9C3-9F115DE5EEBF}"/>
              </a:ext>
            </a:extLst>
          </p:cNvPr>
          <p:cNvCxnSpPr>
            <a:cxnSpLocks/>
          </p:cNvCxnSpPr>
          <p:nvPr/>
        </p:nvCxnSpPr>
        <p:spPr>
          <a:xfrm flipV="1">
            <a:off x="6650182" y="3261806"/>
            <a:ext cx="1251563" cy="225892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4B090A72-5305-4235-80F9-FF4FC58BC0EF}"/>
              </a:ext>
            </a:extLst>
          </p:cNvPr>
          <p:cNvCxnSpPr>
            <a:cxnSpLocks/>
          </p:cNvCxnSpPr>
          <p:nvPr/>
        </p:nvCxnSpPr>
        <p:spPr>
          <a:xfrm flipV="1">
            <a:off x="6240087" y="3290168"/>
            <a:ext cx="177827" cy="29234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86E8E9D7-7538-47D4-9C6A-14D59A72DFE8}"/>
              </a:ext>
            </a:extLst>
          </p:cNvPr>
          <p:cNvCxnSpPr>
            <a:cxnSpLocks/>
          </p:cNvCxnSpPr>
          <p:nvPr/>
        </p:nvCxnSpPr>
        <p:spPr>
          <a:xfrm flipV="1">
            <a:off x="5831820" y="3338441"/>
            <a:ext cx="288569" cy="52663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2C55A10F-4C8F-443E-AB79-DB671DF12A1E}"/>
              </a:ext>
            </a:extLst>
          </p:cNvPr>
          <p:cNvCxnSpPr>
            <a:cxnSpLocks/>
          </p:cNvCxnSpPr>
          <p:nvPr/>
        </p:nvCxnSpPr>
        <p:spPr>
          <a:xfrm flipV="1">
            <a:off x="7138985" y="3687325"/>
            <a:ext cx="77269" cy="1461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8C949135-F039-42F6-BA65-D1D1CC0ADE0D}"/>
              </a:ext>
            </a:extLst>
          </p:cNvPr>
          <p:cNvCxnSpPr>
            <a:cxnSpLocks/>
          </p:cNvCxnSpPr>
          <p:nvPr/>
        </p:nvCxnSpPr>
        <p:spPr>
          <a:xfrm flipV="1">
            <a:off x="6403734" y="3732865"/>
            <a:ext cx="228243" cy="46972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6EF9386E-F404-4A4E-8A08-E2E004D85863}"/>
              </a:ext>
            </a:extLst>
          </p:cNvPr>
          <p:cNvCxnSpPr>
            <a:cxnSpLocks/>
          </p:cNvCxnSpPr>
          <p:nvPr/>
        </p:nvCxnSpPr>
        <p:spPr>
          <a:xfrm>
            <a:off x="4560009" y="4133020"/>
            <a:ext cx="1001402" cy="901544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F85F9093-F8A5-4A3B-8A37-E57D0954FAFD}"/>
              </a:ext>
            </a:extLst>
          </p:cNvPr>
          <p:cNvCxnSpPr>
            <a:cxnSpLocks/>
          </p:cNvCxnSpPr>
          <p:nvPr/>
        </p:nvCxnSpPr>
        <p:spPr>
          <a:xfrm>
            <a:off x="3741469" y="4403828"/>
            <a:ext cx="986182" cy="952991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42CA362F-6149-44D4-B4A7-29916E1A4921}"/>
              </a:ext>
            </a:extLst>
          </p:cNvPr>
          <p:cNvCxnSpPr>
            <a:cxnSpLocks/>
          </p:cNvCxnSpPr>
          <p:nvPr/>
        </p:nvCxnSpPr>
        <p:spPr>
          <a:xfrm flipV="1">
            <a:off x="3964781" y="5637503"/>
            <a:ext cx="83343" cy="19488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58EEBE08-0BD4-4103-A9E6-506674867D3B}"/>
              </a:ext>
            </a:extLst>
          </p:cNvPr>
          <p:cNvCxnSpPr>
            <a:cxnSpLocks/>
          </p:cNvCxnSpPr>
          <p:nvPr/>
        </p:nvCxnSpPr>
        <p:spPr>
          <a:xfrm>
            <a:off x="2466975" y="3798094"/>
            <a:ext cx="1590288" cy="1988210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249CEA7E-B5E9-46B1-85A1-66087CB6A651}"/>
              </a:ext>
            </a:extLst>
          </p:cNvPr>
          <p:cNvCxnSpPr>
            <a:cxnSpLocks/>
          </p:cNvCxnSpPr>
          <p:nvPr/>
        </p:nvCxnSpPr>
        <p:spPr>
          <a:xfrm>
            <a:off x="7831729" y="2914663"/>
            <a:ext cx="2989393" cy="1204009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D8EC9EAE-892D-4F7B-A328-6B45FBF349BB}"/>
              </a:ext>
            </a:extLst>
          </p:cNvPr>
          <p:cNvCxnSpPr>
            <a:cxnSpLocks/>
          </p:cNvCxnSpPr>
          <p:nvPr/>
        </p:nvCxnSpPr>
        <p:spPr>
          <a:xfrm flipH="1">
            <a:off x="8285905" y="3779837"/>
            <a:ext cx="1703157" cy="39396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66571B90-F875-4521-BF15-79BF3579FE9B}"/>
              </a:ext>
            </a:extLst>
          </p:cNvPr>
          <p:cNvCxnSpPr>
            <a:cxnSpLocks/>
          </p:cNvCxnSpPr>
          <p:nvPr/>
        </p:nvCxnSpPr>
        <p:spPr>
          <a:xfrm flipV="1">
            <a:off x="4214191" y="4516341"/>
            <a:ext cx="7531995" cy="2202512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BDEE4C55-B0F2-4DBF-9AB4-42D3A7303BDA}"/>
              </a:ext>
            </a:extLst>
          </p:cNvPr>
          <p:cNvCxnSpPr>
            <a:cxnSpLocks/>
          </p:cNvCxnSpPr>
          <p:nvPr/>
        </p:nvCxnSpPr>
        <p:spPr>
          <a:xfrm flipV="1">
            <a:off x="3211731" y="4579951"/>
            <a:ext cx="8403078" cy="2587805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CA8163A4-69BE-4104-9D40-E035F4B81394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0EA310C3-49A9-4B80-BCB4-8CC65218A51F}"/>
              </a:ext>
            </a:extLst>
          </p:cNvPr>
          <p:cNvCxnSpPr>
            <a:cxnSpLocks/>
          </p:cNvCxnSpPr>
          <p:nvPr/>
        </p:nvCxnSpPr>
        <p:spPr>
          <a:xfrm flipV="1">
            <a:off x="3354928" y="5506246"/>
            <a:ext cx="5163345" cy="1517490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7BDCC6CC-654D-442E-B11D-6DBD6117E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B86F0A87-0829-4A27-B4AE-4F499251B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262CA712-F986-423E-81DE-0769E1C9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81AF65A-C687-4ACC-A806-9B5110A7C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5324CE9-BA06-460B-8852-233D640A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4C3AEC7F-7EA0-4FD6-82BB-DA73F9056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890" y="4693947"/>
            <a:ext cx="181419" cy="143226"/>
          </a:xfrm>
          <a:prstGeom prst="rect">
            <a:avLst/>
          </a:prstGeom>
        </p:spPr>
      </p:pic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D9E97C11-3F54-41C2-BD6D-C6FA5782DD31}"/>
              </a:ext>
            </a:extLst>
          </p:cNvPr>
          <p:cNvCxnSpPr>
            <a:cxnSpLocks/>
          </p:cNvCxnSpPr>
          <p:nvPr/>
        </p:nvCxnSpPr>
        <p:spPr>
          <a:xfrm flipV="1">
            <a:off x="5567384" y="4664350"/>
            <a:ext cx="1477088" cy="370214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B43B371C-759D-4834-AC36-0344DEF675F7}"/>
              </a:ext>
            </a:extLst>
          </p:cNvPr>
          <p:cNvCxnSpPr>
            <a:cxnSpLocks/>
          </p:cNvCxnSpPr>
          <p:nvPr/>
        </p:nvCxnSpPr>
        <p:spPr>
          <a:xfrm flipV="1">
            <a:off x="4727651" y="4719017"/>
            <a:ext cx="2375302" cy="631094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172C7810-06A2-4587-A88A-F0D4CF844731}"/>
              </a:ext>
            </a:extLst>
          </p:cNvPr>
          <p:cNvCxnSpPr>
            <a:cxnSpLocks/>
          </p:cNvCxnSpPr>
          <p:nvPr/>
        </p:nvCxnSpPr>
        <p:spPr>
          <a:xfrm flipV="1">
            <a:off x="4210050" y="4783563"/>
            <a:ext cx="2982904" cy="805231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3194E83B-5D39-49EB-B0C4-698F32F73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35278"/>
            <a:ext cx="199962" cy="254790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7B75029-0EA0-411B-9182-D97239E1B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65142"/>
            <a:ext cx="199962" cy="254790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6B0059F1-B5C1-4713-98DB-FC492DACC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17930"/>
            <a:ext cx="199962" cy="25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0080" y="202616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B89CB3-0CB3-4442-9845-9A4E005862DB}"/>
              </a:ext>
            </a:extLst>
          </p:cNvPr>
          <p:cNvSpPr/>
          <p:nvPr/>
        </p:nvSpPr>
        <p:spPr>
          <a:xfrm>
            <a:off x="532774" y="4850973"/>
            <a:ext cx="5297487" cy="23083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Шкаф </a:t>
            </a:r>
            <a:r>
              <a:rPr lang="ru-RU" sz="1800" dirty="0" err="1">
                <a:solidFill>
                  <a:srgbClr val="2B2947"/>
                </a:solidFill>
                <a:latin typeface="Montserrat SemiBold" panose="020B0604020202020204" charset="-52"/>
              </a:rPr>
              <a:t>КИПиА</a:t>
            </a:r>
            <a:endParaRPr lang="ru-RU" sz="18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Силовой шкаф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САУ ГРС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Шкаф связи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Приборы сигнализации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Электрооборудование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Оборудование вент. системы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Станция катодной защиты</a:t>
            </a:r>
          </a:p>
        </p:txBody>
      </p:sp>
      <p:pic>
        <p:nvPicPr>
          <p:cNvPr id="23" name="Рисунок 22" descr="Изображение выглядит как внутренний, монитор, сидит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E6240EF1-C07B-48F8-8F74-90D3BCE79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00" y="1124593"/>
            <a:ext cx="7206232" cy="3966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Рисунок 83" descr="Изображение выглядит как холодильник, внутренний, шкафчик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F175CFCB-E7AD-43BC-9DDE-00EBFF86C0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254"/>
          <a:stretch/>
        </p:blipFill>
        <p:spPr>
          <a:xfrm>
            <a:off x="8873970" y="872779"/>
            <a:ext cx="2231362" cy="2888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Рисунок 86" descr="Изображение выглядит как холодильник, дверь, фотография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7FB4E653-268A-43DE-82EC-648F369BC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363462" y="1259267"/>
            <a:ext cx="834885" cy="1068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D8FD5BF-A77A-4524-A84A-176A8AE67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18" y="5965239"/>
            <a:ext cx="2116331" cy="12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AutoShape 4">
            <a:extLst>
              <a:ext uri="{FF2B5EF4-FFF2-40B4-BE49-F238E27FC236}">
                <a16:creationId xmlns:a16="http://schemas.microsoft.com/office/drawing/2014/main" id="{C609A828-421F-4CD4-BEF5-5A4DCC27A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7488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" name="AutoShape 6">
            <a:extLst>
              <a:ext uri="{FF2B5EF4-FFF2-40B4-BE49-F238E27FC236}">
                <a16:creationId xmlns:a16="http://schemas.microsoft.com/office/drawing/2014/main" id="{39598412-A698-47FE-9220-EA35CF09CC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19888" y="3779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0" name="Рисунок 109" descr="Изображение выглядит как белый, фотография, черны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09542B2D-A310-40C6-9083-989931A892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7304" y="5710051"/>
            <a:ext cx="1863316" cy="1449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4" name="Соединитель: изогнутый 113">
            <a:extLst>
              <a:ext uri="{FF2B5EF4-FFF2-40B4-BE49-F238E27FC236}">
                <a16:creationId xmlns:a16="http://schemas.microsoft.com/office/drawing/2014/main" id="{E03F52A8-77D8-4DED-95F8-9BA301CBDAC3}"/>
              </a:ext>
            </a:extLst>
          </p:cNvPr>
          <p:cNvCxnSpPr>
            <a:cxnSpLocks/>
          </p:cNvCxnSpPr>
          <p:nvPr/>
        </p:nvCxnSpPr>
        <p:spPr>
          <a:xfrm flipV="1">
            <a:off x="2640080" y="2669103"/>
            <a:ext cx="6580419" cy="2373094"/>
          </a:xfrm>
          <a:prstGeom prst="curvedConnector3">
            <a:avLst>
              <a:gd name="adj1" fmla="val 50000"/>
            </a:avLst>
          </a:prstGeom>
          <a:ln w="19050">
            <a:solidFill>
              <a:srgbClr val="444848"/>
            </a:solidFill>
            <a:headEnd type="triangl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Соединитель: изогнутый 116">
            <a:extLst>
              <a:ext uri="{FF2B5EF4-FFF2-40B4-BE49-F238E27FC236}">
                <a16:creationId xmlns:a16="http://schemas.microsoft.com/office/drawing/2014/main" id="{B6701153-9272-4725-890B-DB38D5EAD922}"/>
              </a:ext>
            </a:extLst>
          </p:cNvPr>
          <p:cNvCxnSpPr>
            <a:cxnSpLocks/>
          </p:cNvCxnSpPr>
          <p:nvPr/>
        </p:nvCxnSpPr>
        <p:spPr>
          <a:xfrm flipV="1">
            <a:off x="2743200" y="1793610"/>
            <a:ext cx="5488545" cy="3537932"/>
          </a:xfrm>
          <a:prstGeom prst="curvedConnector3">
            <a:avLst>
              <a:gd name="adj1" fmla="val 50000"/>
            </a:avLst>
          </a:prstGeom>
          <a:ln w="19050">
            <a:solidFill>
              <a:srgbClr val="444848"/>
            </a:solidFill>
            <a:headEnd type="triangl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Соединитель: изогнутый 118">
            <a:extLst>
              <a:ext uri="{FF2B5EF4-FFF2-40B4-BE49-F238E27FC236}">
                <a16:creationId xmlns:a16="http://schemas.microsoft.com/office/drawing/2014/main" id="{630AEB6C-D0C6-45FC-89A5-2B854349153C}"/>
              </a:ext>
            </a:extLst>
          </p:cNvPr>
          <p:cNvCxnSpPr>
            <a:cxnSpLocks/>
          </p:cNvCxnSpPr>
          <p:nvPr/>
        </p:nvCxnSpPr>
        <p:spPr>
          <a:xfrm flipV="1">
            <a:off x="3716594" y="6434674"/>
            <a:ext cx="2487737" cy="408"/>
          </a:xfrm>
          <a:prstGeom prst="curvedConnector3">
            <a:avLst>
              <a:gd name="adj1" fmla="val 50000"/>
            </a:avLst>
          </a:prstGeom>
          <a:ln w="19050">
            <a:solidFill>
              <a:srgbClr val="444848"/>
            </a:solidFill>
            <a:headEnd type="triangl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Изображение выглядит как шкафчик, внутренний, белый,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A58DCBEA-667F-4B7A-AD2B-EFFAA7265E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71368" y="880357"/>
            <a:ext cx="1666934" cy="314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Изображение выглядит как объект, белый, стол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113F32AE-AF33-4CC7-BED8-82E59393E2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9856" y="4080767"/>
            <a:ext cx="1899843" cy="1540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Изображение выглядит как холодильник, внутренний, прибор, шкафчик&#10;&#10;Автоматически созданное описание">
            <a:extLst>
              <a:ext uri="{FF2B5EF4-FFF2-40B4-BE49-F238E27FC236}">
                <a16:creationId xmlns:a16="http://schemas.microsoft.com/office/drawing/2014/main" id="{4D3A9DED-A5BB-4CFF-A1A1-703321FD8A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9124" y="3071869"/>
            <a:ext cx="2621449" cy="1747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0" name="Соединитель: изогнутый 49">
            <a:extLst>
              <a:ext uri="{FF2B5EF4-FFF2-40B4-BE49-F238E27FC236}">
                <a16:creationId xmlns:a16="http://schemas.microsoft.com/office/drawing/2014/main" id="{D5F0CE1C-4A6E-4B72-BE34-94239DE737CF}"/>
              </a:ext>
            </a:extLst>
          </p:cNvPr>
          <p:cNvCxnSpPr>
            <a:cxnSpLocks/>
          </p:cNvCxnSpPr>
          <p:nvPr/>
        </p:nvCxnSpPr>
        <p:spPr>
          <a:xfrm flipV="1">
            <a:off x="1961535" y="3006661"/>
            <a:ext cx="9622962" cy="2597725"/>
          </a:xfrm>
          <a:prstGeom prst="curvedConnector3">
            <a:avLst>
              <a:gd name="adj1" fmla="val 50000"/>
            </a:avLst>
          </a:prstGeom>
          <a:ln w="19050">
            <a:solidFill>
              <a:srgbClr val="444848"/>
            </a:solidFill>
            <a:headEnd type="triangl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изогнутый 55">
            <a:extLst>
              <a:ext uri="{FF2B5EF4-FFF2-40B4-BE49-F238E27FC236}">
                <a16:creationId xmlns:a16="http://schemas.microsoft.com/office/drawing/2014/main" id="{453A2DAA-C06E-4440-A82E-585038953913}"/>
              </a:ext>
            </a:extLst>
          </p:cNvPr>
          <p:cNvCxnSpPr>
            <a:cxnSpLocks/>
          </p:cNvCxnSpPr>
          <p:nvPr/>
        </p:nvCxnSpPr>
        <p:spPr>
          <a:xfrm flipV="1">
            <a:off x="2396613" y="4266798"/>
            <a:ext cx="4809770" cy="1610434"/>
          </a:xfrm>
          <a:prstGeom prst="curvedConnector3">
            <a:avLst>
              <a:gd name="adj1" fmla="val 50000"/>
            </a:avLst>
          </a:prstGeom>
          <a:ln w="19050">
            <a:solidFill>
              <a:srgbClr val="444848"/>
            </a:solidFill>
            <a:headEnd type="triangl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 descr="Изображение выглядит как электроника, компьютер, стереосистема&#10;&#10;Автоматически созданное описание">
            <a:extLst>
              <a:ext uri="{FF2B5EF4-FFF2-40B4-BE49-F238E27FC236}">
                <a16:creationId xmlns:a16="http://schemas.microsoft.com/office/drawing/2014/main" id="{D36EECA8-CE24-4E1E-B691-DFF04F71D78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553" r="29103"/>
          <a:stretch/>
        </p:blipFill>
        <p:spPr>
          <a:xfrm>
            <a:off x="8412518" y="4931759"/>
            <a:ext cx="1067411" cy="2373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5" name="Соединитель: изогнутый 124">
            <a:extLst>
              <a:ext uri="{FF2B5EF4-FFF2-40B4-BE49-F238E27FC236}">
                <a16:creationId xmlns:a16="http://schemas.microsoft.com/office/drawing/2014/main" id="{B03CD358-83BE-44D1-8E87-6F42A50BEECF}"/>
              </a:ext>
            </a:extLst>
          </p:cNvPr>
          <p:cNvCxnSpPr>
            <a:cxnSpLocks/>
          </p:cNvCxnSpPr>
          <p:nvPr/>
        </p:nvCxnSpPr>
        <p:spPr>
          <a:xfrm flipV="1">
            <a:off x="3864077" y="5042197"/>
            <a:ext cx="5903118" cy="1107880"/>
          </a:xfrm>
          <a:prstGeom prst="curvedConnector3">
            <a:avLst>
              <a:gd name="adj1" fmla="val 50000"/>
            </a:avLst>
          </a:prstGeom>
          <a:ln w="19050">
            <a:solidFill>
              <a:srgbClr val="444848"/>
            </a:solidFill>
            <a:headEnd type="triangl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Соединитель: изогнутый 122">
            <a:extLst>
              <a:ext uri="{FF2B5EF4-FFF2-40B4-BE49-F238E27FC236}">
                <a16:creationId xmlns:a16="http://schemas.microsoft.com/office/drawing/2014/main" id="{26E3F3EB-650D-49DF-BE86-9BD681E0631C}"/>
              </a:ext>
            </a:extLst>
          </p:cNvPr>
          <p:cNvCxnSpPr>
            <a:cxnSpLocks/>
          </p:cNvCxnSpPr>
          <p:nvPr/>
        </p:nvCxnSpPr>
        <p:spPr>
          <a:xfrm>
            <a:off x="4490884" y="6732156"/>
            <a:ext cx="5675263" cy="12700"/>
          </a:xfrm>
          <a:prstGeom prst="curvedConnector3">
            <a:avLst>
              <a:gd name="adj1" fmla="val 50000"/>
            </a:avLst>
          </a:prstGeom>
          <a:ln w="19050">
            <a:solidFill>
              <a:srgbClr val="444848"/>
            </a:solidFill>
            <a:headEnd type="triangl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внутренний, шкафчик, холодильник, открыть&#10;&#10;Автоматически созданное описание">
            <a:extLst>
              <a:ext uri="{FF2B5EF4-FFF2-40B4-BE49-F238E27FC236}">
                <a16:creationId xmlns:a16="http://schemas.microsoft.com/office/drawing/2014/main" id="{A7FDF1E1-C2E4-4128-A6A5-FDF990E488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84497" y="4115923"/>
            <a:ext cx="1576646" cy="314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8" name="Соединитель: изогнутый 47">
            <a:extLst>
              <a:ext uri="{FF2B5EF4-FFF2-40B4-BE49-F238E27FC236}">
                <a16:creationId xmlns:a16="http://schemas.microsoft.com/office/drawing/2014/main" id="{77E88ACE-CACF-4771-9628-3DD9F8330357}"/>
              </a:ext>
            </a:extLst>
          </p:cNvPr>
          <p:cNvCxnSpPr>
            <a:cxnSpLocks/>
          </p:cNvCxnSpPr>
          <p:nvPr/>
        </p:nvCxnSpPr>
        <p:spPr>
          <a:xfrm>
            <a:off x="4136923" y="7003788"/>
            <a:ext cx="7533806" cy="12700"/>
          </a:xfrm>
          <a:prstGeom prst="curvedConnector3">
            <a:avLst>
              <a:gd name="adj1" fmla="val 50000"/>
            </a:avLst>
          </a:prstGeom>
          <a:ln w="19050">
            <a:solidFill>
              <a:srgbClr val="444848"/>
            </a:solidFill>
            <a:headEnd type="triangl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78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72187" y="182378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45417"/>
            <a:ext cx="11320020" cy="67393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855530" y="6812658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306211" y="705143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249CEA7E-B5E9-46B1-85A1-66087CB6A651}"/>
              </a:ext>
            </a:extLst>
          </p:cNvPr>
          <p:cNvCxnSpPr>
            <a:cxnSpLocks/>
          </p:cNvCxnSpPr>
          <p:nvPr/>
        </p:nvCxnSpPr>
        <p:spPr>
          <a:xfrm>
            <a:off x="6028021" y="4858071"/>
            <a:ext cx="2378432" cy="1912191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D8EC9EAE-892D-4F7B-A328-6B45FBF349BB}"/>
              </a:ext>
            </a:extLst>
          </p:cNvPr>
          <p:cNvCxnSpPr>
            <a:cxnSpLocks/>
          </p:cNvCxnSpPr>
          <p:nvPr/>
        </p:nvCxnSpPr>
        <p:spPr>
          <a:xfrm flipV="1">
            <a:off x="6000849" y="4650982"/>
            <a:ext cx="1062896" cy="19403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66571B90-F875-4521-BF15-79BF3579FE9B}"/>
              </a:ext>
            </a:extLst>
          </p:cNvPr>
          <p:cNvCxnSpPr>
            <a:cxnSpLocks/>
          </p:cNvCxnSpPr>
          <p:nvPr/>
        </p:nvCxnSpPr>
        <p:spPr>
          <a:xfrm flipV="1">
            <a:off x="4214191" y="4516341"/>
            <a:ext cx="7531995" cy="2202512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BDEE4C55-B0F2-4DBF-9AB4-42D3A7303BDA}"/>
              </a:ext>
            </a:extLst>
          </p:cNvPr>
          <p:cNvCxnSpPr>
            <a:cxnSpLocks/>
          </p:cNvCxnSpPr>
          <p:nvPr/>
        </p:nvCxnSpPr>
        <p:spPr>
          <a:xfrm flipV="1">
            <a:off x="3211731" y="4579951"/>
            <a:ext cx="8403078" cy="2587805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CA8163A4-69BE-4104-9D40-E035F4B81394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0EA310C3-49A9-4B80-BCB4-8CC65218A51F}"/>
              </a:ext>
            </a:extLst>
          </p:cNvPr>
          <p:cNvCxnSpPr>
            <a:cxnSpLocks/>
          </p:cNvCxnSpPr>
          <p:nvPr/>
        </p:nvCxnSpPr>
        <p:spPr>
          <a:xfrm flipV="1">
            <a:off x="3354928" y="5506246"/>
            <a:ext cx="5163345" cy="1517490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7BDCC6CC-654D-442E-B11D-6DBD6117E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B86F0A87-0829-4A27-B4AE-4F499251B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262CA712-F986-423E-81DE-0769E1C9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81AF65A-C687-4ACC-A806-9B5110A7C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5324CE9-BA06-460B-8852-233D640A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4C3AEC7F-7EA0-4FD6-82BB-DA73F9056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81852"/>
            <a:ext cx="181419" cy="143226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3194E83B-5D39-49EB-B0C4-698F32F73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35278"/>
            <a:ext cx="199962" cy="254790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7B75029-0EA0-411B-9182-D97239E1B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65142"/>
            <a:ext cx="199962" cy="254790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6B0059F1-B5C1-4713-98DB-FC492DACC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17930"/>
            <a:ext cx="199962" cy="2547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74405F-B03C-40D1-864D-793CF153CB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828"/>
          <a:stretch/>
        </p:blipFill>
        <p:spPr>
          <a:xfrm>
            <a:off x="353" y="207154"/>
            <a:ext cx="13439422" cy="7345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0155" y="68297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9030" y="706801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0146" y="6800848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23306" y="679961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0D4E10B-FEE5-4879-9E13-35DF151B7DE1}"/>
              </a:ext>
            </a:extLst>
          </p:cNvPr>
          <p:cNvSpPr txBox="1"/>
          <p:nvPr/>
        </p:nvSpPr>
        <p:spPr>
          <a:xfrm>
            <a:off x="11534710" y="703762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13A35F1-1BC0-411F-BDAC-A4E8140EFA45}"/>
              </a:ext>
            </a:extLst>
          </p:cNvPr>
          <p:cNvSpPr txBox="1"/>
          <p:nvPr/>
        </p:nvSpPr>
        <p:spPr>
          <a:xfrm>
            <a:off x="11585881" y="7038595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EEAEB2BB-9443-46C0-9483-877C81F3978D}"/>
              </a:ext>
            </a:extLst>
          </p:cNvPr>
          <p:cNvCxnSpPr>
            <a:cxnSpLocks/>
          </p:cNvCxnSpPr>
          <p:nvPr/>
        </p:nvCxnSpPr>
        <p:spPr>
          <a:xfrm>
            <a:off x="8348536" y="3278875"/>
            <a:ext cx="43973" cy="349138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94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23;p16">
            <a:extLst>
              <a:ext uri="{FF2B5EF4-FFF2-40B4-BE49-F238E27FC236}">
                <a16:creationId xmlns:a16="http://schemas.microsoft.com/office/drawing/2014/main" id="{5458193D-C097-479D-B3A0-A97CD2D3EFB7}"/>
              </a:ext>
            </a:extLst>
          </p:cNvPr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9309" y="709585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98702" y="195822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1270A1D-A39B-48C1-8694-0203EB02F9FF}"/>
              </a:ext>
            </a:extLst>
          </p:cNvPr>
          <p:cNvSpPr/>
          <p:nvPr/>
        </p:nvSpPr>
        <p:spPr>
          <a:xfrm>
            <a:off x="1629187" y="5702223"/>
            <a:ext cx="3561963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ЩЗИП-Н1-1-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TN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С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/3-380-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АС-(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I+II/25QF)-L-IP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31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-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УХЛ4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A4FBD3-0EAF-4BEC-9B24-623FDF76D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0600EE1-BECB-4275-84D4-6B41B5239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138993"/>
              </p:ext>
            </p:extLst>
          </p:nvPr>
        </p:nvGraphicFramePr>
        <p:xfrm>
          <a:off x="7429178" y="1796681"/>
          <a:ext cx="5326660" cy="4551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2" name="Visio" r:id="rId7" imgW="4714973" imgH="4028959" progId="Visio.Drawing.15">
                  <p:embed/>
                </p:oleObj>
              </mc:Choice>
              <mc:Fallback>
                <p:oleObj name="Visio" r:id="rId7" imgW="4714973" imgH="4028959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178" y="1796681"/>
                        <a:ext cx="5326660" cy="45518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 descr="Изображение выглядит как внутренний, кухня, сидит, плита&#10;&#10;Автоматически созданное описание">
            <a:extLst>
              <a:ext uri="{FF2B5EF4-FFF2-40B4-BE49-F238E27FC236}">
                <a16:creationId xmlns:a16="http://schemas.microsoft.com/office/drawing/2014/main" id="{1D207ECF-8013-4B9E-8F46-F07BD9193A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7919">
            <a:off x="791807" y="1073827"/>
            <a:ext cx="6458187" cy="4846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630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9309" y="709585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713450" y="193240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УЗИП в составе ЩЗИП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">
            <a:extLst>
              <a:ext uri="{FF2B5EF4-FFF2-40B4-BE49-F238E27FC236}">
                <a16:creationId xmlns:a16="http://schemas.microsoft.com/office/drawing/2014/main" id="{06F175E0-7F7E-4F42-9DA9-A187C4E6C52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9111" y="1090936"/>
            <a:ext cx="2597286" cy="339994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6FE18ED6-58BF-4227-893C-AC247E3F1D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97894"/>
              </p:ext>
            </p:extLst>
          </p:nvPr>
        </p:nvGraphicFramePr>
        <p:xfrm>
          <a:off x="4156983" y="1546154"/>
          <a:ext cx="9003681" cy="505292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51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42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 Технические характеристики</a:t>
                      </a:r>
                      <a:endParaRPr lang="ru-RU" sz="1800" b="0" strike="noStrike" spc="-1" dirty="0">
                        <a:solidFill>
                          <a:srgbClr val="2B2947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Montserrat SemiBold" panose="020B0604020202020204" charset="-52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  <a:ea typeface="Times New Roman"/>
                        </a:rPr>
                        <a:t>ГСК123-230/25 1+1 С (LT)</a:t>
                      </a:r>
                      <a:endParaRPr lang="ru-RU" sz="1800" b="0" strike="noStrike" spc="-1" dirty="0">
                        <a:solidFill>
                          <a:srgbClr val="2B2947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Montserrat SemiBold" panose="020B0604020202020204" charset="-52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  <a:ea typeface="Times New Roman"/>
                        </a:rPr>
                        <a:t>SPC1 150 DS (LT)</a:t>
                      </a:r>
                      <a:endParaRPr lang="ru-RU" sz="1800" b="0" strike="noStrike" spc="-1" dirty="0">
                        <a:solidFill>
                          <a:srgbClr val="2B2947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Montserrat SemiBold" panose="020B0604020202020204" charset="-52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Класс УЗИП в соответствии с ГОСТ Р 51992-2002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I+II+III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I+II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2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Импульсный ток(10/350 мкс), кА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25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20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2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Уровень защиты   </a:t>
                      </a:r>
                      <a:r>
                        <a:rPr lang="ru-RU" sz="1800" b="0" strike="noStrike" spc="-1" dirty="0" err="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Up</a:t>
                      </a: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 при импульсном\разрядном токе, </a:t>
                      </a:r>
                      <a:r>
                        <a:rPr lang="ru-RU" sz="1800" b="0" strike="noStrike" spc="-1" dirty="0" err="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кВ</a:t>
                      </a: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, не более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1,2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1,3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Номинальное напряжение </a:t>
                      </a:r>
                      <a:r>
                        <a:rPr lang="ru-RU" sz="1800" b="0" strike="noStrike" spc="-1" dirty="0" err="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Un</a:t>
                      </a: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 системы,В,50Гц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230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230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1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Макс. длительное рабочее напряжение </a:t>
                      </a:r>
                      <a:r>
                        <a:rPr lang="ru-RU" sz="1800" b="0" strike="noStrike" spc="-1" dirty="0" err="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Uc</a:t>
                      </a: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, В, 50Гц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275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275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6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Рабочая температура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-60°C/+80°C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-60°C/+80°C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1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Время срабатывания tA, L/N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&lt; 25 </a:t>
                      </a:r>
                      <a:r>
                        <a:rPr lang="ru-RU" sz="1800" b="0" strike="noStrike" spc="-1" dirty="0" err="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нс</a:t>
                      </a:r>
                      <a:endParaRPr lang="ru-RU" sz="1800" b="0" strike="noStrike" spc="-1" dirty="0">
                        <a:solidFill>
                          <a:srgbClr val="2B2947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Montserrat SemiBold" panose="020B0604020202020204" charset="-52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&lt; 25 </a:t>
                      </a:r>
                      <a:r>
                        <a:rPr lang="ru-RU" sz="1800" b="0" strike="noStrike" spc="-1" dirty="0" err="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нс</a:t>
                      </a:r>
                      <a:endParaRPr lang="ru-RU" sz="1800" b="0" strike="noStrike" spc="-1" dirty="0">
                        <a:solidFill>
                          <a:srgbClr val="2B2947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Montserrat SemiBold" panose="020B0604020202020204" charset="-52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Степень защиты в соответствии с ГОСТ 14254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 IP 20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B294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Montserrat SemiBold" panose="020B0604020202020204" charset="-52"/>
                        </a:rPr>
                        <a:t> IP 20</a:t>
                      </a: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Рисунок 1">
            <a:extLst>
              <a:ext uri="{FF2B5EF4-FFF2-40B4-BE49-F238E27FC236}">
                <a16:creationId xmlns:a16="http://schemas.microsoft.com/office/drawing/2014/main" id="{3004AB39-F730-41EC-8F7C-B331644442A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356658" y="3175565"/>
            <a:ext cx="2521215" cy="33933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145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72187" y="182378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45417"/>
            <a:ext cx="11320020" cy="67393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855530" y="6812658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306211" y="705143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249CEA7E-B5E9-46B1-85A1-66087CB6A651}"/>
              </a:ext>
            </a:extLst>
          </p:cNvPr>
          <p:cNvCxnSpPr>
            <a:cxnSpLocks/>
          </p:cNvCxnSpPr>
          <p:nvPr/>
        </p:nvCxnSpPr>
        <p:spPr>
          <a:xfrm>
            <a:off x="6061525" y="4887779"/>
            <a:ext cx="375133" cy="257593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D8EC9EAE-892D-4F7B-A328-6B45FBF349BB}"/>
              </a:ext>
            </a:extLst>
          </p:cNvPr>
          <p:cNvCxnSpPr>
            <a:cxnSpLocks/>
          </p:cNvCxnSpPr>
          <p:nvPr/>
        </p:nvCxnSpPr>
        <p:spPr>
          <a:xfrm flipV="1">
            <a:off x="6067498" y="4650983"/>
            <a:ext cx="996247" cy="230721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66571B90-F875-4521-BF15-79BF3579FE9B}"/>
              </a:ext>
            </a:extLst>
          </p:cNvPr>
          <p:cNvCxnSpPr>
            <a:cxnSpLocks/>
          </p:cNvCxnSpPr>
          <p:nvPr/>
        </p:nvCxnSpPr>
        <p:spPr>
          <a:xfrm flipV="1">
            <a:off x="4214191" y="4516341"/>
            <a:ext cx="7531995" cy="2202512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BDEE4C55-B0F2-4DBF-9AB4-42D3A7303BDA}"/>
              </a:ext>
            </a:extLst>
          </p:cNvPr>
          <p:cNvCxnSpPr>
            <a:cxnSpLocks/>
          </p:cNvCxnSpPr>
          <p:nvPr/>
        </p:nvCxnSpPr>
        <p:spPr>
          <a:xfrm flipV="1">
            <a:off x="3211731" y="4579951"/>
            <a:ext cx="8403078" cy="2587805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CA8163A4-69BE-4104-9D40-E035F4B81394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0EA310C3-49A9-4B80-BCB4-8CC65218A51F}"/>
              </a:ext>
            </a:extLst>
          </p:cNvPr>
          <p:cNvCxnSpPr>
            <a:cxnSpLocks/>
          </p:cNvCxnSpPr>
          <p:nvPr/>
        </p:nvCxnSpPr>
        <p:spPr>
          <a:xfrm flipV="1">
            <a:off x="3354928" y="5506246"/>
            <a:ext cx="5163345" cy="1517490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7BDCC6CC-654D-442E-B11D-6DBD6117E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B86F0A87-0829-4A27-B4AE-4F499251B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262CA712-F986-423E-81DE-0769E1C9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81AF65A-C687-4ACC-A806-9B5110A7C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5324CE9-BA06-460B-8852-233D640A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4C3AEC7F-7EA0-4FD6-82BB-DA73F9056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81852"/>
            <a:ext cx="181419" cy="143226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3194E83B-5D39-49EB-B0C4-698F32F73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35278"/>
            <a:ext cx="199962" cy="254790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7B75029-0EA0-411B-9182-D97239E1B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65142"/>
            <a:ext cx="199962" cy="254790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6B0059F1-B5C1-4713-98DB-FC492DACC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17930"/>
            <a:ext cx="199962" cy="254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0155" y="68297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9030" y="706801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0146" y="6800848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23306" y="679961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0D4E10B-FEE5-4879-9E13-35DF151B7DE1}"/>
              </a:ext>
            </a:extLst>
          </p:cNvPr>
          <p:cNvSpPr txBox="1"/>
          <p:nvPr/>
        </p:nvSpPr>
        <p:spPr>
          <a:xfrm>
            <a:off x="11534710" y="703762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13A35F1-1BC0-411F-BDAC-A4E8140EFA45}"/>
              </a:ext>
            </a:extLst>
          </p:cNvPr>
          <p:cNvSpPr txBox="1"/>
          <p:nvPr/>
        </p:nvSpPr>
        <p:spPr>
          <a:xfrm>
            <a:off x="11585881" y="7038595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3" name="Рисунок 52" descr="Изображение выглядит как сидит, желтый, грузовик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8E23FE00-0438-4C77-AA4E-9BEB4F87A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244989" y="3915616"/>
            <a:ext cx="1624218" cy="941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38C0D96D-C41C-465E-83F5-C13BF4258962}"/>
              </a:ext>
            </a:extLst>
          </p:cNvPr>
          <p:cNvCxnSpPr>
            <a:cxnSpLocks/>
          </p:cNvCxnSpPr>
          <p:nvPr/>
        </p:nvCxnSpPr>
        <p:spPr>
          <a:xfrm flipH="1">
            <a:off x="6449053" y="4615521"/>
            <a:ext cx="2139846" cy="54509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5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23;p16">
            <a:extLst>
              <a:ext uri="{FF2B5EF4-FFF2-40B4-BE49-F238E27FC236}">
                <a16:creationId xmlns:a16="http://schemas.microsoft.com/office/drawing/2014/main" id="{630EEA88-A31D-4D1A-8BE8-171CC5A9DE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9526"/>
            <a:ext cx="13363199" cy="67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DF5F6D-D67F-4406-B192-84EC9A7D0BB9}"/>
              </a:ext>
            </a:extLst>
          </p:cNvPr>
          <p:cNvSpPr/>
          <p:nvPr/>
        </p:nvSpPr>
        <p:spPr>
          <a:xfrm>
            <a:off x="0" y="639210"/>
            <a:ext cx="13439775" cy="67901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4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BCEA6225-275F-4F0F-8580-D02D3BAD3AE7}"/>
              </a:ext>
            </a:extLst>
          </p:cNvPr>
          <p:cNvSpPr txBox="1"/>
          <p:nvPr/>
        </p:nvSpPr>
        <p:spPr>
          <a:xfrm>
            <a:off x="7423512" y="208474"/>
            <a:ext cx="49932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Миссия компании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D37F3C-3C1D-45AE-B18E-1A7BBE7EF872}"/>
              </a:ext>
            </a:extLst>
          </p:cNvPr>
          <p:cNvSpPr/>
          <p:nvPr/>
        </p:nvSpPr>
        <p:spPr>
          <a:xfrm>
            <a:off x="-773" y="1039230"/>
            <a:ext cx="13439775" cy="91159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4000" b="1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Объединение Компетенций </a:t>
            </a:r>
            <a:r>
              <a:rPr lang="ru-RU" altLang="ru-RU" sz="4000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 области: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2FF4B16-74F2-4519-ADF2-BFCB9FBEF425}"/>
              </a:ext>
            </a:extLst>
          </p:cNvPr>
          <p:cNvSpPr/>
          <p:nvPr/>
        </p:nvSpPr>
        <p:spPr>
          <a:xfrm>
            <a:off x="0" y="5117647"/>
            <a:ext cx="13439775" cy="7682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3300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 целью удовлетворения потребностей заказчиков 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B2754B9-417C-4F36-9D73-A58DCFD8D313}"/>
              </a:ext>
            </a:extLst>
          </p:cNvPr>
          <p:cNvSpPr/>
          <p:nvPr/>
        </p:nvSpPr>
        <p:spPr>
          <a:xfrm>
            <a:off x="1801353" y="1921718"/>
            <a:ext cx="10742150" cy="314316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3400" u="sng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молниезащиты</a:t>
            </a:r>
            <a:r>
              <a:rPr lang="ru-RU" altLang="ru-RU" sz="3400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3400" u="sng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защиты от импульсных перенапряжений</a:t>
            </a:r>
            <a:r>
              <a:rPr lang="ru-RU" altLang="ru-RU" sz="3400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3400" u="sng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заземляющих устройств</a:t>
            </a:r>
            <a:r>
              <a:rPr lang="ru-RU" altLang="ru-RU" sz="3400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3400" u="sng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 смежных областей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CC24A3-ADFE-4E58-AF00-610641295761}"/>
              </a:ext>
            </a:extLst>
          </p:cNvPr>
          <p:cNvSpPr/>
          <p:nvPr/>
        </p:nvSpPr>
        <p:spPr>
          <a:xfrm>
            <a:off x="-772" y="5653508"/>
            <a:ext cx="13439775" cy="7682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3300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комплексном решении вопросов защиты объектов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82285BD-97ED-444B-928B-5A508F9C9195}"/>
              </a:ext>
            </a:extLst>
          </p:cNvPr>
          <p:cNvSpPr/>
          <p:nvPr/>
        </p:nvSpPr>
        <p:spPr>
          <a:xfrm>
            <a:off x="-1544" y="6174363"/>
            <a:ext cx="13439775" cy="7682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3300" dirty="0">
                <a:solidFill>
                  <a:srgbClr val="2B2947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широкого назначения от электромагнитных воздействий</a:t>
            </a:r>
          </a:p>
        </p:txBody>
      </p:sp>
    </p:spTree>
    <p:extLst>
      <p:ext uri="{BB962C8B-B14F-4D97-AF65-F5344CB8AC3E}">
        <p14:creationId xmlns:p14="http://schemas.microsoft.com/office/powerpoint/2010/main" val="3408899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774" y="635004"/>
            <a:ext cx="13430465" cy="67260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5C0D184-2739-44CF-AA2A-16D0855CE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318405"/>
              </p:ext>
            </p:extLst>
          </p:nvPr>
        </p:nvGraphicFramePr>
        <p:xfrm>
          <a:off x="5542241" y="2230816"/>
          <a:ext cx="7235125" cy="3534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3" name="Visio" r:id="rId5" imgW="9686829" imgH="4733857" progId="Visio.Drawing.15">
                  <p:embed/>
                </p:oleObj>
              </mc:Choice>
              <mc:Fallback>
                <p:oleObj name="Visio" r:id="rId5" imgW="9686829" imgH="473385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241" y="2230816"/>
                        <a:ext cx="7235125" cy="35344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210571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1270A1D-A39B-48C1-8694-0203EB02F9FF}"/>
              </a:ext>
            </a:extLst>
          </p:cNvPr>
          <p:cNvSpPr/>
          <p:nvPr/>
        </p:nvSpPr>
        <p:spPr>
          <a:xfrm>
            <a:off x="1490056" y="6520674"/>
            <a:ext cx="3561963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ЩЗИП-М426-АВР-50-21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 descr="Изображение выглядит как внутренний, сидит, кухня, стол&#10;&#10;Автоматически созданное описание">
            <a:extLst>
              <a:ext uri="{FF2B5EF4-FFF2-40B4-BE49-F238E27FC236}">
                <a16:creationId xmlns:a16="http://schemas.microsoft.com/office/drawing/2014/main" id="{31A23D08-0BFF-4406-8908-02140EB44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692" y="985941"/>
            <a:ext cx="4016692" cy="5352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77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72187" y="182378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45417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42CA362F-6149-44D4-B4A7-29916E1A4921}"/>
              </a:ext>
            </a:extLst>
          </p:cNvPr>
          <p:cNvCxnSpPr>
            <a:cxnSpLocks/>
          </p:cNvCxnSpPr>
          <p:nvPr/>
        </p:nvCxnSpPr>
        <p:spPr>
          <a:xfrm flipV="1">
            <a:off x="3834931" y="5411248"/>
            <a:ext cx="200998" cy="48360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58EEBE08-0BD4-4103-A9E6-506674867D3B}"/>
              </a:ext>
            </a:extLst>
          </p:cNvPr>
          <p:cNvCxnSpPr>
            <a:cxnSpLocks/>
          </p:cNvCxnSpPr>
          <p:nvPr/>
        </p:nvCxnSpPr>
        <p:spPr>
          <a:xfrm>
            <a:off x="2537863" y="3883133"/>
            <a:ext cx="1434470" cy="180768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249CEA7E-B5E9-46B1-85A1-66087CB6A651}"/>
              </a:ext>
            </a:extLst>
          </p:cNvPr>
          <p:cNvCxnSpPr>
            <a:cxnSpLocks/>
          </p:cNvCxnSpPr>
          <p:nvPr/>
        </p:nvCxnSpPr>
        <p:spPr>
          <a:xfrm>
            <a:off x="7883525" y="2922038"/>
            <a:ext cx="2873533" cy="1155813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D8EC9EAE-892D-4F7B-A328-6B45FBF349BB}"/>
              </a:ext>
            </a:extLst>
          </p:cNvPr>
          <p:cNvCxnSpPr>
            <a:cxnSpLocks/>
          </p:cNvCxnSpPr>
          <p:nvPr/>
        </p:nvCxnSpPr>
        <p:spPr>
          <a:xfrm flipH="1">
            <a:off x="8145840" y="3745325"/>
            <a:ext cx="1735210" cy="376385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66571B90-F875-4521-BF15-79BF3579FE9B}"/>
              </a:ext>
            </a:extLst>
          </p:cNvPr>
          <p:cNvCxnSpPr>
            <a:cxnSpLocks/>
          </p:cNvCxnSpPr>
          <p:nvPr/>
        </p:nvCxnSpPr>
        <p:spPr>
          <a:xfrm flipV="1">
            <a:off x="4214191" y="4516341"/>
            <a:ext cx="7531995" cy="2202512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BDEE4C55-B0F2-4DBF-9AB4-42D3A7303BDA}"/>
              </a:ext>
            </a:extLst>
          </p:cNvPr>
          <p:cNvCxnSpPr>
            <a:cxnSpLocks/>
          </p:cNvCxnSpPr>
          <p:nvPr/>
        </p:nvCxnSpPr>
        <p:spPr>
          <a:xfrm flipV="1">
            <a:off x="3211731" y="4579951"/>
            <a:ext cx="8403078" cy="2587805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CA8163A4-69BE-4104-9D40-E035F4B81394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0EA310C3-49A9-4B80-BCB4-8CC65218A51F}"/>
              </a:ext>
            </a:extLst>
          </p:cNvPr>
          <p:cNvCxnSpPr>
            <a:cxnSpLocks/>
          </p:cNvCxnSpPr>
          <p:nvPr/>
        </p:nvCxnSpPr>
        <p:spPr>
          <a:xfrm flipV="1">
            <a:off x="3354928" y="5506246"/>
            <a:ext cx="5163345" cy="1517490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7BDCC6CC-654D-442E-B11D-6DBD6117E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B86F0A87-0829-4A27-B4AE-4F499251B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262CA712-F986-423E-81DE-0769E1C9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81AF65A-C687-4ACC-A806-9B5110A7C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5324CE9-BA06-460B-8852-233D640A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4C3AEC7F-7EA0-4FD6-82BB-DA73F9056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81852"/>
            <a:ext cx="181419" cy="143226"/>
          </a:xfrm>
          <a:prstGeom prst="rect">
            <a:avLst/>
          </a:prstGeom>
        </p:spPr>
      </p:pic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172C7810-06A2-4587-A88A-F0D4CF844731}"/>
              </a:ext>
            </a:extLst>
          </p:cNvPr>
          <p:cNvCxnSpPr>
            <a:cxnSpLocks/>
          </p:cNvCxnSpPr>
          <p:nvPr/>
        </p:nvCxnSpPr>
        <p:spPr>
          <a:xfrm flipV="1">
            <a:off x="4208218" y="4671926"/>
            <a:ext cx="2792286" cy="690300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3194E83B-5D39-49EB-B0C4-698F32F73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35278"/>
            <a:ext cx="199962" cy="254790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7B75029-0EA0-411B-9182-D97239E1B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65142"/>
            <a:ext cx="199962" cy="254790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6B0059F1-B5C1-4713-98DB-FC492DACC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17930"/>
            <a:ext cx="199962" cy="254790"/>
          </a:xfrm>
          <a:prstGeom prst="rect">
            <a:avLst/>
          </a:prstGeom>
        </p:spPr>
      </p:pic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D0C0EC52-43EF-42B2-8534-D0C1A53E072C}"/>
              </a:ext>
            </a:extLst>
          </p:cNvPr>
          <p:cNvCxnSpPr>
            <a:cxnSpLocks/>
          </p:cNvCxnSpPr>
          <p:nvPr/>
        </p:nvCxnSpPr>
        <p:spPr>
          <a:xfrm flipH="1" flipV="1">
            <a:off x="2424345" y="1937982"/>
            <a:ext cx="115656" cy="1934740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D866FD11-A34F-469A-AD48-61E236F55C7B}"/>
              </a:ext>
            </a:extLst>
          </p:cNvPr>
          <p:cNvCxnSpPr>
            <a:cxnSpLocks/>
          </p:cNvCxnSpPr>
          <p:nvPr/>
        </p:nvCxnSpPr>
        <p:spPr>
          <a:xfrm flipH="1" flipV="1">
            <a:off x="3902755" y="3262955"/>
            <a:ext cx="75770" cy="2427865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27824ACF-BD40-4DD2-BD92-78CE4EE251A5}"/>
              </a:ext>
            </a:extLst>
          </p:cNvPr>
          <p:cNvCxnSpPr>
            <a:cxnSpLocks/>
          </p:cNvCxnSpPr>
          <p:nvPr/>
        </p:nvCxnSpPr>
        <p:spPr>
          <a:xfrm flipV="1">
            <a:off x="7883525" y="1394050"/>
            <a:ext cx="80066" cy="1517575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FDDDBE1A-45DA-45D7-BAE6-4ED65C0EBFA2}"/>
              </a:ext>
            </a:extLst>
          </p:cNvPr>
          <p:cNvCxnSpPr>
            <a:cxnSpLocks/>
          </p:cNvCxnSpPr>
          <p:nvPr/>
        </p:nvCxnSpPr>
        <p:spPr>
          <a:xfrm flipV="1">
            <a:off x="10763250" y="2179541"/>
            <a:ext cx="237483" cy="188789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34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РЭ">
            <a:extLst>
              <a:ext uri="{FF2B5EF4-FFF2-40B4-BE49-F238E27FC236}">
                <a16:creationId xmlns:a16="http://schemas.microsoft.com/office/drawing/2014/main" id="{962922CA-3C0A-42D2-A68E-195A67778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23" y="1690892"/>
            <a:ext cx="6072985" cy="420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802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1802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802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905179" y="181572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1802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1802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  <a:endParaRPr kumimoji="0" lang="ru-RU" sz="1802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1270A1D-A39B-48C1-8694-0203EB02F9FF}"/>
              </a:ext>
            </a:extLst>
          </p:cNvPr>
          <p:cNvSpPr/>
          <p:nvPr/>
        </p:nvSpPr>
        <p:spPr>
          <a:xfrm>
            <a:off x="1625643" y="5931041"/>
            <a:ext cx="4273713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ЩЗИП-ЯУО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-9601/6-3674/2-IP41-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У3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Изображение выглядит как внутренний, белый, холодильник, еда&#10;&#10;Автоматически созданное описание">
            <a:extLst>
              <a:ext uri="{FF2B5EF4-FFF2-40B4-BE49-F238E27FC236}">
                <a16:creationId xmlns:a16="http://schemas.microsoft.com/office/drawing/2014/main" id="{5EC2F768-5326-4194-8EA9-9C859E612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257" y="1195545"/>
            <a:ext cx="6036066" cy="4826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89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72187" y="182378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45417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42CA362F-6149-44D4-B4A7-29916E1A4921}"/>
              </a:ext>
            </a:extLst>
          </p:cNvPr>
          <p:cNvCxnSpPr>
            <a:cxnSpLocks/>
          </p:cNvCxnSpPr>
          <p:nvPr/>
        </p:nvCxnSpPr>
        <p:spPr>
          <a:xfrm flipV="1">
            <a:off x="3834931" y="5411248"/>
            <a:ext cx="200998" cy="48360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58EEBE08-0BD4-4103-A9E6-506674867D3B}"/>
              </a:ext>
            </a:extLst>
          </p:cNvPr>
          <p:cNvCxnSpPr>
            <a:cxnSpLocks/>
          </p:cNvCxnSpPr>
          <p:nvPr/>
        </p:nvCxnSpPr>
        <p:spPr>
          <a:xfrm>
            <a:off x="4475665" y="3674646"/>
            <a:ext cx="1408419" cy="1240383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249CEA7E-B5E9-46B1-85A1-66087CB6A651}"/>
              </a:ext>
            </a:extLst>
          </p:cNvPr>
          <p:cNvCxnSpPr>
            <a:cxnSpLocks/>
          </p:cNvCxnSpPr>
          <p:nvPr/>
        </p:nvCxnSpPr>
        <p:spPr>
          <a:xfrm>
            <a:off x="8091840" y="3534971"/>
            <a:ext cx="761805" cy="435269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D8EC9EAE-892D-4F7B-A328-6B45FBF349BB}"/>
              </a:ext>
            </a:extLst>
          </p:cNvPr>
          <p:cNvCxnSpPr>
            <a:cxnSpLocks/>
          </p:cNvCxnSpPr>
          <p:nvPr/>
        </p:nvCxnSpPr>
        <p:spPr>
          <a:xfrm flipH="1">
            <a:off x="6809039" y="3836035"/>
            <a:ext cx="106817" cy="23133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66571B90-F875-4521-BF15-79BF3579FE9B}"/>
              </a:ext>
            </a:extLst>
          </p:cNvPr>
          <p:cNvCxnSpPr>
            <a:cxnSpLocks/>
          </p:cNvCxnSpPr>
          <p:nvPr/>
        </p:nvCxnSpPr>
        <p:spPr>
          <a:xfrm flipV="1">
            <a:off x="4214191" y="4516341"/>
            <a:ext cx="7531995" cy="2202512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BDEE4C55-B0F2-4DBF-9AB4-42D3A7303BDA}"/>
              </a:ext>
            </a:extLst>
          </p:cNvPr>
          <p:cNvCxnSpPr>
            <a:cxnSpLocks/>
          </p:cNvCxnSpPr>
          <p:nvPr/>
        </p:nvCxnSpPr>
        <p:spPr>
          <a:xfrm flipV="1">
            <a:off x="3211731" y="4579951"/>
            <a:ext cx="8403078" cy="2587805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CA8163A4-69BE-4104-9D40-E035F4B81394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0EA310C3-49A9-4B80-BCB4-8CC65218A51F}"/>
              </a:ext>
            </a:extLst>
          </p:cNvPr>
          <p:cNvCxnSpPr>
            <a:cxnSpLocks/>
          </p:cNvCxnSpPr>
          <p:nvPr/>
        </p:nvCxnSpPr>
        <p:spPr>
          <a:xfrm flipV="1">
            <a:off x="3354928" y="5506246"/>
            <a:ext cx="5163345" cy="1517490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7BDCC6CC-654D-442E-B11D-6DBD6117E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B86F0A87-0829-4A27-B4AE-4F499251B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262CA712-F986-423E-81DE-0769E1C9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81AF65A-C687-4ACC-A806-9B5110A7C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5324CE9-BA06-460B-8852-233D640A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4C3AEC7F-7EA0-4FD6-82BB-DA73F9056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92826"/>
            <a:ext cx="181419" cy="143226"/>
          </a:xfrm>
          <a:prstGeom prst="rect">
            <a:avLst/>
          </a:prstGeom>
        </p:spPr>
      </p:pic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172C7810-06A2-4587-A88A-F0D4CF844731}"/>
              </a:ext>
            </a:extLst>
          </p:cNvPr>
          <p:cNvCxnSpPr>
            <a:cxnSpLocks/>
          </p:cNvCxnSpPr>
          <p:nvPr/>
        </p:nvCxnSpPr>
        <p:spPr>
          <a:xfrm flipV="1">
            <a:off x="5904072" y="4671926"/>
            <a:ext cx="1096432" cy="240560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3194E83B-5D39-49EB-B0C4-698F32F73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35278"/>
            <a:ext cx="199962" cy="254790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7B75029-0EA0-411B-9182-D97239E1B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65142"/>
            <a:ext cx="199962" cy="254790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6B0059F1-B5C1-4713-98DB-FC492DACC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17930"/>
            <a:ext cx="199962" cy="25479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52F716FA-8114-4974-BB2B-F581E827A9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8322" y="3052290"/>
            <a:ext cx="128733" cy="797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5859CF41-8060-48EB-A97C-C5C267193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5824" y="2942711"/>
            <a:ext cx="114916" cy="711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Рисунок 59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916A4CA0-1B6B-4537-ABE0-4048F0E24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8131" y="2665612"/>
            <a:ext cx="128733" cy="797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D3D45E6C-6808-4453-94BB-51E32DFD8A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3406" y="2489200"/>
            <a:ext cx="97673" cy="604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124F178A-168C-4C2E-8DC7-EFCA4FB8A700}"/>
              </a:ext>
            </a:extLst>
          </p:cNvPr>
          <p:cNvCxnSpPr>
            <a:cxnSpLocks/>
          </p:cNvCxnSpPr>
          <p:nvPr/>
        </p:nvCxnSpPr>
        <p:spPr>
          <a:xfrm flipV="1">
            <a:off x="4835784" y="2851569"/>
            <a:ext cx="1431676" cy="231542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5946E719-DDF5-4F1A-AD07-0D742323A34C}"/>
              </a:ext>
            </a:extLst>
          </p:cNvPr>
          <p:cNvCxnSpPr>
            <a:cxnSpLocks/>
          </p:cNvCxnSpPr>
          <p:nvPr/>
        </p:nvCxnSpPr>
        <p:spPr>
          <a:xfrm>
            <a:off x="5551001" y="2996829"/>
            <a:ext cx="1621315" cy="1134291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675A1398-C479-43DC-9B2E-6F209AAE8823}"/>
              </a:ext>
            </a:extLst>
          </p:cNvPr>
          <p:cNvCxnSpPr>
            <a:cxnSpLocks/>
          </p:cNvCxnSpPr>
          <p:nvPr/>
        </p:nvCxnSpPr>
        <p:spPr>
          <a:xfrm flipH="1">
            <a:off x="8099741" y="3471361"/>
            <a:ext cx="242591" cy="55238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Рисунок 93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B2310F3C-484C-4CDC-9820-6BD7D5FAE1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6515" y="2687309"/>
            <a:ext cx="118780" cy="735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ACE04F41-187E-4824-AA29-CD48E90FEFDD}"/>
              </a:ext>
            </a:extLst>
          </p:cNvPr>
          <p:cNvCxnSpPr>
            <a:cxnSpLocks/>
          </p:cNvCxnSpPr>
          <p:nvPr/>
        </p:nvCxnSpPr>
        <p:spPr>
          <a:xfrm flipH="1">
            <a:off x="8138593" y="3974850"/>
            <a:ext cx="715053" cy="156270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41A2139E-417E-4D72-8A2C-E8CB9F82A778}"/>
              </a:ext>
            </a:extLst>
          </p:cNvPr>
          <p:cNvCxnSpPr>
            <a:cxnSpLocks/>
          </p:cNvCxnSpPr>
          <p:nvPr/>
        </p:nvCxnSpPr>
        <p:spPr>
          <a:xfrm>
            <a:off x="7622061" y="4835437"/>
            <a:ext cx="761805" cy="435269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CD9FC30-44E3-4E19-A291-8CADC7425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8604">
            <a:off x="8271919" y="4173478"/>
            <a:ext cx="181419" cy="1123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E2514935-B4BD-457E-B01F-79ADA0A2D0E8}"/>
              </a:ext>
            </a:extLst>
          </p:cNvPr>
          <p:cNvCxnSpPr>
            <a:cxnSpLocks/>
          </p:cNvCxnSpPr>
          <p:nvPr/>
        </p:nvCxnSpPr>
        <p:spPr>
          <a:xfrm flipV="1">
            <a:off x="3599212" y="4469703"/>
            <a:ext cx="1770698" cy="376274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Рисунок 79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3CB6A37E-D8A2-45D8-9F6B-1FCB68DA7D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8339" y="4085398"/>
            <a:ext cx="128733" cy="797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Рисунок 82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412E5E8-EF31-47E8-9645-7FA9FF1ED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3652" y="2280733"/>
            <a:ext cx="97675" cy="60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Рисунок 83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D7B7060E-784B-4E1C-8EC8-54EE2AE65D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4394" y="3346636"/>
            <a:ext cx="128733" cy="797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Рисунок 85" descr="Изображение выглядит как холодильник, дверь, белы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FA5E1718-5ECF-4D75-AD3E-0D1ADB97A0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8881" y="2387626"/>
            <a:ext cx="97674" cy="604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1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0716F4-36D7-4BF4-845E-DF334BF53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8"/>
          <a:stretch/>
        </p:blipFill>
        <p:spPr bwMode="auto">
          <a:xfrm>
            <a:off x="5920358" y="1416838"/>
            <a:ext cx="6642704" cy="554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728198" y="193240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1270A1D-A39B-48C1-8694-0203EB02F9FF}"/>
              </a:ext>
            </a:extLst>
          </p:cNvPr>
          <p:cNvSpPr/>
          <p:nvPr/>
        </p:nvSpPr>
        <p:spPr>
          <a:xfrm>
            <a:off x="1759611" y="6376245"/>
            <a:ext cx="3561963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ЩЗИП М84 30-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IP30-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УХЛ4</a:t>
            </a:r>
          </a:p>
        </p:txBody>
      </p:sp>
      <p:pic>
        <p:nvPicPr>
          <p:cNvPr id="67" name="Рисунок 66" descr="Изображение выглядит как внутренний, холодильник, еда, открыть&#10;&#10;Автоматически созданное описание">
            <a:extLst>
              <a:ext uri="{FF2B5EF4-FFF2-40B4-BE49-F238E27FC236}">
                <a16:creationId xmlns:a16="http://schemas.microsoft.com/office/drawing/2014/main" id="{0453E841-9594-4E6A-B04F-A381FE5B42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20" b="-1"/>
          <a:stretch/>
        </p:blipFill>
        <p:spPr>
          <a:xfrm>
            <a:off x="1160827" y="751691"/>
            <a:ext cx="5043645" cy="590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57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580715" y="188448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УЗИП в составе ЩЗИП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6" name="Рисунок 25" descr="Изображение выглядит как белый, сидит, улица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5C88128-620A-41FA-ACC5-B69C31418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49" y="3774101"/>
            <a:ext cx="1227984" cy="3052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Изображение выглядит как белый, сидит, улиц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07EA2B89-E96F-4795-A178-4FA37561B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22" y="3761191"/>
            <a:ext cx="1350668" cy="3124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A281CCB0-4DE9-4672-A1A3-D74C7E3A3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96353"/>
              </p:ext>
            </p:extLst>
          </p:nvPr>
        </p:nvGraphicFramePr>
        <p:xfrm>
          <a:off x="2370039" y="2073945"/>
          <a:ext cx="10820254" cy="385947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{1A3DA76D-293F-4EF8-B848-F39FE4E73936}</a:tableStyleId>
              </a:tblPr>
              <a:tblGrid>
                <a:gridCol w="5206873">
                  <a:extLst>
                    <a:ext uri="{9D8B030D-6E8A-4147-A177-3AD203B41FA5}">
                      <a16:colId xmlns:a16="http://schemas.microsoft.com/office/drawing/2014/main" val="1761196070"/>
                    </a:ext>
                  </a:extLst>
                </a:gridCol>
                <a:gridCol w="1963973">
                  <a:extLst>
                    <a:ext uri="{9D8B030D-6E8A-4147-A177-3AD203B41FA5}">
                      <a16:colId xmlns:a16="http://schemas.microsoft.com/office/drawing/2014/main" val="2938398833"/>
                    </a:ext>
                  </a:extLst>
                </a:gridCol>
                <a:gridCol w="1884459">
                  <a:extLst>
                    <a:ext uri="{9D8B030D-6E8A-4147-A177-3AD203B41FA5}">
                      <a16:colId xmlns:a16="http://schemas.microsoft.com/office/drawing/2014/main" val="709390365"/>
                    </a:ext>
                  </a:extLst>
                </a:gridCol>
                <a:gridCol w="1764949">
                  <a:extLst>
                    <a:ext uri="{9D8B030D-6E8A-4147-A177-3AD203B41FA5}">
                      <a16:colId xmlns:a16="http://schemas.microsoft.com/office/drawing/2014/main" val="729695815"/>
                    </a:ext>
                  </a:extLst>
                </a:gridCol>
              </a:tblGrid>
              <a:tr h="588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Montserrat SemiBold" panose="020B0604020202020204" charset="-52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Montserrat SemiBold" panose="020B0604020202020204" charset="-52"/>
                        </a:rPr>
                        <a:t>РСТ 485/12 Р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Montserrat SemiBold" panose="020B0604020202020204" charset="-52"/>
                        </a:rPr>
                        <a:t>DTR 485/12G</a:t>
                      </a:r>
                      <a:r>
                        <a:rPr lang="ru-RU" sz="1600" b="1" u="none" strike="noStrike" dirty="0">
                          <a:effectLst/>
                          <a:latin typeface="Montserrat SemiBold" panose="020B0604020202020204" charset="-52"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  <a:latin typeface="Montserrat SemiBold" panose="020B0604020202020204" charset="-52"/>
                        </a:rPr>
                        <a:t>(LT)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Montserrat SemiBold" panose="020B0604020202020204" charset="-52"/>
                        </a:rPr>
                        <a:t>DTR 2CP (LT)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3860937"/>
                  </a:ext>
                </a:extLst>
              </a:tr>
              <a:tr h="3402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Количество защищаемых пар проводников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6503680"/>
                  </a:ext>
                </a:extLst>
              </a:tr>
              <a:tr h="3102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Ширина корпуса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  <a:latin typeface="Montserrat SemiBold" panose="020B0604020202020204" charset="-52"/>
                        </a:rPr>
                        <a:t>7,7 мм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18 мм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  <a:latin typeface="Montserrat SemiBold" panose="020B0604020202020204" charset="-52"/>
                        </a:rPr>
                        <a:t>18 мм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5213731"/>
                  </a:ext>
                </a:extLst>
              </a:tr>
              <a:tr h="3102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Номинальное рабочее напряжение, </a:t>
                      </a:r>
                      <a:r>
                        <a:rPr lang="en-US" sz="1600" u="none" strike="noStrike" dirty="0">
                          <a:effectLst/>
                          <a:latin typeface="Montserrat SemiBold" panose="020B0604020202020204" charset="-52"/>
                        </a:rPr>
                        <a:t>DC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12В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12В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12/110</a:t>
                      </a:r>
                      <a:r>
                        <a:rPr lang="en-US" sz="1600" u="none" strike="noStrike" dirty="0">
                          <a:effectLst/>
                          <a:latin typeface="Montserrat SemiBold" panose="020B0604020202020204" charset="-52"/>
                        </a:rPr>
                        <a:t>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5822831"/>
                  </a:ext>
                </a:extLst>
              </a:tr>
              <a:tr h="3102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Номинальный ток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250мА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250мА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100мА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1349322"/>
                  </a:ext>
                </a:extLst>
              </a:tr>
              <a:tr h="3241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Устойчивость к переменному току, 50 Гц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10А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10А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10А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9165957"/>
                  </a:ext>
                </a:extLst>
              </a:tr>
              <a:tr h="38166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Категория в соответствии с ГОСТ IEC</a:t>
                      </a:r>
                      <a:r>
                        <a:rPr lang="en-US" sz="1600" u="none" strike="noStrike" dirty="0">
                          <a:effectLst/>
                          <a:latin typeface="Montserrat SemiBold" panose="020B0604020202020204" charset="-52"/>
                        </a:rPr>
                        <a:t> </a:t>
                      </a:r>
                      <a:r>
                        <a:rPr lang="en-US" sz="1300" b="0" u="none" strike="noStrike" dirty="0">
                          <a:effectLst/>
                          <a:latin typeface="Montserrat SemiBold" panose="020B0604020202020204" charset="-52"/>
                        </a:rPr>
                        <a:t>61643-21-2014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>
                          <a:effectLst/>
                          <a:latin typeface="Montserrat SemiBold" panose="020B0604020202020204" charset="-52"/>
                        </a:rPr>
                        <a:t>A2, B2, C2, C3, D1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Montserrat SemiBold" panose="020B0604020202020204" charset="-52"/>
                        </a:rPr>
                        <a:t>C2, C3, D1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>
                          <a:effectLst/>
                          <a:latin typeface="Montserrat SemiBold" panose="020B0604020202020204" charset="-52"/>
                        </a:rPr>
                        <a:t>A2, B2, C2, C3, D1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5804137"/>
                  </a:ext>
                </a:extLst>
              </a:tr>
              <a:tr h="3102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Montserrat SemiBold" panose="020B0604020202020204" charset="-52"/>
                        </a:rPr>
                        <a:t>(D1) </a:t>
                      </a:r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Импульсный ток (10/350)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0,5кА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2,5кА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2,5кА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8069047"/>
                  </a:ext>
                </a:extLst>
              </a:tr>
              <a:tr h="3102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(С2) Импульсный ток (8/20)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5кА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20кА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20кА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1596114"/>
                  </a:ext>
                </a:extLst>
              </a:tr>
              <a:tr h="3178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(С3) Уровень напряжения защиты при 1кВ/мкс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&lt; 40 / &lt; 500В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&lt; 70 / &lt; 370В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&lt; 25 / &lt; 700В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91367933"/>
                  </a:ext>
                </a:extLst>
              </a:tr>
              <a:tr h="3561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Montserrat SemiBold" panose="020B0604020202020204" charset="-52"/>
                        </a:rPr>
                        <a:t>Рабочая температура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Montserrat SemiBold" panose="020B0604020202020204" charset="-52"/>
                        </a:rPr>
                        <a:t>-60…+80</a:t>
                      </a:r>
                      <a:r>
                        <a:rPr lang="en-US" sz="1600" u="none" strike="noStrike" baseline="30000">
                          <a:effectLst/>
                          <a:latin typeface="Montserrat SemiBold" panose="020B0604020202020204" charset="-52"/>
                        </a:rPr>
                        <a:t>o</a:t>
                      </a:r>
                      <a:r>
                        <a:rPr lang="en-US" sz="1600" u="none" strike="noStrike">
                          <a:effectLst/>
                          <a:latin typeface="Montserrat SemiBold" panose="020B0604020202020204" charset="-52"/>
                        </a:rPr>
                        <a:t>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Montserrat SemiBold" panose="020B0604020202020204" charset="-52"/>
                        </a:rPr>
                        <a:t>-60…+80</a:t>
                      </a:r>
                      <a:r>
                        <a:rPr lang="en-US" sz="1600" u="none" strike="noStrike" baseline="30000">
                          <a:effectLst/>
                          <a:latin typeface="Montserrat SemiBold" panose="020B0604020202020204" charset="-52"/>
                        </a:rPr>
                        <a:t>o</a:t>
                      </a:r>
                      <a:r>
                        <a:rPr lang="en-US" sz="1600" u="none" strike="noStrike">
                          <a:effectLst/>
                          <a:latin typeface="Montserrat SemiBold" panose="020B0604020202020204" charset="-52"/>
                        </a:rPr>
                        <a:t>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Montserrat SemiBold" panose="020B0604020202020204" charset="-52"/>
                        </a:rPr>
                        <a:t>-60…+80</a:t>
                      </a:r>
                      <a:r>
                        <a:rPr lang="en-US" sz="1600" u="none" strike="noStrike" baseline="30000" dirty="0">
                          <a:effectLst/>
                          <a:latin typeface="Montserrat SemiBold" panose="020B0604020202020204" charset="-52"/>
                        </a:rPr>
                        <a:t>o</a:t>
                      </a:r>
                      <a:r>
                        <a:rPr lang="en-US" sz="1600" u="none" strike="noStrike" dirty="0">
                          <a:effectLst/>
                          <a:latin typeface="Montserrat SemiBold" panose="020B0604020202020204" charset="-52"/>
                        </a:rPr>
                        <a:t>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9125700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5C51CB-9038-42D7-A097-D55F382501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851" t="17558" r="23360" b="16988"/>
          <a:stretch/>
        </p:blipFill>
        <p:spPr>
          <a:xfrm>
            <a:off x="1241015" y="836905"/>
            <a:ext cx="1393024" cy="1386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1E1EA68F-66CC-44EC-9D1C-06F37F557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961" y="969317"/>
            <a:ext cx="1498760" cy="2754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37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72187" y="182378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45417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489951FA-B11C-4FC6-A5A2-9B2A57F38803}"/>
              </a:ext>
            </a:extLst>
          </p:cNvPr>
          <p:cNvCxnSpPr>
            <a:cxnSpLocks/>
          </p:cNvCxnSpPr>
          <p:nvPr/>
        </p:nvCxnSpPr>
        <p:spPr>
          <a:xfrm>
            <a:off x="6126969" y="3338441"/>
            <a:ext cx="1156303" cy="724911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D3433FAC-83DE-41D1-B7CF-36A6933D32E6}"/>
              </a:ext>
            </a:extLst>
          </p:cNvPr>
          <p:cNvCxnSpPr>
            <a:cxnSpLocks/>
          </p:cNvCxnSpPr>
          <p:nvPr/>
        </p:nvCxnSpPr>
        <p:spPr>
          <a:xfrm>
            <a:off x="6237711" y="3324216"/>
            <a:ext cx="1155153" cy="709902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B3E879CD-F2BF-4B50-8047-D411F9A4B335}"/>
              </a:ext>
            </a:extLst>
          </p:cNvPr>
          <p:cNvCxnSpPr>
            <a:cxnSpLocks/>
          </p:cNvCxnSpPr>
          <p:nvPr/>
        </p:nvCxnSpPr>
        <p:spPr>
          <a:xfrm>
            <a:off x="6650182" y="3496322"/>
            <a:ext cx="841468" cy="51875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C9F654CA-CD4C-42EF-9D7D-D3E270111C4D}"/>
              </a:ext>
            </a:extLst>
          </p:cNvPr>
          <p:cNvCxnSpPr>
            <a:cxnSpLocks/>
          </p:cNvCxnSpPr>
          <p:nvPr/>
        </p:nvCxnSpPr>
        <p:spPr>
          <a:xfrm>
            <a:off x="6616642" y="3729987"/>
            <a:ext cx="576312" cy="362599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6B71087-81F5-498A-B7FF-062A7959613B}"/>
              </a:ext>
            </a:extLst>
          </p:cNvPr>
          <p:cNvCxnSpPr>
            <a:cxnSpLocks/>
          </p:cNvCxnSpPr>
          <p:nvPr/>
        </p:nvCxnSpPr>
        <p:spPr>
          <a:xfrm>
            <a:off x="7139166" y="3711461"/>
            <a:ext cx="455425" cy="277603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CEC7B2FD-7BE7-497D-A9C3-9F115DE5EEBF}"/>
              </a:ext>
            </a:extLst>
          </p:cNvPr>
          <p:cNvCxnSpPr>
            <a:cxnSpLocks/>
          </p:cNvCxnSpPr>
          <p:nvPr/>
        </p:nvCxnSpPr>
        <p:spPr>
          <a:xfrm flipV="1">
            <a:off x="6650182" y="3261806"/>
            <a:ext cx="1251563" cy="225892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4B090A72-5305-4235-80F9-FF4FC58BC0EF}"/>
              </a:ext>
            </a:extLst>
          </p:cNvPr>
          <p:cNvCxnSpPr>
            <a:cxnSpLocks/>
          </p:cNvCxnSpPr>
          <p:nvPr/>
        </p:nvCxnSpPr>
        <p:spPr>
          <a:xfrm flipV="1">
            <a:off x="6240087" y="3290168"/>
            <a:ext cx="177827" cy="29234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86E8E9D7-7538-47D4-9C6A-14D59A72DFE8}"/>
              </a:ext>
            </a:extLst>
          </p:cNvPr>
          <p:cNvCxnSpPr>
            <a:cxnSpLocks/>
          </p:cNvCxnSpPr>
          <p:nvPr/>
        </p:nvCxnSpPr>
        <p:spPr>
          <a:xfrm flipV="1">
            <a:off x="5831820" y="3338441"/>
            <a:ext cx="288569" cy="52663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2C55A10F-4C8F-443E-AB79-DB671DF12A1E}"/>
              </a:ext>
            </a:extLst>
          </p:cNvPr>
          <p:cNvCxnSpPr>
            <a:cxnSpLocks/>
          </p:cNvCxnSpPr>
          <p:nvPr/>
        </p:nvCxnSpPr>
        <p:spPr>
          <a:xfrm flipV="1">
            <a:off x="7138985" y="3687325"/>
            <a:ext cx="77269" cy="14617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8C949135-F039-42F6-BA65-D1D1CC0ADE0D}"/>
              </a:ext>
            </a:extLst>
          </p:cNvPr>
          <p:cNvCxnSpPr>
            <a:cxnSpLocks/>
          </p:cNvCxnSpPr>
          <p:nvPr/>
        </p:nvCxnSpPr>
        <p:spPr>
          <a:xfrm flipV="1">
            <a:off x="6403734" y="3732865"/>
            <a:ext cx="228243" cy="46972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6EF9386E-F404-4A4E-8A08-E2E004D85863}"/>
              </a:ext>
            </a:extLst>
          </p:cNvPr>
          <p:cNvCxnSpPr>
            <a:cxnSpLocks/>
          </p:cNvCxnSpPr>
          <p:nvPr/>
        </p:nvCxnSpPr>
        <p:spPr>
          <a:xfrm>
            <a:off x="4560009" y="4133020"/>
            <a:ext cx="1001402" cy="901544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F85F9093-F8A5-4A3B-8A37-E57D0954FAFD}"/>
              </a:ext>
            </a:extLst>
          </p:cNvPr>
          <p:cNvCxnSpPr>
            <a:cxnSpLocks/>
          </p:cNvCxnSpPr>
          <p:nvPr/>
        </p:nvCxnSpPr>
        <p:spPr>
          <a:xfrm>
            <a:off x="3741469" y="4403828"/>
            <a:ext cx="986182" cy="952991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66571B90-F875-4521-BF15-79BF3579FE9B}"/>
              </a:ext>
            </a:extLst>
          </p:cNvPr>
          <p:cNvCxnSpPr>
            <a:cxnSpLocks/>
          </p:cNvCxnSpPr>
          <p:nvPr/>
        </p:nvCxnSpPr>
        <p:spPr>
          <a:xfrm flipV="1">
            <a:off x="4214191" y="4516341"/>
            <a:ext cx="7531995" cy="2202512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BDEE4C55-B0F2-4DBF-9AB4-42D3A7303BDA}"/>
              </a:ext>
            </a:extLst>
          </p:cNvPr>
          <p:cNvCxnSpPr>
            <a:cxnSpLocks/>
          </p:cNvCxnSpPr>
          <p:nvPr/>
        </p:nvCxnSpPr>
        <p:spPr>
          <a:xfrm flipV="1">
            <a:off x="3211731" y="4579951"/>
            <a:ext cx="8403078" cy="2587805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CA8163A4-69BE-4104-9D40-E035F4B81394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0EA310C3-49A9-4B80-BCB4-8CC65218A51F}"/>
              </a:ext>
            </a:extLst>
          </p:cNvPr>
          <p:cNvCxnSpPr>
            <a:cxnSpLocks/>
          </p:cNvCxnSpPr>
          <p:nvPr/>
        </p:nvCxnSpPr>
        <p:spPr>
          <a:xfrm flipV="1">
            <a:off x="3354928" y="5506246"/>
            <a:ext cx="5163345" cy="1517490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7BDCC6CC-654D-442E-B11D-6DBD6117E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B86F0A87-0829-4A27-B4AE-4F499251B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262CA712-F986-423E-81DE-0769E1C9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81AF65A-C687-4ACC-A806-9B5110A7C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5324CE9-BA06-460B-8852-233D640A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4C3AEC7F-7EA0-4FD6-82BB-DA73F9056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792" y="4701038"/>
            <a:ext cx="181419" cy="143226"/>
          </a:xfrm>
          <a:prstGeom prst="rect">
            <a:avLst/>
          </a:prstGeom>
        </p:spPr>
      </p:pic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D9E97C11-3F54-41C2-BD6D-C6FA5782DD31}"/>
              </a:ext>
            </a:extLst>
          </p:cNvPr>
          <p:cNvCxnSpPr>
            <a:cxnSpLocks/>
          </p:cNvCxnSpPr>
          <p:nvPr/>
        </p:nvCxnSpPr>
        <p:spPr>
          <a:xfrm flipV="1">
            <a:off x="5567384" y="4664350"/>
            <a:ext cx="1477088" cy="370214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B43B371C-759D-4834-AC36-0344DEF675F7}"/>
              </a:ext>
            </a:extLst>
          </p:cNvPr>
          <p:cNvCxnSpPr>
            <a:cxnSpLocks/>
          </p:cNvCxnSpPr>
          <p:nvPr/>
        </p:nvCxnSpPr>
        <p:spPr>
          <a:xfrm flipV="1">
            <a:off x="4727651" y="4719017"/>
            <a:ext cx="2375302" cy="631094"/>
          </a:xfrm>
          <a:prstGeom prst="straightConnector1">
            <a:avLst/>
          </a:prstGeom>
          <a:ln w="28575" cap="rnd">
            <a:solidFill>
              <a:schemeClr val="tx1">
                <a:alpha val="50000"/>
              </a:schemeClr>
            </a:solidFill>
            <a:prstDash val="sysDash"/>
            <a:tailEnd type="non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3194E83B-5D39-49EB-B0C4-698F32F73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35278"/>
            <a:ext cx="199962" cy="254790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7B75029-0EA0-411B-9182-D97239E1B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65142"/>
            <a:ext cx="199962" cy="254790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6B0059F1-B5C1-4713-98DB-FC492DACC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17930"/>
            <a:ext cx="199962" cy="25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6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07865" y="179276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1270A1D-A39B-48C1-8694-0203EB02F9FF}"/>
              </a:ext>
            </a:extLst>
          </p:cNvPr>
          <p:cNvSpPr/>
          <p:nvPr/>
        </p:nvSpPr>
        <p:spPr>
          <a:xfrm>
            <a:off x="0" y="6911847"/>
            <a:ext cx="13430464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B2947"/>
                </a:solidFill>
                <a:latin typeface="Montserrat SemiBold" panose="020B0604020202020204" charset="-52"/>
              </a:rPr>
              <a:t>ЩЗИП сигнальных линий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Рисунок 27" descr="image003">
            <a:extLst>
              <a:ext uri="{FF2B5EF4-FFF2-40B4-BE49-F238E27FC236}">
                <a16:creationId xmlns:a16="http://schemas.microsoft.com/office/drawing/2014/main" id="{588FB95F-D144-4DAC-A12B-1D658C29F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57"/>
          <a:stretch/>
        </p:blipFill>
        <p:spPr bwMode="auto">
          <a:xfrm>
            <a:off x="2371366" y="751690"/>
            <a:ext cx="3883168" cy="61484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27" descr="image003">
            <a:extLst>
              <a:ext uri="{FF2B5EF4-FFF2-40B4-BE49-F238E27FC236}">
                <a16:creationId xmlns:a16="http://schemas.microsoft.com/office/drawing/2014/main" id="{BE93668A-05FC-4816-9554-D63320B83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9" r="339" b="61460"/>
          <a:stretch/>
        </p:blipFill>
        <p:spPr bwMode="auto">
          <a:xfrm>
            <a:off x="6356268" y="751690"/>
            <a:ext cx="4972175" cy="23796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27" descr="image003">
            <a:extLst>
              <a:ext uri="{FF2B5EF4-FFF2-40B4-BE49-F238E27FC236}">
                <a16:creationId xmlns:a16="http://schemas.microsoft.com/office/drawing/2014/main" id="{C70D208A-E646-4149-BA66-5EA145F17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0" t="39959" r="339" b="-1"/>
          <a:stretch/>
        </p:blipFill>
        <p:spPr bwMode="auto">
          <a:xfrm>
            <a:off x="6356268" y="3204556"/>
            <a:ext cx="4972175" cy="37072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65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23;p16">
            <a:extLst>
              <a:ext uri="{FF2B5EF4-FFF2-40B4-BE49-F238E27FC236}">
                <a16:creationId xmlns:a16="http://schemas.microsoft.com/office/drawing/2014/main" id="{50E56879-0690-4073-9F61-F2A61959FC5C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518370" y="186937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Блок операторный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1270A1D-A39B-48C1-8694-0203EB02F9FF}"/>
              </a:ext>
            </a:extLst>
          </p:cNvPr>
          <p:cNvSpPr/>
          <p:nvPr/>
        </p:nvSpPr>
        <p:spPr>
          <a:xfrm>
            <a:off x="-9310" y="6682170"/>
            <a:ext cx="13430465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B2947"/>
                </a:solidFill>
                <a:latin typeface="Montserrat SemiBold" panose="020B0604020202020204" charset="-52"/>
              </a:rPr>
              <a:t>УЗИП в составе оборудования САУ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28E4AE75-7777-44BD-81C2-EC6C32AB1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97" y="983541"/>
            <a:ext cx="4809283" cy="5461493"/>
          </a:xfrm>
          <a:prstGeom prst="rect">
            <a:avLst/>
          </a:prstGeom>
          <a:noFill/>
          <a:ln w="9525" cap="rnd">
            <a:solidFill>
              <a:schemeClr val="tx1"/>
            </a:solidFill>
            <a:round/>
            <a:headEnd/>
            <a:tailEnd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EDAA715-D2D9-4AEB-8D94-F7DD7EEEE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r="11228" b="3262"/>
          <a:stretch/>
        </p:blipFill>
        <p:spPr bwMode="auto">
          <a:xfrm>
            <a:off x="5249076" y="975374"/>
            <a:ext cx="2932310" cy="5458603"/>
          </a:xfrm>
          <a:prstGeom prst="rect">
            <a:avLst/>
          </a:prstGeom>
          <a:noFill/>
          <a:ln w="9525" cap="rnd">
            <a:solidFill>
              <a:schemeClr val="tx1"/>
            </a:solidFill>
            <a:round/>
            <a:headEnd/>
            <a:tailEnd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компьютер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9129D3C7-C8CD-42CC-AEDB-237E313C4E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302" r="8658" b="14901"/>
          <a:stretch/>
        </p:blipFill>
        <p:spPr>
          <a:xfrm>
            <a:off x="8269182" y="980503"/>
            <a:ext cx="4797706" cy="5448347"/>
          </a:xfrm>
          <a:prstGeom prst="rect">
            <a:avLst/>
          </a:prstGeom>
          <a:ln cap="rnd">
            <a:solidFill>
              <a:srgbClr val="444848"/>
            </a:solidFill>
            <a:round/>
          </a:ln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976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518370" y="188448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УЗИП в составе ЩЗИП 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" name="Рисунок 24" descr="Изображение выглядит как сидит, движение, улица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CF46CB1B-BA1A-48B1-948B-EF5B82DBD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823" y="2075467"/>
            <a:ext cx="1173634" cy="3076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Изображение выглядит как улица, автомобиль, сидит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B1ADE6F2-521C-4B05-BED1-BFC9DB3A5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6909" y="2091770"/>
            <a:ext cx="1291776" cy="3060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id="{4A203E4E-EA3B-4720-98A2-35ACBB0C8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519" y="808190"/>
            <a:ext cx="8707647" cy="621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05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eaLnBrk="1" hangingPunct="1">
              <a:defRPr/>
            </a:pP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УЗИП серии 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</a:rPr>
              <a:t>ГРОЗОСТОП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®</a:t>
            </a:r>
            <a:r>
              <a:rPr lang="en-US" altLang="ru-RU" sz="1800" b="1" dirty="0">
                <a:solidFill>
                  <a:srgbClr val="2B2947"/>
                </a:solidFill>
                <a:latin typeface="Montserrat SemiBold" panose="020B0604020202020204" charset="-52"/>
              </a:rPr>
              <a:t> DTR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согласно ГОСТ IEC 61643-21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</a:rPr>
              <a:t> 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предназначен для защиты линий передачи данных, сигналов 4-20мА (AI/DI  AO/DO), линий диспетчерской связи, каналов цифровой связи.</a:t>
            </a:r>
            <a:endParaRPr lang="en-US" altLang="ru-RU" sz="18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eaLnBrk="1" hangingPunct="1">
              <a:defRPr/>
            </a:pPr>
            <a:endParaRPr lang="en-US" altLang="ru-RU" sz="18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eaLnBrk="1" hangingPunct="1">
              <a:defRPr/>
            </a:pP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УЗИП серии 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</a:rPr>
              <a:t>ГРОЗОСТОП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® 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</a:rPr>
              <a:t>DTNVR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согласно ГОСТ IEC 61643-21 предназначен для защиты линий передачи данных, сигналов типа «сухой контакт» и дискретных сигналов постоянного и переменного тока 24, 48, 110, 220В.</a:t>
            </a:r>
          </a:p>
          <a:p>
            <a:pPr eaLnBrk="1" hangingPunct="1">
              <a:defRPr/>
            </a:pPr>
            <a:endParaRPr lang="ru-RU" altLang="ru-RU" sz="18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Количество защищаемых пар – </a:t>
            </a:r>
            <a:r>
              <a:rPr lang="en-US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1 (2)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</a:t>
            </a:r>
          </a:p>
          <a:p>
            <a:pPr marL="285750" indent="-285750" eaLnBrk="1" hangingPunct="1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C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2 Суммарный разрядный ток (8/20) 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2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0кА</a:t>
            </a:r>
            <a:endParaRPr lang="en-US" sz="18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marL="285750" indent="-285750" eaLnBrk="1" hangingPunct="1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D1 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Суммарный импульсный ток (10/350) 5кА</a:t>
            </a:r>
          </a:p>
          <a:p>
            <a:pPr algn="just" eaLnBrk="1" hangingPunct="1">
              <a:defRPr/>
            </a:pPr>
            <a:endParaRPr lang="en-US" altLang="ru-RU" sz="1800" dirty="0">
              <a:solidFill>
                <a:srgbClr val="2B2947"/>
              </a:solidFill>
              <a:latin typeface="Montserrat" panose="00000500000000000000" pitchFamily="2" charset="-52"/>
            </a:endParaRPr>
          </a:p>
          <a:p>
            <a:pPr algn="just" eaLnBrk="1" hangingPunct="1">
              <a:defRPr/>
            </a:pP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УЗИП серии 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</a:rPr>
              <a:t>ГРОЗОСТОП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®</a:t>
            </a:r>
            <a:r>
              <a:rPr lang="en-US" altLang="ru-RU" sz="1800" b="1" dirty="0">
                <a:solidFill>
                  <a:srgbClr val="2B2947"/>
                </a:solidFill>
                <a:latin typeface="Montserrat SemiBold" panose="020B0604020202020204" charset="-52"/>
              </a:rPr>
              <a:t> 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  <a:cs typeface="Times New Roman" pitchFamily="18" charset="0"/>
              </a:rPr>
              <a:t>DTNVR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</a:rPr>
              <a:t> </a:t>
            </a:r>
            <a:r>
              <a:rPr lang="ru-RU" altLang="ru-RU" sz="1800" b="1" dirty="0" err="1">
                <a:solidFill>
                  <a:srgbClr val="2B2947"/>
                </a:solidFill>
                <a:latin typeface="Montserrat SemiBold" panose="020B0604020202020204" charset="-52"/>
                <a:cs typeface="Times New Roman" pitchFamily="18" charset="0"/>
              </a:rPr>
              <a:t>Exi</a:t>
            </a:r>
            <a:endParaRPr lang="ru-RU" altLang="ru-RU" sz="1800" b="1" dirty="0">
              <a:solidFill>
                <a:srgbClr val="2B2947"/>
              </a:solidFill>
              <a:latin typeface="Montserrat SemiBold" panose="020B0604020202020204" charset="-52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согласно ГОСТ IEC 61643-21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</a:rPr>
              <a:t> 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ГОСТ </a:t>
            </a:r>
            <a:r>
              <a:rPr lang="en-US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IEC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60079-1-2011 ГОСТ Р МЭК 60079-25-2008 предназначен для оборудования подключенного по цепям с видом взрывозащиты – искробезопасная цепь.</a:t>
            </a:r>
          </a:p>
          <a:p>
            <a:pPr algn="just" eaLnBrk="1" hangingPunct="1">
              <a:defRPr/>
            </a:pPr>
            <a:endParaRPr lang="ru-RU" altLang="ru-RU" sz="18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Количество пар - 1</a:t>
            </a:r>
          </a:p>
          <a:p>
            <a:pPr marL="285750" indent="-285750" algn="just" eaLnBrk="1" hangingPunct="1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C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2 Суммарный разрядный ток (8/20) 15кА</a:t>
            </a:r>
            <a:endParaRPr lang="en-US" sz="18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marL="285750" indent="-285750" algn="just" eaLnBrk="1" hangingPunct="1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D1 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Импульсный ток на линию (10/350) 2кА</a:t>
            </a:r>
            <a:endParaRPr lang="ru-RU" altLang="ru-RU" sz="2800" dirty="0">
              <a:solidFill>
                <a:srgbClr val="2B2947"/>
              </a:solidFill>
              <a:latin typeface="Montserrat SemiBold" panose="020B0604020202020204" charset="-52"/>
            </a:endParaRPr>
          </a:p>
        </p:txBody>
      </p:sp>
      <p:pic>
        <p:nvPicPr>
          <p:cNvPr id="37" name="Рисунок 36" descr="Изображение выглядит как внешний, улица, движение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3E03D29-84B8-4141-A1DB-3BD825DEB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606" y="3809346"/>
            <a:ext cx="1380467" cy="3495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 descr="Изображение выглядит как внешний, улица, движение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71F55A38-4BB7-496A-ADBC-0AEAEB2CD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809" y="3821014"/>
            <a:ext cx="1377031" cy="3539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Изображение выглядит как белый, сидит, зеленый, удаленный&#10;&#10;Автоматически созданное описание">
            <a:extLst>
              <a:ext uri="{FF2B5EF4-FFF2-40B4-BE49-F238E27FC236}">
                <a16:creationId xmlns:a16="http://schemas.microsoft.com/office/drawing/2014/main" id="{4B615A78-4134-4608-9966-18336812B1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6330" y="764927"/>
            <a:ext cx="1572368" cy="3118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Изображение выглядит как белый, сидит, стол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858C0B1A-228C-41C5-8867-7912846333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706" y="830624"/>
            <a:ext cx="1583411" cy="3052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476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23;p16">
            <a:extLst>
              <a:ext uri="{FF2B5EF4-FFF2-40B4-BE49-F238E27FC236}">
                <a16:creationId xmlns:a16="http://schemas.microsoft.com/office/drawing/2014/main" id="{630EEA88-A31D-4D1A-8BE8-171CC5A9DE3D}"/>
              </a:ext>
            </a:extLst>
          </p:cNvPr>
          <p:cNvPicPr preferRelativeResize="0"/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-772" y="547496"/>
            <a:ext cx="13363199" cy="67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5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BCEA6225-275F-4F0F-8580-D02D3BAD3AE7}"/>
              </a:ext>
            </a:extLst>
          </p:cNvPr>
          <p:cNvSpPr txBox="1"/>
          <p:nvPr/>
        </p:nvSpPr>
        <p:spPr>
          <a:xfrm>
            <a:off x="7423512" y="208474"/>
            <a:ext cx="49932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АО «Хакель»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DC0BB1-4E18-46EF-9DF9-755BC1504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76" y="4296648"/>
            <a:ext cx="3003262" cy="2531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C7535A-D95F-41B2-8E51-4186B9203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8507" y="4200588"/>
            <a:ext cx="2703349" cy="2703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6F3006A-A2D0-4158-AB57-EB97D06FF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518" y="1300945"/>
            <a:ext cx="1120833" cy="11208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 descr="Изображение выглядит как клавиатура&#10;&#10;Автоматически созданное описание">
            <a:extLst>
              <a:ext uri="{FF2B5EF4-FFF2-40B4-BE49-F238E27FC236}">
                <a16:creationId xmlns:a16="http://schemas.microsoft.com/office/drawing/2014/main" id="{B0B36B47-5956-4194-B6BE-415D0ED67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897" y="1286992"/>
            <a:ext cx="2457610" cy="2462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BE0AA18-078F-4C90-96E9-AC7F002033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2892" y="4314039"/>
            <a:ext cx="2473820" cy="2476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 descr="Изображение выглядит как стол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0D18EAA-94FD-430B-BAE0-B09475CC59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71321" y="4523943"/>
            <a:ext cx="244614" cy="244614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нак, улица, остановка, часы&#10;&#10;Автоматически созданное описание">
            <a:extLst>
              <a:ext uri="{FF2B5EF4-FFF2-40B4-BE49-F238E27FC236}">
                <a16:creationId xmlns:a16="http://schemas.microsoft.com/office/drawing/2014/main" id="{57A4CD29-3260-43F6-B4F9-48C2414B6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4489" y="4752709"/>
            <a:ext cx="343605" cy="343605"/>
          </a:xfrm>
          <a:prstGeom prst="rect">
            <a:avLst/>
          </a:prstGeom>
        </p:spPr>
      </p:pic>
      <p:pic>
        <p:nvPicPr>
          <p:cNvPr id="85" name="Рисунок 8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CD6254F-B7E8-43C7-96D9-5B0FBC5339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48040" y="4814341"/>
            <a:ext cx="316005" cy="22033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рисунок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D034564E-AED6-4364-89BA-555D808BF8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81474" y="4803663"/>
            <a:ext cx="268910" cy="222580"/>
          </a:xfrm>
          <a:prstGeom prst="rect">
            <a:avLst/>
          </a:prstGeom>
        </p:spPr>
      </p:pic>
      <p:pic>
        <p:nvPicPr>
          <p:cNvPr id="89" name="Рисунок 8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3A0CE8D-761A-4007-AE9D-DC876FB4C5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28822" y="4559012"/>
            <a:ext cx="203425" cy="203425"/>
          </a:xfrm>
          <a:prstGeom prst="rect">
            <a:avLst/>
          </a:prstGeom>
        </p:spPr>
      </p:pic>
      <p:pic>
        <p:nvPicPr>
          <p:cNvPr id="91" name="Рисунок 90" descr="Изображение выглядит как сидит, цеп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E1A4C029-B9CF-4D17-832C-19975D6B8F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07743" y="4502199"/>
            <a:ext cx="408465" cy="2964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AE3C74-138D-488F-BE07-E1CC091B8A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2645" y="1103699"/>
            <a:ext cx="2805927" cy="2805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1">
            <a:extLst>
              <a:ext uri="{FF2B5EF4-FFF2-40B4-BE49-F238E27FC236}">
                <a16:creationId xmlns:a16="http://schemas.microsoft.com/office/drawing/2014/main" id="{963B97D5-5B05-4E7F-8688-F7BBFFB4D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733" y="1086060"/>
            <a:ext cx="1283757" cy="71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16DD537-7F89-44FE-BE72-4432B217A54F}"/>
              </a:ext>
            </a:extLst>
          </p:cNvPr>
          <p:cNvSpPr/>
          <p:nvPr/>
        </p:nvSpPr>
        <p:spPr>
          <a:xfrm>
            <a:off x="545574" y="1015974"/>
            <a:ext cx="4042287" cy="2923962"/>
          </a:xfrm>
          <a:prstGeom prst="roundRect">
            <a:avLst/>
          </a:prstGeom>
          <a:noFill/>
          <a:ln w="412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3111FBBB-76D7-42FE-B04C-76F5B3A409F2}"/>
              </a:ext>
            </a:extLst>
          </p:cNvPr>
          <p:cNvSpPr/>
          <p:nvPr/>
        </p:nvSpPr>
        <p:spPr>
          <a:xfrm>
            <a:off x="4729712" y="999337"/>
            <a:ext cx="4042287" cy="2923962"/>
          </a:xfrm>
          <a:prstGeom prst="roundRect">
            <a:avLst/>
          </a:prstGeom>
          <a:noFill/>
          <a:ln w="412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9A7F5F0B-D1AC-43D4-9DC9-7A83B8D254CD}"/>
              </a:ext>
            </a:extLst>
          </p:cNvPr>
          <p:cNvSpPr/>
          <p:nvPr/>
        </p:nvSpPr>
        <p:spPr>
          <a:xfrm>
            <a:off x="8926949" y="1041901"/>
            <a:ext cx="4042287" cy="2883052"/>
          </a:xfrm>
          <a:prstGeom prst="roundRect">
            <a:avLst/>
          </a:prstGeom>
          <a:noFill/>
          <a:ln w="412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32AD03C-7D0C-4EEB-AEBA-823993A7B2E6}"/>
              </a:ext>
            </a:extLst>
          </p:cNvPr>
          <p:cNvSpPr/>
          <p:nvPr/>
        </p:nvSpPr>
        <p:spPr>
          <a:xfrm>
            <a:off x="517970" y="4083582"/>
            <a:ext cx="4042287" cy="2923962"/>
          </a:xfrm>
          <a:prstGeom prst="roundRect">
            <a:avLst/>
          </a:prstGeom>
          <a:noFill/>
          <a:ln w="412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2BBCD805-6CB4-4429-8499-A5409A750814}"/>
              </a:ext>
            </a:extLst>
          </p:cNvPr>
          <p:cNvSpPr/>
          <p:nvPr/>
        </p:nvSpPr>
        <p:spPr>
          <a:xfrm>
            <a:off x="4717422" y="4076596"/>
            <a:ext cx="4042287" cy="2930947"/>
          </a:xfrm>
          <a:prstGeom prst="roundRect">
            <a:avLst/>
          </a:prstGeom>
          <a:noFill/>
          <a:ln w="412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5BD1497B-A5DD-404F-A8AD-60EF6FBE9E2F}"/>
              </a:ext>
            </a:extLst>
          </p:cNvPr>
          <p:cNvSpPr/>
          <p:nvPr/>
        </p:nvSpPr>
        <p:spPr>
          <a:xfrm>
            <a:off x="8907091" y="4076401"/>
            <a:ext cx="4042287" cy="2923962"/>
          </a:xfrm>
          <a:prstGeom prst="roundRect">
            <a:avLst/>
          </a:prstGeom>
          <a:noFill/>
          <a:ln w="412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3855D0-17B6-46CA-B886-D9E37B46C2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02807" y="1128019"/>
            <a:ext cx="2658879" cy="2772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BAD87091-B6AD-4D16-9A59-00C080FE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5" y="2582059"/>
            <a:ext cx="1151596" cy="11050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F8CCC-7679-4C4A-858C-6B5A0CB77DD4}"/>
              </a:ext>
            </a:extLst>
          </p:cNvPr>
          <p:cNvSpPr txBox="1"/>
          <p:nvPr/>
        </p:nvSpPr>
        <p:spPr>
          <a:xfrm rot="20219057">
            <a:off x="2865093" y="3365129"/>
            <a:ext cx="1860940" cy="400110"/>
          </a:xfrm>
          <a:prstGeom prst="rect">
            <a:avLst/>
          </a:prstGeom>
          <a:solidFill>
            <a:schemeClr val="bg1">
              <a:alpha val="56000"/>
            </a:schemeClr>
          </a:solidFill>
          <a:ln w="28575" cap="rnd" cmpd="dbl">
            <a:solidFill>
              <a:srgbClr val="24489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26400"/>
                      <a:gd name="connsiteY0" fmla="*/ 0 h 307777"/>
                      <a:gd name="connsiteX1" fmla="*/ 493536 w 1526400"/>
                      <a:gd name="connsiteY1" fmla="*/ 0 h 307777"/>
                      <a:gd name="connsiteX2" fmla="*/ 956544 w 1526400"/>
                      <a:gd name="connsiteY2" fmla="*/ 0 h 307777"/>
                      <a:gd name="connsiteX3" fmla="*/ 1526400 w 1526400"/>
                      <a:gd name="connsiteY3" fmla="*/ 0 h 307777"/>
                      <a:gd name="connsiteX4" fmla="*/ 1526400 w 1526400"/>
                      <a:gd name="connsiteY4" fmla="*/ 307777 h 307777"/>
                      <a:gd name="connsiteX5" fmla="*/ 1048128 w 1526400"/>
                      <a:gd name="connsiteY5" fmla="*/ 307777 h 307777"/>
                      <a:gd name="connsiteX6" fmla="*/ 508800 w 1526400"/>
                      <a:gd name="connsiteY6" fmla="*/ 307777 h 307777"/>
                      <a:gd name="connsiteX7" fmla="*/ 0 w 1526400"/>
                      <a:gd name="connsiteY7" fmla="*/ 307777 h 307777"/>
                      <a:gd name="connsiteX8" fmla="*/ 0 w 1526400"/>
                      <a:gd name="connsiteY8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6400" h="307777" extrusionOk="0">
                        <a:moveTo>
                          <a:pt x="0" y="0"/>
                        </a:moveTo>
                        <a:cubicBezTo>
                          <a:pt x="130564" y="13240"/>
                          <a:pt x="277306" y="-22299"/>
                          <a:pt x="493536" y="0"/>
                        </a:cubicBezTo>
                        <a:cubicBezTo>
                          <a:pt x="709766" y="22299"/>
                          <a:pt x="837537" y="18487"/>
                          <a:pt x="956544" y="0"/>
                        </a:cubicBezTo>
                        <a:cubicBezTo>
                          <a:pt x="1075551" y="-18487"/>
                          <a:pt x="1371689" y="14808"/>
                          <a:pt x="1526400" y="0"/>
                        </a:cubicBezTo>
                        <a:cubicBezTo>
                          <a:pt x="1531838" y="133970"/>
                          <a:pt x="1522243" y="197125"/>
                          <a:pt x="1526400" y="307777"/>
                        </a:cubicBezTo>
                        <a:cubicBezTo>
                          <a:pt x="1304308" y="329523"/>
                          <a:pt x="1207561" y="321316"/>
                          <a:pt x="1048128" y="307777"/>
                        </a:cubicBezTo>
                        <a:cubicBezTo>
                          <a:pt x="888695" y="294238"/>
                          <a:pt x="643026" y="303655"/>
                          <a:pt x="508800" y="307777"/>
                        </a:cubicBezTo>
                        <a:cubicBezTo>
                          <a:pt x="374574" y="311899"/>
                          <a:pt x="220573" y="294362"/>
                          <a:pt x="0" y="307777"/>
                        </a:cubicBezTo>
                        <a:cubicBezTo>
                          <a:pt x="-6096" y="178844"/>
                          <a:pt x="1978" y="794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44890"/>
                </a:solidFill>
                <a:latin typeface="Century Gothic" panose="020B0502020202020204" pitchFamily="34" charset="0"/>
              </a:rPr>
              <a:t>РАЗРАБОТКА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1AEB59-F069-4893-AD31-A54132CD12C0}"/>
              </a:ext>
            </a:extLst>
          </p:cNvPr>
          <p:cNvSpPr txBox="1"/>
          <p:nvPr/>
        </p:nvSpPr>
        <p:spPr>
          <a:xfrm rot="20219057">
            <a:off x="6689132" y="3283022"/>
            <a:ext cx="2302833" cy="400110"/>
          </a:xfrm>
          <a:prstGeom prst="rect">
            <a:avLst/>
          </a:prstGeom>
          <a:solidFill>
            <a:schemeClr val="bg1">
              <a:alpha val="56000"/>
            </a:schemeClr>
          </a:solidFill>
          <a:ln w="28575" cap="rnd" cmpd="dbl">
            <a:solidFill>
              <a:srgbClr val="24489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26400"/>
                      <a:gd name="connsiteY0" fmla="*/ 0 h 307777"/>
                      <a:gd name="connsiteX1" fmla="*/ 493536 w 1526400"/>
                      <a:gd name="connsiteY1" fmla="*/ 0 h 307777"/>
                      <a:gd name="connsiteX2" fmla="*/ 956544 w 1526400"/>
                      <a:gd name="connsiteY2" fmla="*/ 0 h 307777"/>
                      <a:gd name="connsiteX3" fmla="*/ 1526400 w 1526400"/>
                      <a:gd name="connsiteY3" fmla="*/ 0 h 307777"/>
                      <a:gd name="connsiteX4" fmla="*/ 1526400 w 1526400"/>
                      <a:gd name="connsiteY4" fmla="*/ 307777 h 307777"/>
                      <a:gd name="connsiteX5" fmla="*/ 1048128 w 1526400"/>
                      <a:gd name="connsiteY5" fmla="*/ 307777 h 307777"/>
                      <a:gd name="connsiteX6" fmla="*/ 508800 w 1526400"/>
                      <a:gd name="connsiteY6" fmla="*/ 307777 h 307777"/>
                      <a:gd name="connsiteX7" fmla="*/ 0 w 1526400"/>
                      <a:gd name="connsiteY7" fmla="*/ 307777 h 307777"/>
                      <a:gd name="connsiteX8" fmla="*/ 0 w 1526400"/>
                      <a:gd name="connsiteY8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6400" h="307777" extrusionOk="0">
                        <a:moveTo>
                          <a:pt x="0" y="0"/>
                        </a:moveTo>
                        <a:cubicBezTo>
                          <a:pt x="130564" y="13240"/>
                          <a:pt x="277306" y="-22299"/>
                          <a:pt x="493536" y="0"/>
                        </a:cubicBezTo>
                        <a:cubicBezTo>
                          <a:pt x="709766" y="22299"/>
                          <a:pt x="837537" y="18487"/>
                          <a:pt x="956544" y="0"/>
                        </a:cubicBezTo>
                        <a:cubicBezTo>
                          <a:pt x="1075551" y="-18487"/>
                          <a:pt x="1371689" y="14808"/>
                          <a:pt x="1526400" y="0"/>
                        </a:cubicBezTo>
                        <a:cubicBezTo>
                          <a:pt x="1531838" y="133970"/>
                          <a:pt x="1522243" y="197125"/>
                          <a:pt x="1526400" y="307777"/>
                        </a:cubicBezTo>
                        <a:cubicBezTo>
                          <a:pt x="1304308" y="329523"/>
                          <a:pt x="1207561" y="321316"/>
                          <a:pt x="1048128" y="307777"/>
                        </a:cubicBezTo>
                        <a:cubicBezTo>
                          <a:pt x="888695" y="294238"/>
                          <a:pt x="643026" y="303655"/>
                          <a:pt x="508800" y="307777"/>
                        </a:cubicBezTo>
                        <a:cubicBezTo>
                          <a:pt x="374574" y="311899"/>
                          <a:pt x="220573" y="294362"/>
                          <a:pt x="0" y="307777"/>
                        </a:cubicBezTo>
                        <a:cubicBezTo>
                          <a:pt x="-6096" y="178844"/>
                          <a:pt x="1978" y="794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44890"/>
                </a:solidFill>
                <a:latin typeface="Century Gothic" panose="020B0502020202020204" pitchFamily="34" charset="0"/>
              </a:rPr>
              <a:t>ПРОИЗВОДСТВО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DFCF59-4E60-40E7-B612-344146FC1A73}"/>
              </a:ext>
            </a:extLst>
          </p:cNvPr>
          <p:cNvSpPr txBox="1"/>
          <p:nvPr/>
        </p:nvSpPr>
        <p:spPr>
          <a:xfrm rot="20219057">
            <a:off x="11269146" y="3365129"/>
            <a:ext cx="1860940" cy="400110"/>
          </a:xfrm>
          <a:prstGeom prst="rect">
            <a:avLst/>
          </a:prstGeom>
          <a:solidFill>
            <a:schemeClr val="bg1">
              <a:alpha val="56000"/>
            </a:schemeClr>
          </a:solidFill>
          <a:ln w="28575" cap="rnd" cmpd="dbl">
            <a:solidFill>
              <a:srgbClr val="24489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26400"/>
                      <a:gd name="connsiteY0" fmla="*/ 0 h 307777"/>
                      <a:gd name="connsiteX1" fmla="*/ 493536 w 1526400"/>
                      <a:gd name="connsiteY1" fmla="*/ 0 h 307777"/>
                      <a:gd name="connsiteX2" fmla="*/ 956544 w 1526400"/>
                      <a:gd name="connsiteY2" fmla="*/ 0 h 307777"/>
                      <a:gd name="connsiteX3" fmla="*/ 1526400 w 1526400"/>
                      <a:gd name="connsiteY3" fmla="*/ 0 h 307777"/>
                      <a:gd name="connsiteX4" fmla="*/ 1526400 w 1526400"/>
                      <a:gd name="connsiteY4" fmla="*/ 307777 h 307777"/>
                      <a:gd name="connsiteX5" fmla="*/ 1048128 w 1526400"/>
                      <a:gd name="connsiteY5" fmla="*/ 307777 h 307777"/>
                      <a:gd name="connsiteX6" fmla="*/ 508800 w 1526400"/>
                      <a:gd name="connsiteY6" fmla="*/ 307777 h 307777"/>
                      <a:gd name="connsiteX7" fmla="*/ 0 w 1526400"/>
                      <a:gd name="connsiteY7" fmla="*/ 307777 h 307777"/>
                      <a:gd name="connsiteX8" fmla="*/ 0 w 1526400"/>
                      <a:gd name="connsiteY8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6400" h="307777" extrusionOk="0">
                        <a:moveTo>
                          <a:pt x="0" y="0"/>
                        </a:moveTo>
                        <a:cubicBezTo>
                          <a:pt x="130564" y="13240"/>
                          <a:pt x="277306" y="-22299"/>
                          <a:pt x="493536" y="0"/>
                        </a:cubicBezTo>
                        <a:cubicBezTo>
                          <a:pt x="709766" y="22299"/>
                          <a:pt x="837537" y="18487"/>
                          <a:pt x="956544" y="0"/>
                        </a:cubicBezTo>
                        <a:cubicBezTo>
                          <a:pt x="1075551" y="-18487"/>
                          <a:pt x="1371689" y="14808"/>
                          <a:pt x="1526400" y="0"/>
                        </a:cubicBezTo>
                        <a:cubicBezTo>
                          <a:pt x="1531838" y="133970"/>
                          <a:pt x="1522243" y="197125"/>
                          <a:pt x="1526400" y="307777"/>
                        </a:cubicBezTo>
                        <a:cubicBezTo>
                          <a:pt x="1304308" y="329523"/>
                          <a:pt x="1207561" y="321316"/>
                          <a:pt x="1048128" y="307777"/>
                        </a:cubicBezTo>
                        <a:cubicBezTo>
                          <a:pt x="888695" y="294238"/>
                          <a:pt x="643026" y="303655"/>
                          <a:pt x="508800" y="307777"/>
                        </a:cubicBezTo>
                        <a:cubicBezTo>
                          <a:pt x="374574" y="311899"/>
                          <a:pt x="220573" y="294362"/>
                          <a:pt x="0" y="307777"/>
                        </a:cubicBezTo>
                        <a:cubicBezTo>
                          <a:pt x="-6096" y="178844"/>
                          <a:pt x="1978" y="794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44890"/>
                </a:solidFill>
                <a:latin typeface="Century Gothic" panose="020B0502020202020204" pitchFamily="34" charset="0"/>
              </a:rPr>
              <a:t>РЕШЕНИЕ ТЗ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4E2394-7BC8-456B-9750-72DA759832C6}"/>
              </a:ext>
            </a:extLst>
          </p:cNvPr>
          <p:cNvSpPr txBox="1"/>
          <p:nvPr/>
        </p:nvSpPr>
        <p:spPr>
          <a:xfrm rot="20219057">
            <a:off x="11140942" y="6289428"/>
            <a:ext cx="2093582" cy="584775"/>
          </a:xfrm>
          <a:prstGeom prst="rect">
            <a:avLst/>
          </a:prstGeom>
          <a:solidFill>
            <a:schemeClr val="bg1">
              <a:alpha val="56000"/>
            </a:schemeClr>
          </a:solidFill>
          <a:ln w="28575" cap="rnd" cmpd="dbl">
            <a:solidFill>
              <a:srgbClr val="24489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26400"/>
                      <a:gd name="connsiteY0" fmla="*/ 0 h 307777"/>
                      <a:gd name="connsiteX1" fmla="*/ 493536 w 1526400"/>
                      <a:gd name="connsiteY1" fmla="*/ 0 h 307777"/>
                      <a:gd name="connsiteX2" fmla="*/ 956544 w 1526400"/>
                      <a:gd name="connsiteY2" fmla="*/ 0 h 307777"/>
                      <a:gd name="connsiteX3" fmla="*/ 1526400 w 1526400"/>
                      <a:gd name="connsiteY3" fmla="*/ 0 h 307777"/>
                      <a:gd name="connsiteX4" fmla="*/ 1526400 w 1526400"/>
                      <a:gd name="connsiteY4" fmla="*/ 307777 h 307777"/>
                      <a:gd name="connsiteX5" fmla="*/ 1048128 w 1526400"/>
                      <a:gd name="connsiteY5" fmla="*/ 307777 h 307777"/>
                      <a:gd name="connsiteX6" fmla="*/ 508800 w 1526400"/>
                      <a:gd name="connsiteY6" fmla="*/ 307777 h 307777"/>
                      <a:gd name="connsiteX7" fmla="*/ 0 w 1526400"/>
                      <a:gd name="connsiteY7" fmla="*/ 307777 h 307777"/>
                      <a:gd name="connsiteX8" fmla="*/ 0 w 1526400"/>
                      <a:gd name="connsiteY8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6400" h="307777" extrusionOk="0">
                        <a:moveTo>
                          <a:pt x="0" y="0"/>
                        </a:moveTo>
                        <a:cubicBezTo>
                          <a:pt x="130564" y="13240"/>
                          <a:pt x="277306" y="-22299"/>
                          <a:pt x="493536" y="0"/>
                        </a:cubicBezTo>
                        <a:cubicBezTo>
                          <a:pt x="709766" y="22299"/>
                          <a:pt x="837537" y="18487"/>
                          <a:pt x="956544" y="0"/>
                        </a:cubicBezTo>
                        <a:cubicBezTo>
                          <a:pt x="1075551" y="-18487"/>
                          <a:pt x="1371689" y="14808"/>
                          <a:pt x="1526400" y="0"/>
                        </a:cubicBezTo>
                        <a:cubicBezTo>
                          <a:pt x="1531838" y="133970"/>
                          <a:pt x="1522243" y="197125"/>
                          <a:pt x="1526400" y="307777"/>
                        </a:cubicBezTo>
                        <a:cubicBezTo>
                          <a:pt x="1304308" y="329523"/>
                          <a:pt x="1207561" y="321316"/>
                          <a:pt x="1048128" y="307777"/>
                        </a:cubicBezTo>
                        <a:cubicBezTo>
                          <a:pt x="888695" y="294238"/>
                          <a:pt x="643026" y="303655"/>
                          <a:pt x="508800" y="307777"/>
                        </a:cubicBezTo>
                        <a:cubicBezTo>
                          <a:pt x="374574" y="311899"/>
                          <a:pt x="220573" y="294362"/>
                          <a:pt x="0" y="307777"/>
                        </a:cubicBezTo>
                        <a:cubicBezTo>
                          <a:pt x="-6096" y="178844"/>
                          <a:pt x="1978" y="794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44890"/>
                </a:solidFill>
                <a:latin typeface="Century Gothic" panose="020B0502020202020204" pitchFamily="34" charset="0"/>
              </a:rPr>
              <a:t>СОБЛЮДЕНИЕ </a:t>
            </a:r>
            <a:r>
              <a:rPr lang="ru-RU" sz="1200" b="1" dirty="0" err="1">
                <a:solidFill>
                  <a:srgbClr val="244890"/>
                </a:solidFill>
                <a:latin typeface="Century Gothic" panose="020B0502020202020204" pitchFamily="34" charset="0"/>
              </a:rPr>
              <a:t>нормативн</a:t>
            </a:r>
            <a:r>
              <a:rPr lang="ru-RU" sz="1200" b="1" dirty="0">
                <a:solidFill>
                  <a:srgbClr val="244890"/>
                </a:solidFill>
                <a:latin typeface="Century Gothic" panose="020B0502020202020204" pitchFamily="34" charset="0"/>
              </a:rPr>
              <a:t>. и рук. док.</a:t>
            </a:r>
            <a:endParaRPr lang="ru-RU" sz="2000" b="1" dirty="0">
              <a:solidFill>
                <a:srgbClr val="24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E65D43-7738-42C8-A417-1ABE2628DDEE}"/>
              </a:ext>
            </a:extLst>
          </p:cNvPr>
          <p:cNvSpPr txBox="1"/>
          <p:nvPr/>
        </p:nvSpPr>
        <p:spPr>
          <a:xfrm rot="20219057">
            <a:off x="7080140" y="6521670"/>
            <a:ext cx="1860940" cy="400110"/>
          </a:xfrm>
          <a:prstGeom prst="rect">
            <a:avLst/>
          </a:prstGeom>
          <a:solidFill>
            <a:schemeClr val="bg1">
              <a:alpha val="56000"/>
            </a:schemeClr>
          </a:solidFill>
          <a:ln w="28575" cap="rnd" cmpd="dbl">
            <a:solidFill>
              <a:srgbClr val="24489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26400"/>
                      <a:gd name="connsiteY0" fmla="*/ 0 h 307777"/>
                      <a:gd name="connsiteX1" fmla="*/ 493536 w 1526400"/>
                      <a:gd name="connsiteY1" fmla="*/ 0 h 307777"/>
                      <a:gd name="connsiteX2" fmla="*/ 956544 w 1526400"/>
                      <a:gd name="connsiteY2" fmla="*/ 0 h 307777"/>
                      <a:gd name="connsiteX3" fmla="*/ 1526400 w 1526400"/>
                      <a:gd name="connsiteY3" fmla="*/ 0 h 307777"/>
                      <a:gd name="connsiteX4" fmla="*/ 1526400 w 1526400"/>
                      <a:gd name="connsiteY4" fmla="*/ 307777 h 307777"/>
                      <a:gd name="connsiteX5" fmla="*/ 1048128 w 1526400"/>
                      <a:gd name="connsiteY5" fmla="*/ 307777 h 307777"/>
                      <a:gd name="connsiteX6" fmla="*/ 508800 w 1526400"/>
                      <a:gd name="connsiteY6" fmla="*/ 307777 h 307777"/>
                      <a:gd name="connsiteX7" fmla="*/ 0 w 1526400"/>
                      <a:gd name="connsiteY7" fmla="*/ 307777 h 307777"/>
                      <a:gd name="connsiteX8" fmla="*/ 0 w 1526400"/>
                      <a:gd name="connsiteY8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6400" h="307777" extrusionOk="0">
                        <a:moveTo>
                          <a:pt x="0" y="0"/>
                        </a:moveTo>
                        <a:cubicBezTo>
                          <a:pt x="130564" y="13240"/>
                          <a:pt x="277306" y="-22299"/>
                          <a:pt x="493536" y="0"/>
                        </a:cubicBezTo>
                        <a:cubicBezTo>
                          <a:pt x="709766" y="22299"/>
                          <a:pt x="837537" y="18487"/>
                          <a:pt x="956544" y="0"/>
                        </a:cubicBezTo>
                        <a:cubicBezTo>
                          <a:pt x="1075551" y="-18487"/>
                          <a:pt x="1371689" y="14808"/>
                          <a:pt x="1526400" y="0"/>
                        </a:cubicBezTo>
                        <a:cubicBezTo>
                          <a:pt x="1531838" y="133970"/>
                          <a:pt x="1522243" y="197125"/>
                          <a:pt x="1526400" y="307777"/>
                        </a:cubicBezTo>
                        <a:cubicBezTo>
                          <a:pt x="1304308" y="329523"/>
                          <a:pt x="1207561" y="321316"/>
                          <a:pt x="1048128" y="307777"/>
                        </a:cubicBezTo>
                        <a:cubicBezTo>
                          <a:pt x="888695" y="294238"/>
                          <a:pt x="643026" y="303655"/>
                          <a:pt x="508800" y="307777"/>
                        </a:cubicBezTo>
                        <a:cubicBezTo>
                          <a:pt x="374574" y="311899"/>
                          <a:pt x="220573" y="294362"/>
                          <a:pt x="0" y="307777"/>
                        </a:cubicBezTo>
                        <a:cubicBezTo>
                          <a:pt x="-6096" y="178844"/>
                          <a:pt x="1978" y="794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44890"/>
                </a:solidFill>
                <a:latin typeface="Century Gothic" panose="020B0502020202020204" pitchFamily="34" charset="0"/>
              </a:rPr>
              <a:t>ПОДДЕРЖКА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CE59B4-F57A-4387-8285-C70C9F8C5D92}"/>
              </a:ext>
            </a:extLst>
          </p:cNvPr>
          <p:cNvSpPr txBox="1"/>
          <p:nvPr/>
        </p:nvSpPr>
        <p:spPr>
          <a:xfrm rot="20219057">
            <a:off x="2857540" y="6512223"/>
            <a:ext cx="1860940" cy="400110"/>
          </a:xfrm>
          <a:prstGeom prst="rect">
            <a:avLst/>
          </a:prstGeom>
          <a:solidFill>
            <a:schemeClr val="bg1">
              <a:alpha val="56000"/>
            </a:schemeClr>
          </a:solidFill>
          <a:ln w="28575" cap="rnd" cmpd="dbl">
            <a:solidFill>
              <a:srgbClr val="24489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26400"/>
                      <a:gd name="connsiteY0" fmla="*/ 0 h 307777"/>
                      <a:gd name="connsiteX1" fmla="*/ 493536 w 1526400"/>
                      <a:gd name="connsiteY1" fmla="*/ 0 h 307777"/>
                      <a:gd name="connsiteX2" fmla="*/ 956544 w 1526400"/>
                      <a:gd name="connsiteY2" fmla="*/ 0 h 307777"/>
                      <a:gd name="connsiteX3" fmla="*/ 1526400 w 1526400"/>
                      <a:gd name="connsiteY3" fmla="*/ 0 h 307777"/>
                      <a:gd name="connsiteX4" fmla="*/ 1526400 w 1526400"/>
                      <a:gd name="connsiteY4" fmla="*/ 307777 h 307777"/>
                      <a:gd name="connsiteX5" fmla="*/ 1048128 w 1526400"/>
                      <a:gd name="connsiteY5" fmla="*/ 307777 h 307777"/>
                      <a:gd name="connsiteX6" fmla="*/ 508800 w 1526400"/>
                      <a:gd name="connsiteY6" fmla="*/ 307777 h 307777"/>
                      <a:gd name="connsiteX7" fmla="*/ 0 w 1526400"/>
                      <a:gd name="connsiteY7" fmla="*/ 307777 h 307777"/>
                      <a:gd name="connsiteX8" fmla="*/ 0 w 1526400"/>
                      <a:gd name="connsiteY8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6400" h="307777" extrusionOk="0">
                        <a:moveTo>
                          <a:pt x="0" y="0"/>
                        </a:moveTo>
                        <a:cubicBezTo>
                          <a:pt x="130564" y="13240"/>
                          <a:pt x="277306" y="-22299"/>
                          <a:pt x="493536" y="0"/>
                        </a:cubicBezTo>
                        <a:cubicBezTo>
                          <a:pt x="709766" y="22299"/>
                          <a:pt x="837537" y="18487"/>
                          <a:pt x="956544" y="0"/>
                        </a:cubicBezTo>
                        <a:cubicBezTo>
                          <a:pt x="1075551" y="-18487"/>
                          <a:pt x="1371689" y="14808"/>
                          <a:pt x="1526400" y="0"/>
                        </a:cubicBezTo>
                        <a:cubicBezTo>
                          <a:pt x="1531838" y="133970"/>
                          <a:pt x="1522243" y="197125"/>
                          <a:pt x="1526400" y="307777"/>
                        </a:cubicBezTo>
                        <a:cubicBezTo>
                          <a:pt x="1304308" y="329523"/>
                          <a:pt x="1207561" y="321316"/>
                          <a:pt x="1048128" y="307777"/>
                        </a:cubicBezTo>
                        <a:cubicBezTo>
                          <a:pt x="888695" y="294238"/>
                          <a:pt x="643026" y="303655"/>
                          <a:pt x="508800" y="307777"/>
                        </a:cubicBezTo>
                        <a:cubicBezTo>
                          <a:pt x="374574" y="311899"/>
                          <a:pt x="220573" y="294362"/>
                          <a:pt x="0" y="307777"/>
                        </a:cubicBezTo>
                        <a:cubicBezTo>
                          <a:pt x="-6096" y="178844"/>
                          <a:pt x="1978" y="794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44890"/>
                </a:solidFill>
                <a:latin typeface="Century Gothic" panose="020B0502020202020204" pitchFamily="34" charset="0"/>
              </a:rPr>
              <a:t>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008303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802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1802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802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905179" y="181572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УЗИП в составе ЩЗИП 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3A902A55-D503-4BB1-89FA-5151F972C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102" y="702804"/>
            <a:ext cx="9473992" cy="642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2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eaLnBrk="1" hangingPunct="1">
              <a:defRPr/>
            </a:pP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УЗИП серии </a:t>
            </a:r>
            <a:r>
              <a:rPr lang="ru-RU" altLang="ru-RU" sz="2000" b="1" dirty="0">
                <a:solidFill>
                  <a:srgbClr val="2B2947"/>
                </a:solidFill>
                <a:latin typeface="Montserrat SemiBold" panose="020B0604020202020204" charset="-52"/>
              </a:rPr>
              <a:t>ГРОЗОСТОП</a:t>
            </a: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®</a:t>
            </a:r>
            <a:r>
              <a:rPr lang="ru-RU" altLang="ru-RU" sz="2000" b="1" dirty="0">
                <a:solidFill>
                  <a:srgbClr val="2B2947"/>
                </a:solidFill>
                <a:latin typeface="Montserrat SemiBold" panose="020B0604020202020204" charset="-52"/>
              </a:rPr>
              <a:t> РСТ 2И 24/90/0,5 Р</a:t>
            </a:r>
          </a:p>
          <a:p>
            <a:pPr eaLnBrk="1" hangingPunct="1">
              <a:defRPr/>
            </a:pP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предназначено для защиты линий передачи данных. Выходной унифицированный сигнал 4-20мА</a:t>
            </a:r>
            <a:r>
              <a:rPr lang="en-US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 </a:t>
            </a: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(</a:t>
            </a:r>
            <a:r>
              <a:rPr lang="en-US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AI/DI </a:t>
            </a: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 </a:t>
            </a:r>
            <a:r>
              <a:rPr lang="en-US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AO/DO</a:t>
            </a: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). Соответствует ГОСТ </a:t>
            </a:r>
            <a:r>
              <a:rPr lang="en-US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IEC 61643-21</a:t>
            </a: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.</a:t>
            </a: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20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УЗИП серии </a:t>
            </a:r>
            <a:r>
              <a:rPr lang="ru-RU" sz="2000" b="1" dirty="0">
                <a:solidFill>
                  <a:srgbClr val="2B2947"/>
                </a:solidFill>
                <a:latin typeface="Montserrat SemiBold" panose="020B0604020202020204" charset="-52"/>
              </a:rPr>
              <a:t>ГРОЗОСТОП</a:t>
            </a:r>
            <a:r>
              <a:rPr 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® </a:t>
            </a:r>
            <a:r>
              <a:rPr lang="ru-RU" sz="2000" b="1" dirty="0">
                <a:solidFill>
                  <a:srgbClr val="2B2947"/>
                </a:solidFill>
                <a:latin typeface="Montserrat SemiBold" panose="020B0604020202020204" charset="-52"/>
              </a:rPr>
              <a:t>РСТ 2БС 24/90/2 Р</a:t>
            </a: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предназначено для защиты подключения любых </a:t>
            </a:r>
            <a:r>
              <a:rPr lang="ru-RU" sz="2000" dirty="0" err="1">
                <a:solidFill>
                  <a:srgbClr val="2B2947"/>
                </a:solidFill>
                <a:latin typeface="Montserrat SemiBold" panose="020B0604020202020204" charset="-52"/>
              </a:rPr>
              <a:t>термосопротивлений</a:t>
            </a:r>
            <a:r>
              <a:rPr 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 и термопар. Соответствует ГОСТ IEC 61643-21. </a:t>
            </a: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20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eaLnBrk="1" hangingPunct="1">
              <a:defRPr/>
            </a:pP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УЗИП серии </a:t>
            </a:r>
            <a:r>
              <a:rPr lang="ru-RU" altLang="ru-RU" sz="2000" b="1" dirty="0">
                <a:solidFill>
                  <a:srgbClr val="2B2947"/>
                </a:solidFill>
                <a:latin typeface="Montserrat SemiBold" panose="020B0604020202020204" charset="-52"/>
              </a:rPr>
              <a:t>ГРОЗОСТОП</a:t>
            </a: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®</a:t>
            </a:r>
            <a:r>
              <a:rPr lang="ru-RU" altLang="ru-RU" sz="2000" b="1" dirty="0">
                <a:solidFill>
                  <a:srgbClr val="2B2947"/>
                </a:solidFill>
                <a:latin typeface="Montserrat SemiBold" panose="020B0604020202020204" charset="-52"/>
              </a:rPr>
              <a:t> Р</a:t>
            </a:r>
            <a:r>
              <a:rPr lang="en-US" altLang="ru-RU" sz="2000" b="1" dirty="0">
                <a:solidFill>
                  <a:srgbClr val="2B2947"/>
                </a:solidFill>
                <a:latin typeface="Montserrat SemiBold" panose="020B0604020202020204" charset="-52"/>
              </a:rPr>
              <a:t>CT</a:t>
            </a:r>
            <a:r>
              <a:rPr lang="ru-RU" altLang="ru-RU" sz="2000" b="1" dirty="0">
                <a:solidFill>
                  <a:srgbClr val="2B2947"/>
                </a:solidFill>
                <a:latin typeface="Montserrat SemiBold" panose="020B0604020202020204" charset="-52"/>
              </a:rPr>
              <a:t> 485/12 Р </a:t>
            </a: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предназначено для защиты линий последовательного трёхпроводного интерфейса RS-485 (с дренажным проводом) со скоростью передачи данных до 10 Мбит/с  от импульсных перенапряжений (грозовых, электростатических разрядов и др.). Соответствует ГОСТ </a:t>
            </a:r>
            <a:r>
              <a:rPr lang="en-US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IEC 61643-21</a:t>
            </a: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.</a:t>
            </a:r>
          </a:p>
          <a:p>
            <a:pPr eaLnBrk="1" hangingPunct="1">
              <a:defRPr/>
            </a:pPr>
            <a:endParaRPr lang="ru-RU" altLang="ru-RU" sz="20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eaLnBrk="1" hangingPunct="1">
              <a:defRPr/>
            </a:pPr>
            <a:endParaRPr lang="ru-RU" altLang="ru-RU" sz="20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Количество защищаемых пар – 2 </a:t>
            </a:r>
          </a:p>
          <a:p>
            <a:pPr marL="342900" indent="-342900" eaLnBrk="1" hangingPunct="1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B2947"/>
                </a:solidFill>
                <a:latin typeface="Montserrat SemiBold" panose="020B0604020202020204" charset="-52"/>
              </a:rPr>
              <a:t>C</a:t>
            </a:r>
            <a:r>
              <a:rPr 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2 Суммарный разрядный ток (8/20) 10кА</a:t>
            </a:r>
          </a:p>
          <a:p>
            <a:pPr marL="342900" indent="-342900" eaLnBrk="1" hangingPunct="1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D1 Суммарный импульсный ток (10/350)  1кА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6440A4-33E7-4559-B0BE-8259BDD9D584}"/>
              </a:ext>
            </a:extLst>
          </p:cNvPr>
          <p:cNvSpPr/>
          <p:nvPr/>
        </p:nvSpPr>
        <p:spPr>
          <a:xfrm>
            <a:off x="2519578" y="4654098"/>
            <a:ext cx="300037" cy="61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52D263C-FD9B-42D2-BF65-58EA08BE95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51" t="17558" r="23360" b="16988"/>
          <a:stretch/>
        </p:blipFill>
        <p:spPr>
          <a:xfrm>
            <a:off x="1911323" y="722835"/>
            <a:ext cx="2086032" cy="2076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6A422D83-A493-4BB9-82FE-EA826E8EC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095" y="1160521"/>
            <a:ext cx="2793285" cy="5153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E15F4BC2-5284-4801-8CD9-39504167A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20" y="1277589"/>
            <a:ext cx="2779676" cy="5107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31E126-C37A-4DB5-9C1D-4987A7098338}"/>
              </a:ext>
            </a:extLst>
          </p:cNvPr>
          <p:cNvSpPr/>
          <p:nvPr/>
        </p:nvSpPr>
        <p:spPr>
          <a:xfrm>
            <a:off x="2451577" y="4533725"/>
            <a:ext cx="363016" cy="779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Изображение выглядит как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D99C001B-F309-4F73-AB2B-FCE34604C9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603" y="1324079"/>
            <a:ext cx="2823093" cy="510737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82165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573996" y="196463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Типовой объект АГРС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34019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70728D7-6E2E-404B-B7C9-3FCA7924F160}"/>
              </a:ext>
            </a:extLst>
          </p:cNvPr>
          <p:cNvCxnSpPr>
            <a:cxnSpLocks/>
          </p:cNvCxnSpPr>
          <p:nvPr/>
        </p:nvCxnSpPr>
        <p:spPr>
          <a:xfrm flipV="1">
            <a:off x="3141497" y="4516342"/>
            <a:ext cx="8604689" cy="2524763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E7C34B8-7A4D-4749-8917-00C2A91FFA82}"/>
              </a:ext>
            </a:extLst>
          </p:cNvPr>
          <p:cNvCxnSpPr>
            <a:cxnSpLocks/>
          </p:cNvCxnSpPr>
          <p:nvPr/>
        </p:nvCxnSpPr>
        <p:spPr>
          <a:xfrm flipV="1">
            <a:off x="3141497" y="4515662"/>
            <a:ext cx="8723671" cy="2670512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7857F0F-7B64-4460-AAC9-8FD0CA62F6E8}"/>
              </a:ext>
            </a:extLst>
          </p:cNvPr>
          <p:cNvCxnSpPr>
            <a:cxnSpLocks/>
          </p:cNvCxnSpPr>
          <p:nvPr/>
        </p:nvCxnSpPr>
        <p:spPr>
          <a:xfrm flipV="1">
            <a:off x="4150994" y="4619708"/>
            <a:ext cx="7418936" cy="2267871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393F4E23-72B5-4F6E-AE95-C0C689C9D7C3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E89F18-4F63-4C97-A2E5-613A4B68E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1B8A0F-F080-4DFE-B2C9-DB028BE90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FC9D5E-2363-4EA2-9624-0D5D319D9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8FB23D-FF09-4C42-A0CA-E96D176EF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BA4661-4E7F-498E-844D-9D718B790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BF38894-D91D-4AC9-85AA-4EBE5A825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81852"/>
            <a:ext cx="181419" cy="14322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162084-87DC-4227-B115-827FAB7D8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55731"/>
            <a:ext cx="199962" cy="2547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0963FA6-EA1A-4FA2-A911-1B9568EDB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08405"/>
            <a:ext cx="199962" cy="2547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4EAF18-F8B9-4492-9606-E382A3B7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25753"/>
            <a:ext cx="199962" cy="25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67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197001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Искровые разделительные разрядники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" name="Рисунок 18" descr="Изображение выглядит как желтый, внешний,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0D752DB-DA36-4C36-86DC-1EF00C385E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09" b="3659"/>
          <a:stretch/>
        </p:blipFill>
        <p:spPr>
          <a:xfrm>
            <a:off x="377573" y="853664"/>
            <a:ext cx="4789263" cy="31800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желтый, внешний, здание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40E3737-5819-46F8-B337-F12E612FB5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713" r="3805"/>
          <a:stretch/>
        </p:blipFill>
        <p:spPr>
          <a:xfrm>
            <a:off x="5283460" y="853663"/>
            <a:ext cx="4517472" cy="318001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Изображение выглядит как желтый, сидит, размах, кран&#10;&#10;Автоматически созданное описание">
            <a:extLst>
              <a:ext uri="{FF2B5EF4-FFF2-40B4-BE49-F238E27FC236}">
                <a16:creationId xmlns:a16="http://schemas.microsoft.com/office/drawing/2014/main" id="{67DEE061-57DA-4F86-B100-8C821E38B4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475" t="5296" b="45822"/>
          <a:stretch/>
        </p:blipFill>
        <p:spPr>
          <a:xfrm rot="5400000">
            <a:off x="8332224" y="2432978"/>
            <a:ext cx="6300032" cy="314140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Изображение выглядит как внешний, желтый, сидит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0EC56085-71D9-4FDB-923B-E3AB8DA16B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72" t="17252" r="5348" b="10908"/>
          <a:stretch/>
        </p:blipFill>
        <p:spPr>
          <a:xfrm>
            <a:off x="377573" y="4153360"/>
            <a:ext cx="4787840" cy="300033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Изображение выглядит как желтый, маленький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60B387F9-8552-45F1-8607-D513D93508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310" r="6874"/>
          <a:stretch/>
        </p:blipFill>
        <p:spPr>
          <a:xfrm rot="5400000">
            <a:off x="6035705" y="3388470"/>
            <a:ext cx="3005540" cy="452491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423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AC5ACEE2-49A2-41D7-8C1A-F127726EE2E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0"/>
          <a:stretch/>
        </p:blipFill>
        <p:spPr>
          <a:xfrm>
            <a:off x="352214" y="3432580"/>
            <a:ext cx="5079922" cy="2569436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758E8980-B61D-40B4-A0E1-C54A3422356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14" y="1313523"/>
            <a:ext cx="3406795" cy="256943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ustomShape 5">
            <a:extLst>
              <a:ext uri="{FF2B5EF4-FFF2-40B4-BE49-F238E27FC236}">
                <a16:creationId xmlns:a16="http://schemas.microsoft.com/office/drawing/2014/main" id="{FB46AB45-562D-4417-83CB-B29B5A894089}"/>
              </a:ext>
            </a:extLst>
          </p:cNvPr>
          <p:cNvSpPr/>
          <p:nvPr/>
        </p:nvSpPr>
        <p:spPr>
          <a:xfrm>
            <a:off x="4774023" y="1763901"/>
            <a:ext cx="7867237" cy="403187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lnSpc>
                <a:spcPct val="100000"/>
              </a:lnSpc>
              <a:buBlip>
                <a:blip r:embed="rId8"/>
              </a:buBlip>
            </a:pP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Способен отводить импульсы тока </a:t>
            </a:r>
            <a:r>
              <a:rPr lang="ru-RU" sz="2000" b="0" strike="noStrike" spc="-1" dirty="0" err="1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I</a:t>
            </a:r>
            <a:r>
              <a:rPr lang="ru-RU" sz="2000" b="0" strike="noStrike" spc="-1" baseline="-25000" dirty="0" err="1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imp</a:t>
            </a: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(10/350)=100 кА</a:t>
            </a:r>
          </a:p>
          <a:p>
            <a:pPr marL="285840" indent="-285480" algn="just">
              <a:lnSpc>
                <a:spcPct val="100000"/>
              </a:lnSpc>
              <a:buBlip>
                <a:blip r:embed="rId8"/>
              </a:buBlip>
            </a:pP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Электрические элементы заключены в оболочку со         степенью защиты от внешних воздействий IP67 с толщиной стенки более 0,5 мм</a:t>
            </a:r>
          </a:p>
          <a:p>
            <a:pPr marL="285840" indent="-285480" algn="just">
              <a:lnSpc>
                <a:spcPct val="100000"/>
              </a:lnSpc>
              <a:buBlip>
                <a:blip r:embed="rId8"/>
              </a:buBlip>
            </a:pP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Полимерное покрытие корпуса</a:t>
            </a:r>
          </a:p>
          <a:p>
            <a:pPr marL="285840" indent="-285480" algn="just">
              <a:lnSpc>
                <a:spcPct val="100000"/>
              </a:lnSpc>
              <a:buBlip>
                <a:blip r:embed="rId8"/>
              </a:buBlip>
            </a:pP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Применяется во взрывоопасных зонах в соответствии с маркировкой взрывозащиты 1Ex </a:t>
            </a:r>
            <a:r>
              <a:rPr lang="ru-RU" sz="2000" b="0" strike="noStrike" spc="-1" dirty="0" err="1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mb</a:t>
            </a: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II T6 </a:t>
            </a:r>
            <a:r>
              <a:rPr lang="ru-RU" sz="2000" b="0" strike="noStrike" spc="-1" dirty="0" err="1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Gb</a:t>
            </a: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X по ГОСТ Р 60079-0-2011 и </a:t>
            </a:r>
            <a:r>
              <a:rPr lang="ru-RU" sz="2000" b="0" strike="noStrike" spc="-1" dirty="0" err="1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Ex</a:t>
            </a: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</a:t>
            </a:r>
            <a:r>
              <a:rPr lang="ru-RU" sz="2000" b="0" strike="noStrike" spc="-1" dirty="0" err="1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mb</a:t>
            </a: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IIIC T80</a:t>
            </a:r>
            <a:r>
              <a:rPr lang="ru-RU" sz="2000" b="0" strike="noStrike" spc="-1" baseline="30000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0</a:t>
            </a: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C </a:t>
            </a:r>
            <a:r>
              <a:rPr lang="ru-RU" sz="2000" b="0" strike="noStrike" spc="-1" dirty="0" err="1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Db</a:t>
            </a: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X по ГОСТ Р МЭК 60079-14 – 2011 </a:t>
            </a:r>
          </a:p>
          <a:p>
            <a:pPr marL="285840" indent="-285480" algn="just">
              <a:lnSpc>
                <a:spcPct val="100000"/>
              </a:lnSpc>
              <a:buBlip>
                <a:blip r:embed="rId8"/>
              </a:buBlip>
            </a:pP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По согласованию возможно изменение длины соединительного проводника.</a:t>
            </a:r>
          </a:p>
          <a:p>
            <a:pPr marL="285840" indent="-285480" algn="just">
              <a:lnSpc>
                <a:spcPct val="100000"/>
              </a:lnSpc>
              <a:buBlip>
                <a:blip r:embed="rId8"/>
              </a:buBlip>
            </a:pPr>
            <a:r>
              <a:rPr lang="ru-RU" sz="2000" b="0" strike="noStrike" spc="-1" dirty="0">
                <a:solidFill>
                  <a:srgbClr val="2B2947"/>
                </a:solidFill>
                <a:uFill>
                  <a:solidFill>
                    <a:srgbClr val="FFFFFF"/>
                  </a:solidFill>
                </a:uFill>
                <a:latin typeface="Montserrat SemiBold" panose="020B0604020202020204" charset="-52"/>
              </a:rPr>
              <a:t> Соответствует классу разрядника H по ГОСТ Р МЭК 62561.3-2014</a:t>
            </a:r>
          </a:p>
        </p:txBody>
      </p:sp>
      <p:pic>
        <p:nvPicPr>
          <p:cNvPr id="15" name="Рисунок 1">
            <a:extLst>
              <a:ext uri="{FF2B5EF4-FFF2-40B4-BE49-F238E27FC236}">
                <a16:creationId xmlns:a16="http://schemas.microsoft.com/office/drawing/2014/main" id="{2AA688C3-EE53-42CE-A67B-97D39F6F5601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352214" y="6386052"/>
            <a:ext cx="2022276" cy="6968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Google Shape;119;p16">
            <a:extLst>
              <a:ext uri="{FF2B5EF4-FFF2-40B4-BE49-F238E27FC236}">
                <a16:creationId xmlns:a16="http://schemas.microsoft.com/office/drawing/2014/main" id="{A76172AA-1DCA-47A9-9806-A5D6F33DDB6B}"/>
              </a:ext>
            </a:extLst>
          </p:cNvPr>
          <p:cNvSpPr txBox="1"/>
          <p:nvPr/>
        </p:nvSpPr>
        <p:spPr>
          <a:xfrm>
            <a:off x="2644075" y="197001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Искровые разделительные разрядники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92878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189519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Защита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" name="Рисунок 13">
            <a:extLst>
              <a:ext uri="{FF2B5EF4-FFF2-40B4-BE49-F238E27FC236}">
                <a16:creationId xmlns:a16="http://schemas.microsoft.com/office/drawing/2014/main" id="{FF4D3BAC-9D2F-44F3-9923-7D72425D5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858" y="3978925"/>
            <a:ext cx="5124450" cy="2879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сидит&#10;&#10;Автоматически созданное описание">
            <a:extLst>
              <a:ext uri="{FF2B5EF4-FFF2-40B4-BE49-F238E27FC236}">
                <a16:creationId xmlns:a16="http://schemas.microsoft.com/office/drawing/2014/main" id="{E3A879FB-0453-4C97-AFE1-6DADE5C2F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312" y="633931"/>
            <a:ext cx="8257143" cy="2742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15DDE0-C2F2-48DC-A54B-92EA733A4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312" y="1763640"/>
            <a:ext cx="7379043" cy="2121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99989234-19ED-4192-B128-483EC19E7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803" y="3974307"/>
            <a:ext cx="7630552" cy="30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endParaRPr lang="ru-RU" altLang="ru-RU" sz="11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algn="just" eaLnBrk="1" hangingPunct="1">
              <a:defRPr/>
            </a:pP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УЗИП серий 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ГРОЗОСТОП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®</a:t>
            </a:r>
            <a:r>
              <a:rPr lang="en-US" altLang="ru-RU" sz="1800" b="1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 </a:t>
            </a:r>
            <a:r>
              <a:rPr lang="ru-RU" altLang="ru-RU" sz="1800" b="1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ГИК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  согласно ГОСТ IEC 61643-21 ГОСТ </a:t>
            </a:r>
            <a:r>
              <a:rPr lang="en-US" altLang="ru-RU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IEC</a:t>
            </a: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 60079-1-2011 предназначен для защиты первичных преобразователей во взрывоопасной зоне 24,110В.</a:t>
            </a:r>
          </a:p>
          <a:p>
            <a:pPr algn="just" eaLnBrk="1" hangingPunct="1">
              <a:defRPr/>
            </a:pPr>
            <a:endParaRPr lang="ru-RU" altLang="ru-RU" sz="1800" dirty="0">
              <a:solidFill>
                <a:srgbClr val="2B2947"/>
              </a:solidFill>
              <a:latin typeface="Montserrat SemiBold" panose="020B0604020202020204" charset="-52"/>
              <a:cs typeface="+mn-cs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Количество пар – 1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Подключение – последовательное, параллельное</a:t>
            </a:r>
          </a:p>
          <a:p>
            <a:pPr marL="285750" indent="-285750" algn="just" eaLnBrk="1" hangingPunct="1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C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2 Суммарный разрядный ток (8/20) 15кА</a:t>
            </a:r>
            <a:endParaRPr lang="en-US" sz="1800" dirty="0">
              <a:solidFill>
                <a:srgbClr val="2B2947"/>
              </a:solidFill>
              <a:latin typeface="Montserrat SemiBold" panose="020B0604020202020204" charset="-52"/>
              <a:cs typeface="+mn-cs"/>
            </a:endParaRPr>
          </a:p>
          <a:p>
            <a:pPr marL="285750" indent="-285750" algn="just" eaLnBrk="1" hangingPunct="1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D1 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  <a:cs typeface="+mn-cs"/>
              </a:rPr>
              <a:t>Импульсный ток на линию (10/350) 2кА</a:t>
            </a:r>
          </a:p>
          <a:p>
            <a:pPr algn="just" eaLnBrk="1" hangingPunct="1">
              <a:defRPr/>
            </a:pPr>
            <a:endParaRPr lang="ru-RU" altLang="ru-RU" sz="3200" dirty="0">
              <a:solidFill>
                <a:srgbClr val="2B2947"/>
              </a:solidFill>
              <a:latin typeface="Montserrat SemiBold" panose="020B0604020202020204" charset="-52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ABEC8085-E91E-447E-AC4D-F6F07581C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15815" r="40031" b="21703"/>
          <a:stretch/>
        </p:blipFill>
        <p:spPr bwMode="auto">
          <a:xfrm>
            <a:off x="9311667" y="538658"/>
            <a:ext cx="4028152" cy="442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257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385573-1433-427A-9E5E-9F475046E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451" y="6085409"/>
            <a:ext cx="954847" cy="9452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309AB6-E9A8-4050-9B02-80CF797B9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389" y="4338397"/>
            <a:ext cx="1240929" cy="9431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DA7E0F-8381-4029-925D-87EDFEFDA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652" y="5225423"/>
            <a:ext cx="1407622" cy="9431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42A20B-DE95-44D7-8BED-B143D4360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652" y="6098463"/>
            <a:ext cx="1428950" cy="9431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746AA5-F4FC-4D16-8B74-AD66A9F42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28" y="3469957"/>
            <a:ext cx="5097729" cy="3534426"/>
          </a:xfrm>
          <a:prstGeom prst="rect">
            <a:avLst/>
          </a:prstGeom>
        </p:spPr>
      </p:pic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518370" y="197001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Диэлектрическое крепление импульсных трубок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 descr="Изображение выглядит как внешний, забор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E90C1457-2DE1-4082-9F2F-04068C95CB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92" t="13125" r="21999" b="12756"/>
          <a:stretch/>
        </p:blipFill>
        <p:spPr>
          <a:xfrm>
            <a:off x="9986008" y="1202114"/>
            <a:ext cx="2597286" cy="5603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8C4B40-A3C7-4935-B392-646901F518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464" y="832004"/>
            <a:ext cx="6657975" cy="2028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Изображение выглядит как внешний, здание, велосипед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9AD4C844-7597-452B-81C5-33B0017633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6318" y="2160896"/>
            <a:ext cx="4355002" cy="435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2413083-0DF3-4A36-BF28-F2EAE1C9C613}"/>
              </a:ext>
            </a:extLst>
          </p:cNvPr>
          <p:cNvCxnSpPr/>
          <p:nvPr/>
        </p:nvCxnSpPr>
        <p:spPr>
          <a:xfrm>
            <a:off x="3455193" y="1321593"/>
            <a:ext cx="0" cy="138113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D2D916D-4200-4A9C-9347-ADDEFC6D6B80}"/>
              </a:ext>
            </a:extLst>
          </p:cNvPr>
          <p:cNvSpPr/>
          <p:nvPr/>
        </p:nvSpPr>
        <p:spPr>
          <a:xfrm>
            <a:off x="650515" y="1619987"/>
            <a:ext cx="6284435" cy="19155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ECE4032-B8D9-4F73-B989-676F9E35D284}"/>
              </a:ext>
            </a:extLst>
          </p:cNvPr>
          <p:cNvSpPr/>
          <p:nvPr/>
        </p:nvSpPr>
        <p:spPr>
          <a:xfrm>
            <a:off x="312975" y="1873758"/>
            <a:ext cx="4630217" cy="149093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907735D-3EC4-450D-97D9-ADDD317DEC18}"/>
              </a:ext>
            </a:extLst>
          </p:cNvPr>
          <p:cNvSpPr/>
          <p:nvPr/>
        </p:nvSpPr>
        <p:spPr>
          <a:xfrm>
            <a:off x="790799" y="2125483"/>
            <a:ext cx="6284435" cy="19155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F278671-65A7-429A-94E7-135822D4012B}"/>
              </a:ext>
            </a:extLst>
          </p:cNvPr>
          <p:cNvSpPr/>
          <p:nvPr/>
        </p:nvSpPr>
        <p:spPr>
          <a:xfrm>
            <a:off x="339732" y="2376619"/>
            <a:ext cx="6595218" cy="20780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197349A-66C9-4975-91F3-255B9541CB47}"/>
              </a:ext>
            </a:extLst>
          </p:cNvPr>
          <p:cNvSpPr/>
          <p:nvPr/>
        </p:nvSpPr>
        <p:spPr>
          <a:xfrm>
            <a:off x="312975" y="2650426"/>
            <a:ext cx="5381655" cy="171147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DF1CC62-8C40-472A-9AF5-6C366AD7F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0153" y="5696976"/>
            <a:ext cx="4616155" cy="1232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19;p16">
            <a:extLst>
              <a:ext uri="{FF2B5EF4-FFF2-40B4-BE49-F238E27FC236}">
                <a16:creationId xmlns:a16="http://schemas.microsoft.com/office/drawing/2014/main" id="{F1BABFE2-B26A-42EB-A170-F5911BD58035}"/>
              </a:ext>
            </a:extLst>
          </p:cNvPr>
          <p:cNvSpPr txBox="1"/>
          <p:nvPr/>
        </p:nvSpPr>
        <p:spPr>
          <a:xfrm>
            <a:off x="7259452" y="6929805"/>
            <a:ext cx="4765347" cy="36844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defRPr/>
            </a:pPr>
            <a:r>
              <a:rPr lang="ru-RU" i="1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 Р Газпром 2-6.2-676-2012</a:t>
            </a:r>
            <a:endParaRPr kumimoji="0" lang="ru-RU" b="0" i="1" strike="noStrike" kern="0" cap="none" spc="0" normalizeH="0" baseline="0" noProof="0" dirty="0">
              <a:ln>
                <a:noFill/>
              </a:ln>
              <a:solidFill>
                <a:srgbClr val="2B2947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017783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56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196463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Типовой объект АГРС</a:t>
            </a:r>
          </a:p>
        </p:txBody>
      </p:sp>
      <p:pic>
        <p:nvPicPr>
          <p:cNvPr id="10" name="Рисунок 9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7BD40E1C-7FB1-4CCB-B7AC-1EAADA53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90" y="634019"/>
            <a:ext cx="11320020" cy="6739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8E05C9-A737-4720-A45E-C9DBE5112BA3}"/>
              </a:ext>
            </a:extLst>
          </p:cNvPr>
          <p:cNvSpPr txBox="1"/>
          <p:nvPr/>
        </p:nvSpPr>
        <p:spPr>
          <a:xfrm>
            <a:off x="11739764" y="47750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переключения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14345-BC08-4CB0-A635-4F5C9E3726E1}"/>
              </a:ext>
            </a:extLst>
          </p:cNvPr>
          <p:cNvSpPr txBox="1"/>
          <p:nvPr/>
        </p:nvSpPr>
        <p:spPr>
          <a:xfrm>
            <a:off x="11736596" y="500225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редуцирования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9F931-4904-46A4-9825-444CE4BB6EF8}"/>
              </a:ext>
            </a:extLst>
          </p:cNvPr>
          <p:cNvSpPr txBox="1"/>
          <p:nvPr/>
        </p:nvSpPr>
        <p:spPr>
          <a:xfrm>
            <a:off x="11736596" y="52261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очистки газа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D2CC5-EA0A-4949-B6CD-4791FB957DB7}"/>
              </a:ext>
            </a:extLst>
          </p:cNvPr>
          <p:cNvSpPr txBox="1"/>
          <p:nvPr/>
        </p:nvSpPr>
        <p:spPr>
          <a:xfrm>
            <a:off x="11736596" y="5453364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Узел подготовки газа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AFCA-70DF-4105-9C09-EA237F432C2C}"/>
              </a:ext>
            </a:extLst>
          </p:cNvPr>
          <p:cNvSpPr txBox="1"/>
          <p:nvPr/>
        </p:nvSpPr>
        <p:spPr>
          <a:xfrm>
            <a:off x="11733791" y="5678582"/>
            <a:ext cx="17059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подготовки теплоносителя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66861-C631-4DB0-9FC3-E33456C3EA3E}"/>
              </a:ext>
            </a:extLst>
          </p:cNvPr>
          <p:cNvSpPr txBox="1"/>
          <p:nvPr/>
        </p:nvSpPr>
        <p:spPr>
          <a:xfrm>
            <a:off x="11733791" y="5905579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измерения расхода газа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958CD2-2003-40A3-9066-4CB6C3C7C595}"/>
              </a:ext>
            </a:extLst>
          </p:cNvPr>
          <p:cNvSpPr txBox="1"/>
          <p:nvPr/>
        </p:nvSpPr>
        <p:spPr>
          <a:xfrm>
            <a:off x="11733791" y="6133623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операторный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264EB-A6F5-4FF8-A0F2-E6ABB054BF82}"/>
              </a:ext>
            </a:extLst>
          </p:cNvPr>
          <p:cNvSpPr txBox="1"/>
          <p:nvPr/>
        </p:nvSpPr>
        <p:spPr>
          <a:xfrm>
            <a:off x="11736730" y="6357176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одоранта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38EE-AECA-4B18-9BC1-0E1B04B3EEF0}"/>
              </a:ext>
            </a:extLst>
          </p:cNvPr>
          <p:cNvSpPr txBox="1"/>
          <p:nvPr/>
        </p:nvSpPr>
        <p:spPr>
          <a:xfrm>
            <a:off x="11733791" y="6583898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Ёмкость конденсата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85DFF-38C7-49A1-9266-B08694C10939}"/>
              </a:ext>
            </a:extLst>
          </p:cNvPr>
          <p:cNvSpPr txBox="1"/>
          <p:nvPr/>
        </p:nvSpPr>
        <p:spPr>
          <a:xfrm>
            <a:off x="11733791" y="6808292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Шкаф одоризации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56FFA-D6EC-405E-9707-DB09F10603AF}"/>
              </a:ext>
            </a:extLst>
          </p:cNvPr>
          <p:cNvSpPr txBox="1"/>
          <p:nvPr/>
        </p:nvSpPr>
        <p:spPr>
          <a:xfrm>
            <a:off x="11746186" y="7041105"/>
            <a:ext cx="164220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800" dirty="0"/>
              <a:t>Блок ДГУ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7F5DC17-EE9B-444A-AF6B-83E7A89C110E}"/>
              </a:ext>
            </a:extLst>
          </p:cNvPr>
          <p:cNvSpPr/>
          <p:nvPr/>
        </p:nvSpPr>
        <p:spPr>
          <a:xfrm>
            <a:off x="11543057" y="4787358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496B0C8-16DD-4CF6-80D9-CF776059FAE1}"/>
              </a:ext>
            </a:extLst>
          </p:cNvPr>
          <p:cNvSpPr/>
          <p:nvPr/>
        </p:nvSpPr>
        <p:spPr>
          <a:xfrm>
            <a:off x="11543057" y="501292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2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1C0194E3-C269-467D-A8C2-2260CAC38E81}"/>
              </a:ext>
            </a:extLst>
          </p:cNvPr>
          <p:cNvSpPr/>
          <p:nvPr/>
        </p:nvSpPr>
        <p:spPr>
          <a:xfrm>
            <a:off x="11543057" y="523901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F957347-2508-48C0-BB53-D76AD2916F62}"/>
              </a:ext>
            </a:extLst>
          </p:cNvPr>
          <p:cNvSpPr/>
          <p:nvPr/>
        </p:nvSpPr>
        <p:spPr>
          <a:xfrm>
            <a:off x="11543057" y="5465343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4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8F55F85-764A-4CD6-A369-CF9C6C508C67}"/>
              </a:ext>
            </a:extLst>
          </p:cNvPr>
          <p:cNvSpPr/>
          <p:nvPr/>
        </p:nvSpPr>
        <p:spPr>
          <a:xfrm>
            <a:off x="11543057" y="5690820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5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05827E-7233-49A9-A851-63364A881FBC}"/>
              </a:ext>
            </a:extLst>
          </p:cNvPr>
          <p:cNvSpPr/>
          <p:nvPr/>
        </p:nvSpPr>
        <p:spPr>
          <a:xfrm>
            <a:off x="11543057" y="5921605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6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52BB78-A3EC-49A9-AFDD-E5674E0099BB}"/>
              </a:ext>
            </a:extLst>
          </p:cNvPr>
          <p:cNvSpPr/>
          <p:nvPr/>
        </p:nvSpPr>
        <p:spPr>
          <a:xfrm>
            <a:off x="11543057" y="614193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7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BBA8477-3EB9-4DF9-AF33-E7BED1D4E18C}"/>
              </a:ext>
            </a:extLst>
          </p:cNvPr>
          <p:cNvSpPr/>
          <p:nvPr/>
        </p:nvSpPr>
        <p:spPr>
          <a:xfrm>
            <a:off x="11543057" y="6370916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8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99FA2-FEEE-47F8-A6FD-32C24C1134D7}"/>
              </a:ext>
            </a:extLst>
          </p:cNvPr>
          <p:cNvSpPr/>
          <p:nvPr/>
        </p:nvSpPr>
        <p:spPr>
          <a:xfrm>
            <a:off x="11543057" y="6593567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9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C00A05F-5A2E-498B-B02B-D7CF06E049B5}"/>
              </a:ext>
            </a:extLst>
          </p:cNvPr>
          <p:cNvSpPr/>
          <p:nvPr/>
        </p:nvSpPr>
        <p:spPr>
          <a:xfrm>
            <a:off x="11543057" y="6822891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25337D0-6C29-4E37-827E-77323E8FE9BC}"/>
              </a:ext>
            </a:extLst>
          </p:cNvPr>
          <p:cNvSpPr/>
          <p:nvPr/>
        </p:nvSpPr>
        <p:spPr>
          <a:xfrm>
            <a:off x="11543057" y="7059832"/>
            <a:ext cx="190734" cy="191648"/>
          </a:xfrm>
          <a:prstGeom prst="ellipse">
            <a:avLst/>
          </a:prstGeom>
          <a:solidFill>
            <a:srgbClr val="959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7B9D8-211E-4144-8D13-D5DAEA30BA80}"/>
              </a:ext>
            </a:extLst>
          </p:cNvPr>
          <p:cNvSpPr txBox="1"/>
          <p:nvPr/>
        </p:nvSpPr>
        <p:spPr>
          <a:xfrm>
            <a:off x="11525052" y="679556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920816-9CB2-4DFD-A8F8-9E50844B8230}"/>
              </a:ext>
            </a:extLst>
          </p:cNvPr>
          <p:cNvSpPr txBox="1"/>
          <p:nvPr/>
        </p:nvSpPr>
        <p:spPr>
          <a:xfrm>
            <a:off x="11584362" y="6794884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5BCE8-489C-4032-8311-34550C964340}"/>
              </a:ext>
            </a:extLst>
          </p:cNvPr>
          <p:cNvSpPr txBox="1"/>
          <p:nvPr/>
        </p:nvSpPr>
        <p:spPr>
          <a:xfrm>
            <a:off x="11530662" y="7028373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3BB8BD-A7B3-45DF-AD6B-637194BB4CCF}"/>
              </a:ext>
            </a:extLst>
          </p:cNvPr>
          <p:cNvSpPr txBox="1"/>
          <p:nvPr/>
        </p:nvSpPr>
        <p:spPr>
          <a:xfrm>
            <a:off x="11578347" y="7028372"/>
            <a:ext cx="89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70728D7-6E2E-404B-B7C9-3FCA7924F160}"/>
              </a:ext>
            </a:extLst>
          </p:cNvPr>
          <p:cNvCxnSpPr>
            <a:cxnSpLocks/>
          </p:cNvCxnSpPr>
          <p:nvPr/>
        </p:nvCxnSpPr>
        <p:spPr>
          <a:xfrm flipV="1">
            <a:off x="3141497" y="4516342"/>
            <a:ext cx="8604689" cy="2524763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E7C34B8-7A4D-4749-8917-00C2A91FFA82}"/>
              </a:ext>
            </a:extLst>
          </p:cNvPr>
          <p:cNvCxnSpPr>
            <a:cxnSpLocks/>
          </p:cNvCxnSpPr>
          <p:nvPr/>
        </p:nvCxnSpPr>
        <p:spPr>
          <a:xfrm flipV="1">
            <a:off x="3141497" y="4515662"/>
            <a:ext cx="8723671" cy="2670512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27857F0F-7B64-4460-AAC9-8FD0CA62F6E8}"/>
              </a:ext>
            </a:extLst>
          </p:cNvPr>
          <p:cNvCxnSpPr>
            <a:cxnSpLocks/>
          </p:cNvCxnSpPr>
          <p:nvPr/>
        </p:nvCxnSpPr>
        <p:spPr>
          <a:xfrm flipV="1">
            <a:off x="4150994" y="4619708"/>
            <a:ext cx="7418936" cy="2267871"/>
          </a:xfrm>
          <a:prstGeom prst="line">
            <a:avLst/>
          </a:prstGeom>
          <a:ln w="130175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393F4E23-72B5-4F6E-AE95-C0C689C9D7C3}"/>
              </a:ext>
            </a:extLst>
          </p:cNvPr>
          <p:cNvCxnSpPr>
            <a:cxnSpLocks/>
          </p:cNvCxnSpPr>
          <p:nvPr/>
        </p:nvCxnSpPr>
        <p:spPr>
          <a:xfrm>
            <a:off x="2158303" y="5333886"/>
            <a:ext cx="831387" cy="1541251"/>
          </a:xfrm>
          <a:prstGeom prst="line">
            <a:avLst/>
          </a:prstGeom>
          <a:ln w="88900">
            <a:solidFill>
              <a:srgbClr val="0C0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E89F18-4F63-4C97-A2E5-613A4B68E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6448">
            <a:off x="6710363" y="4780633"/>
            <a:ext cx="190734" cy="130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1B8A0F-F080-4DFE-B2C9-DB028BE90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34766">
            <a:off x="6900997" y="4780715"/>
            <a:ext cx="203885" cy="1396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FC9D5E-2363-4EA2-9624-0D5D319D9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4032">
            <a:off x="6789427" y="4895673"/>
            <a:ext cx="200524" cy="1373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8FB23D-FF09-4C42-A0CA-E96D176EF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8900">
            <a:off x="6831168" y="4818622"/>
            <a:ext cx="210448" cy="144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BA4661-4E7F-498E-844D-9D718B790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5720">
            <a:off x="6893158" y="4926880"/>
            <a:ext cx="198438" cy="13596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BF38894-D91D-4AC9-85AA-4EBE5A825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309" y="4681852"/>
            <a:ext cx="181419" cy="14322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162084-87DC-4227-B115-827FAB7D8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622" y="3655731"/>
            <a:ext cx="199962" cy="2547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0963FA6-EA1A-4FA2-A911-1B9568EDB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1842" y="3608405"/>
            <a:ext cx="199962" cy="2547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4EAF18-F8B9-4492-9606-E382A3B7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498" y="3625753"/>
            <a:ext cx="199962" cy="25479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нак, улица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9D45BB97-A3E7-447D-B4AE-B831B03401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2721" y="3187517"/>
            <a:ext cx="169937" cy="565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 descr="Изображение выглядит как знак, улица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7C72ACEC-3E26-426D-8634-79A6A08061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4371" y="5511263"/>
            <a:ext cx="214816" cy="7150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7" name="Рисунок 56" descr="Изображение выглядит как знак, улица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F0C35D77-919A-45E5-A1C0-579EB1985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15797" flipH="1">
            <a:off x="11196378" y="3624192"/>
            <a:ext cx="206478" cy="565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 descr="Изображение выглядит как знак, улица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050BB76D-C9EC-4E43-9128-ED756043C6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7345" flipH="1">
            <a:off x="7809164" y="2291790"/>
            <a:ext cx="206478" cy="565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0" name="Рисунок 59" descr="Изображение выглядит как знак, улица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680004BA-6B69-420D-A18B-144E967B8D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745437" y="5496336"/>
            <a:ext cx="214816" cy="7091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 descr="Изображение выглядит как знак, улица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66FBF447-1367-4EC7-B5AD-53C9564098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390">
            <a:off x="7844629" y="2293423"/>
            <a:ext cx="169937" cy="565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 descr="Изображение выглядит как знак, улица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B2FFBE1E-5343-4D2F-9D82-6F501E0D33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15797" flipH="1">
            <a:off x="11196379" y="3703023"/>
            <a:ext cx="206478" cy="565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3" name="Рисунок 62" descr="Изображение выглядит как знак, улица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76948A33-DAD4-4851-87FB-06E10090A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756" y="3280683"/>
            <a:ext cx="169937" cy="565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4" name="Овал 63">
            <a:extLst>
              <a:ext uri="{FF2B5EF4-FFF2-40B4-BE49-F238E27FC236}">
                <a16:creationId xmlns:a16="http://schemas.microsoft.com/office/drawing/2014/main" id="{9D288B6B-7412-463A-8EE5-C13ECB13F2BC}"/>
              </a:ext>
            </a:extLst>
          </p:cNvPr>
          <p:cNvSpPr/>
          <p:nvPr/>
        </p:nvSpPr>
        <p:spPr>
          <a:xfrm rot="21382031">
            <a:off x="1784014" y="2707549"/>
            <a:ext cx="719794" cy="149865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21CF6E6C-AA6D-4B36-BA85-AC56311DFD7B}"/>
              </a:ext>
            </a:extLst>
          </p:cNvPr>
          <p:cNvSpPr/>
          <p:nvPr/>
        </p:nvSpPr>
        <p:spPr>
          <a:xfrm rot="21382031">
            <a:off x="3492947" y="5146246"/>
            <a:ext cx="719794" cy="149865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FE51EC81-89D9-4824-9C4E-6ED10F65B87D}"/>
              </a:ext>
            </a:extLst>
          </p:cNvPr>
          <p:cNvSpPr/>
          <p:nvPr/>
        </p:nvSpPr>
        <p:spPr>
          <a:xfrm rot="21382031">
            <a:off x="7569699" y="1825277"/>
            <a:ext cx="719794" cy="149865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114BE910-D45B-488F-8A01-57B14EA702A3}"/>
              </a:ext>
            </a:extLst>
          </p:cNvPr>
          <p:cNvSpPr/>
          <p:nvPr/>
        </p:nvSpPr>
        <p:spPr>
          <a:xfrm rot="21382031">
            <a:off x="10935968" y="3206226"/>
            <a:ext cx="719794" cy="149865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29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57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190258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Защита систем видеонаблюдения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Изображение выглядит как внешний, дым, трава, подходит&#10;&#10;Автоматически созданное описание">
            <a:extLst>
              <a:ext uri="{FF2B5EF4-FFF2-40B4-BE49-F238E27FC236}">
                <a16:creationId xmlns:a16="http://schemas.microsoft.com/office/drawing/2014/main" id="{F898CC96-CBD3-4DD4-9042-8DD4CD714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25499" y="1796581"/>
            <a:ext cx="5664504" cy="4248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Изображение выглядит как парковка, множество, счетчи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9EF5E937-E1A0-4B1F-9802-877CAF904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8614" y="1288172"/>
            <a:ext cx="1799981" cy="2236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Изображение выглядит как электроника, цепь&#10;&#10;Автоматически созданное описание">
            <a:extLst>
              <a:ext uri="{FF2B5EF4-FFF2-40B4-BE49-F238E27FC236}">
                <a16:creationId xmlns:a16="http://schemas.microsoft.com/office/drawing/2014/main" id="{F3B83458-E816-437E-9CF4-76240A0A7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5628" y="4876685"/>
            <a:ext cx="2900741" cy="1965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Изображение выглядит как электроника, цепь&#10;&#10;Автоматически созданное описание">
            <a:extLst>
              <a:ext uri="{FF2B5EF4-FFF2-40B4-BE49-F238E27FC236}">
                <a16:creationId xmlns:a16="http://schemas.microsoft.com/office/drawing/2014/main" id="{AC76A2F3-F36F-4E21-BC39-026B89EBA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1929">
            <a:off x="10445353" y="4980272"/>
            <a:ext cx="1426293" cy="1584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 descr="Изображение выглядит как электроника, компьютер, стереосистема&#10;&#10;Автоматически созданное описание">
            <a:extLst>
              <a:ext uri="{FF2B5EF4-FFF2-40B4-BE49-F238E27FC236}">
                <a16:creationId xmlns:a16="http://schemas.microsoft.com/office/drawing/2014/main" id="{F3DCD251-6ECD-4A4A-81A2-BBFF0932AA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553" r="29103"/>
          <a:stretch/>
        </p:blipFill>
        <p:spPr>
          <a:xfrm>
            <a:off x="11068869" y="1036239"/>
            <a:ext cx="1671471" cy="3716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49371DD-29F1-4DA1-A902-47E9DD21A6B4}"/>
              </a:ext>
            </a:extLst>
          </p:cNvPr>
          <p:cNvSpPr/>
          <p:nvPr/>
        </p:nvSpPr>
        <p:spPr>
          <a:xfrm>
            <a:off x="6760778" y="6867463"/>
            <a:ext cx="6630298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ГИП 8.4/100М (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PoE+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)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 */RJ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   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&amp;</a:t>
            </a:r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      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PSK 2/100M 5cat RJ/RJ</a:t>
            </a:r>
            <a:endParaRPr lang="ru-RU" sz="1800" dirty="0">
              <a:solidFill>
                <a:srgbClr val="2B2947"/>
              </a:solidFill>
              <a:latin typeface="Montserrat SemiBold" panose="020B0604020202020204" charset="-52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BEAF2962-41A6-46B7-A9DB-3E4783494839}"/>
              </a:ext>
            </a:extLst>
          </p:cNvPr>
          <p:cNvSpPr/>
          <p:nvPr/>
        </p:nvSpPr>
        <p:spPr>
          <a:xfrm>
            <a:off x="7062123" y="3721355"/>
            <a:ext cx="2532790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ГИР 4/100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M PoE+</a:t>
            </a:r>
            <a:endParaRPr lang="ru-RU" sz="1800" dirty="0">
              <a:solidFill>
                <a:srgbClr val="2B2947"/>
              </a:solidFill>
              <a:latin typeface="Montserrat SemiBold" panose="020B0604020202020204" charset="-52"/>
            </a:endParaRPr>
          </a:p>
          <a:p>
            <a:pPr algn="ctr"/>
            <a:r>
              <a:rPr lang="ru-RU" sz="1800" dirty="0">
                <a:solidFill>
                  <a:srgbClr val="2B2947"/>
                </a:solidFill>
                <a:latin typeface="Montserrat SemiBold" panose="020B0604020202020204" charset="-52"/>
              </a:rPr>
              <a:t>ГИЗ 250М </a:t>
            </a:r>
            <a:r>
              <a:rPr lang="en-US" sz="1800" dirty="0">
                <a:solidFill>
                  <a:srgbClr val="2B2947"/>
                </a:solidFill>
                <a:latin typeface="Montserrat SemiBold" panose="020B0604020202020204" charset="-52"/>
              </a:rPr>
              <a:t>P</a:t>
            </a:r>
            <a:r>
              <a:rPr lang="ru-RU" sz="1800" dirty="0" err="1">
                <a:solidFill>
                  <a:srgbClr val="2B2947"/>
                </a:solidFill>
                <a:latin typeface="Montserrat SemiBold" panose="020B0604020202020204" charset="-52"/>
              </a:rPr>
              <a:t>оЕ</a:t>
            </a:r>
            <a:endParaRPr lang="ru-RU" sz="1800" dirty="0">
              <a:solidFill>
                <a:srgbClr val="2B2947"/>
              </a:solidFill>
              <a:latin typeface="Montserrat SemiBold" panose="020B0604020202020204" charset="-52"/>
            </a:endParaRPr>
          </a:p>
        </p:txBody>
      </p:sp>
      <p:pic>
        <p:nvPicPr>
          <p:cNvPr id="45" name="Рисунок 44" descr="Стрелка: изгиб против часовой стрелки">
            <a:extLst>
              <a:ext uri="{FF2B5EF4-FFF2-40B4-BE49-F238E27FC236}">
                <a16:creationId xmlns:a16="http://schemas.microsoft.com/office/drawing/2014/main" id="{F387CC26-E6B7-428D-AD72-D135656630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608462" flipV="1">
            <a:off x="3011980" y="1234186"/>
            <a:ext cx="2956065" cy="3320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белый, коробка, сидит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60C80010-73E0-48D8-815F-5E00922D1D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7913" y="710521"/>
            <a:ext cx="1576029" cy="1940373"/>
          </a:xfrm>
          <a:prstGeom prst="rect">
            <a:avLst/>
          </a:prstGeom>
        </p:spPr>
      </p:pic>
      <p:pic>
        <p:nvPicPr>
          <p:cNvPr id="50" name="Рисунок 49" descr="Стрелка: изгиб против часовой стрелки">
            <a:extLst>
              <a:ext uri="{FF2B5EF4-FFF2-40B4-BE49-F238E27FC236}">
                <a16:creationId xmlns:a16="http://schemas.microsoft.com/office/drawing/2014/main" id="{41E4630B-10FB-4CED-82FA-F0A377A473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566314">
            <a:off x="9529552" y="2237677"/>
            <a:ext cx="2831627" cy="2885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Стрелка: изгиб против часовой стрелки">
            <a:extLst>
              <a:ext uri="{FF2B5EF4-FFF2-40B4-BE49-F238E27FC236}">
                <a16:creationId xmlns:a16="http://schemas.microsoft.com/office/drawing/2014/main" id="{270CA16A-C145-4871-9B66-5F37D88BF4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3653024" flipH="1">
            <a:off x="8632225" y="1015743"/>
            <a:ext cx="2051041" cy="231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BB36515-44F4-4AD4-B974-0AF934BEDCB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1851" t="17558" r="23360" b="16988"/>
          <a:stretch/>
        </p:blipFill>
        <p:spPr>
          <a:xfrm>
            <a:off x="6472883" y="4298279"/>
            <a:ext cx="1651797" cy="1644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175CFF9B-DE65-47CC-B43A-916254CCA9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226459">
            <a:off x="6604622" y="5526652"/>
            <a:ext cx="983892" cy="1038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Изображение выглядит как смотрит, черный, сидит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9D8E6F0-6379-4A73-A521-3E0FB0601F9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5400000">
            <a:off x="4668056" y="3356414"/>
            <a:ext cx="3676794" cy="1651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8716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23;p16">
            <a:extLst>
              <a:ext uri="{FF2B5EF4-FFF2-40B4-BE49-F238E27FC236}">
                <a16:creationId xmlns:a16="http://schemas.microsoft.com/office/drawing/2014/main" id="{50E56879-0690-4073-9F61-F2A61959FC5C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58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644075" y="197001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      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Диагностика и контроль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1270A1D-A39B-48C1-8694-0203EB02F9FF}"/>
              </a:ext>
            </a:extLst>
          </p:cNvPr>
          <p:cNvSpPr/>
          <p:nvPr/>
        </p:nvSpPr>
        <p:spPr>
          <a:xfrm>
            <a:off x="38494" y="6593910"/>
            <a:ext cx="6701268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2B2947"/>
                </a:solidFill>
                <a:latin typeface="Montserrat SemiBold" panose="020B0604020202020204" charset="-52"/>
              </a:rPr>
              <a:t>TESTER-H4 GIGATEST pro </a:t>
            </a:r>
            <a:endParaRPr lang="ru-RU" sz="2000" dirty="0">
              <a:solidFill>
                <a:srgbClr val="2B2947"/>
              </a:solidFill>
              <a:latin typeface="Montserrat SemiBold" panose="020B0604020202020204" charset="-52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Изображение выглядит как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E9C4543D-970F-479A-9507-89F5D5ACF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551158" y="-655100"/>
            <a:ext cx="1636192" cy="5248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4">
            <a:extLst>
              <a:ext uri="{FF2B5EF4-FFF2-40B4-BE49-F238E27FC236}">
                <a16:creationId xmlns:a16="http://schemas.microsoft.com/office/drawing/2014/main" id="{FE15F747-2574-4405-9E6D-63A4454CA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6" y="2835041"/>
            <a:ext cx="4798844" cy="35991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">
            <a:extLst>
              <a:ext uri="{FF2B5EF4-FFF2-40B4-BE49-F238E27FC236}">
                <a16:creationId xmlns:a16="http://schemas.microsoft.com/office/drawing/2014/main" id="{90988E9E-F223-4ABB-BDDA-D2F8ED47D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3773" y="1676096"/>
            <a:ext cx="5248990" cy="504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FD97731-BF91-4BBC-BBF7-45DBE9223ABB}"/>
              </a:ext>
            </a:extLst>
          </p:cNvPr>
          <p:cNvSpPr/>
          <p:nvPr/>
        </p:nvSpPr>
        <p:spPr>
          <a:xfrm>
            <a:off x="5860111" y="6582242"/>
            <a:ext cx="7460685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контроллер ресурса МККР </a:t>
            </a:r>
            <a:r>
              <a:rPr lang="en-US" sz="2000" dirty="0">
                <a:solidFill>
                  <a:srgbClr val="2B2947"/>
                </a:solidFill>
                <a:latin typeface="Montserrat SemiBold" panose="020B0604020202020204" charset="-52"/>
              </a:rPr>
              <a:t>&amp;</a:t>
            </a:r>
            <a:r>
              <a:rPr lang="ru-RU" sz="2000" dirty="0">
                <a:solidFill>
                  <a:srgbClr val="2B2947"/>
                </a:solidFill>
                <a:latin typeface="Montserrat SemiBold" panose="020B0604020202020204" charset="-52"/>
              </a:rPr>
              <a:t> счетчик ударов молний</a:t>
            </a:r>
          </a:p>
        </p:txBody>
      </p:sp>
      <p:pic>
        <p:nvPicPr>
          <p:cNvPr id="8" name="Рисунок 7" descr="Изображение выглядит как внешний, счетчик, объек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295CFBC1-DB03-49B8-8C70-846DC0521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8711" y="2142237"/>
            <a:ext cx="2749983" cy="3585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847B85-5944-4BFD-9C42-5308E05A0F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0283" y="959041"/>
            <a:ext cx="6296025" cy="904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Google Shape;119;p16">
            <a:extLst>
              <a:ext uri="{FF2B5EF4-FFF2-40B4-BE49-F238E27FC236}">
                <a16:creationId xmlns:a16="http://schemas.microsoft.com/office/drawing/2014/main" id="{A769FEEE-4349-41EF-9EBB-FCF9B954552E}"/>
              </a:ext>
            </a:extLst>
          </p:cNvPr>
          <p:cNvSpPr txBox="1"/>
          <p:nvPr/>
        </p:nvSpPr>
        <p:spPr>
          <a:xfrm>
            <a:off x="9828295" y="1863916"/>
            <a:ext cx="3184390" cy="3684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defRPr/>
            </a:pPr>
            <a:r>
              <a:rPr lang="ru-RU" sz="1800" i="1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 Р Газпром 2-6.2-920-2015</a:t>
            </a:r>
            <a:endParaRPr kumimoji="0" lang="ru-RU" sz="1800" b="0" i="1" strike="noStrike" kern="0" cap="none" spc="0" normalizeH="0" baseline="0" noProof="0" dirty="0">
              <a:ln>
                <a:noFill/>
              </a:ln>
              <a:solidFill>
                <a:srgbClr val="2B2947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14D5552-18E1-40A6-BDB6-4934862A4DF5}"/>
              </a:ext>
            </a:extLst>
          </p:cNvPr>
          <p:cNvSpPr/>
          <p:nvPr/>
        </p:nvSpPr>
        <p:spPr>
          <a:xfrm>
            <a:off x="7552760" y="996340"/>
            <a:ext cx="5359453" cy="19155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9044AF1-AF8B-4246-8C54-B9D674CEBFAB}"/>
              </a:ext>
            </a:extLst>
          </p:cNvPr>
          <p:cNvSpPr/>
          <p:nvPr/>
        </p:nvSpPr>
        <p:spPr>
          <a:xfrm>
            <a:off x="6670973" y="1324637"/>
            <a:ext cx="6284435" cy="19155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A69FBD5-8E40-42CE-9914-8479B1097B7E}"/>
              </a:ext>
            </a:extLst>
          </p:cNvPr>
          <p:cNvSpPr/>
          <p:nvPr/>
        </p:nvSpPr>
        <p:spPr>
          <a:xfrm>
            <a:off x="6701183" y="1619066"/>
            <a:ext cx="6284435" cy="19155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050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3;p16">
            <a:extLst>
              <a:ext uri="{FF2B5EF4-FFF2-40B4-BE49-F238E27FC236}">
                <a16:creationId xmlns:a16="http://schemas.microsoft.com/office/drawing/2014/main" id="{D083D2ED-46D0-495D-88B8-EDDF4FC68937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59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787315" y="181572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Наработанная статистика</a:t>
            </a:r>
          </a:p>
        </p:txBody>
      </p:sp>
      <p:sp>
        <p:nvSpPr>
          <p:cNvPr id="14" name="Google Shape;119;p16">
            <a:extLst>
              <a:ext uri="{FF2B5EF4-FFF2-40B4-BE49-F238E27FC236}">
                <a16:creationId xmlns:a16="http://schemas.microsoft.com/office/drawing/2014/main" id="{1882A7D0-8F64-43EB-92F8-73E87D424B5C}"/>
              </a:ext>
            </a:extLst>
          </p:cNvPr>
          <p:cNvSpPr txBox="1"/>
          <p:nvPr/>
        </p:nvSpPr>
        <p:spPr>
          <a:xfrm>
            <a:off x="0" y="3659335"/>
            <a:ext cx="13439775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66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РАБОТАЕТ ЛИ ЭТО?</a:t>
            </a:r>
          </a:p>
        </p:txBody>
      </p:sp>
    </p:spTree>
    <p:extLst>
      <p:ext uri="{BB962C8B-B14F-4D97-AF65-F5344CB8AC3E}">
        <p14:creationId xmlns:p14="http://schemas.microsoft.com/office/powerpoint/2010/main" val="226722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23;p16">
            <a:extLst>
              <a:ext uri="{FF2B5EF4-FFF2-40B4-BE49-F238E27FC236}">
                <a16:creationId xmlns:a16="http://schemas.microsoft.com/office/drawing/2014/main" id="{FD6EFB63-0083-4C61-9002-04690CBD220B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1;p14">
            <a:extLst>
              <a:ext uri="{FF2B5EF4-FFF2-40B4-BE49-F238E27FC236}">
                <a16:creationId xmlns:a16="http://schemas.microsoft.com/office/drawing/2014/main" id="{03F5072A-EF10-4FE9-AE2D-4F7B3F04E57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V="1">
            <a:off x="0" y="7374386"/>
            <a:ext cx="13440546" cy="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6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D3F73F40-E964-4543-9D97-564A2FACC3F1}"/>
              </a:ext>
            </a:extLst>
          </p:cNvPr>
          <p:cNvSpPr txBox="1"/>
          <p:nvPr/>
        </p:nvSpPr>
        <p:spPr>
          <a:xfrm>
            <a:off x="5433189" y="175718"/>
            <a:ext cx="6951566" cy="25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Основные заказчики</a:t>
            </a:r>
          </a:p>
        </p:txBody>
      </p: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650FB358-664A-48E6-B808-6AB4C3786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511" y="2741868"/>
            <a:ext cx="4637948" cy="1989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">
            <a:extLst>
              <a:ext uri="{FF2B5EF4-FFF2-40B4-BE49-F238E27FC236}">
                <a16:creationId xmlns:a16="http://schemas.microsoft.com/office/drawing/2014/main" id="{D84B011D-6213-407E-BC71-8B21F6B51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471" y="5809457"/>
            <a:ext cx="4778818" cy="758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334ADA-8F79-47D8-9A79-655439BBE9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37" y="2475367"/>
            <a:ext cx="3120687" cy="2578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 descr="Изображение выглядит как бутылка, внутрен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ED753D2-A708-4CC0-A957-989BD0D4A9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3693"/>
          <a:stretch/>
        </p:blipFill>
        <p:spPr>
          <a:xfrm>
            <a:off x="2787334" y="5105183"/>
            <a:ext cx="2645855" cy="1152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 descr="Изображение выглядит как бутылка, внутрен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7EA04B-5F4F-4B24-B453-23D531EBC6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017"/>
          <a:stretch/>
        </p:blipFill>
        <p:spPr>
          <a:xfrm>
            <a:off x="3272416" y="6007579"/>
            <a:ext cx="2707452" cy="702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403CFA5-6636-4AB5-8354-A284A5E17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3610" y="3135596"/>
            <a:ext cx="4873009" cy="2501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8DA951C-D9FF-47D1-BAF8-2E6BB61F72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7630"/>
          <a:stretch/>
        </p:blipFill>
        <p:spPr>
          <a:xfrm>
            <a:off x="3174153" y="84282"/>
            <a:ext cx="2507786" cy="3081290"/>
          </a:xfrm>
          <a:prstGeom prst="rect">
            <a:avLst/>
          </a:prstGeom>
          <a:effectLst/>
        </p:spPr>
      </p:pic>
      <p:pic>
        <p:nvPicPr>
          <p:cNvPr id="21" name="Рисунок 2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5782F66-BEF6-4D24-A37B-B7A121C18A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925" t="26895" r="12490" b="32816"/>
          <a:stretch/>
        </p:blipFill>
        <p:spPr>
          <a:xfrm>
            <a:off x="5586757" y="1949369"/>
            <a:ext cx="4228859" cy="12191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5451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3;p16">
            <a:extLst>
              <a:ext uri="{FF2B5EF4-FFF2-40B4-BE49-F238E27FC236}">
                <a16:creationId xmlns:a16="http://schemas.microsoft.com/office/drawing/2014/main" id="{D083D2ED-46D0-495D-88B8-EDDF4FC68937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60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787315" y="181572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Наработанная статистика</a:t>
            </a:r>
          </a:p>
        </p:txBody>
      </p:sp>
      <p:sp>
        <p:nvSpPr>
          <p:cNvPr id="18" name="Google Shape;119;p16">
            <a:extLst>
              <a:ext uri="{FF2B5EF4-FFF2-40B4-BE49-F238E27FC236}">
                <a16:creationId xmlns:a16="http://schemas.microsoft.com/office/drawing/2014/main" id="{428727BB-5379-492B-AA8A-C2E53EDD597D}"/>
              </a:ext>
            </a:extLst>
          </p:cNvPr>
          <p:cNvSpPr txBox="1"/>
          <p:nvPr/>
        </p:nvSpPr>
        <p:spPr>
          <a:xfrm>
            <a:off x="18620" y="1301516"/>
            <a:ext cx="13421155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28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удельный вес отказов КП ТМ по причине грозовых перенапряжений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8B8A895-3817-4C32-A1DA-359067710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072648"/>
              </p:ext>
            </p:extLst>
          </p:nvPr>
        </p:nvGraphicFramePr>
        <p:xfrm>
          <a:off x="231123" y="1920234"/>
          <a:ext cx="12996148" cy="477369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{1A3DA76D-293F-4EF8-B848-F39FE4E73936}</a:tableStyleId>
              </a:tblPr>
              <a:tblGrid>
                <a:gridCol w="1461072">
                  <a:extLst>
                    <a:ext uri="{9D8B030D-6E8A-4147-A177-3AD203B41FA5}">
                      <a16:colId xmlns:a16="http://schemas.microsoft.com/office/drawing/2014/main" val="2794312574"/>
                    </a:ext>
                  </a:extLst>
                </a:gridCol>
                <a:gridCol w="710004">
                  <a:extLst>
                    <a:ext uri="{9D8B030D-6E8A-4147-A177-3AD203B41FA5}">
                      <a16:colId xmlns:a16="http://schemas.microsoft.com/office/drawing/2014/main" val="1020190779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1097142302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285238686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1450340830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4007459925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125068548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2728033971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3913724788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681532372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2534327756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2446535869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3788599837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4061118958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648743159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2335345967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1409215898"/>
                    </a:ext>
                  </a:extLst>
                </a:gridCol>
                <a:gridCol w="676567">
                  <a:extLst>
                    <a:ext uri="{9D8B030D-6E8A-4147-A177-3AD203B41FA5}">
                      <a16:colId xmlns:a16="http://schemas.microsoft.com/office/drawing/2014/main" val="2972727126"/>
                    </a:ext>
                  </a:extLst>
                </a:gridCol>
              </a:tblGrid>
              <a:tr h="11041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 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1998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2003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2004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2005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2006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2007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2008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2009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2010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2011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2012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2013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2014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2015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2016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2017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2018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08229"/>
                  </a:ext>
                </a:extLst>
              </a:tr>
              <a:tr h="1656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кол-во КП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103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156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168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196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220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241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261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297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322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349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371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378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378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Montserrat SemiBold" panose="020B0604020202020204" charset="-52"/>
                          <a:ea typeface="Calibri" panose="020F0502020204030204" pitchFamily="34" charset="0"/>
                        </a:rPr>
                        <a:t>415</a:t>
                      </a:r>
                      <a:endParaRPr lang="ru-RU" sz="1400" b="1" dirty="0">
                        <a:effectLst/>
                        <a:latin typeface="Montserrat SemiBold" panose="020B0604020202020204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Montserrat SemiBold" panose="020B0604020202020204" charset="-52"/>
                          <a:ea typeface="Calibri" panose="020F0502020204030204" pitchFamily="34" charset="0"/>
                        </a:rPr>
                        <a:t>424</a:t>
                      </a:r>
                      <a:endParaRPr lang="ru-RU" sz="1400" b="1" dirty="0">
                        <a:effectLst/>
                        <a:latin typeface="Montserrat SemiBold" panose="020B0604020202020204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Montserrat SemiBold" panose="020B0604020202020204" charset="-52"/>
                          <a:ea typeface="Calibri" panose="020F0502020204030204" pitchFamily="34" charset="0"/>
                        </a:rPr>
                        <a:t>434</a:t>
                      </a:r>
                      <a:endParaRPr lang="ru-RU" sz="1400" b="1" dirty="0">
                        <a:effectLst/>
                        <a:latin typeface="Montserrat SemiBold" panose="020B0604020202020204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Montserrat SemiBold" panose="020B0604020202020204" charset="-52"/>
                          <a:ea typeface="Calibri" panose="020F0502020204030204" pitchFamily="34" charset="0"/>
                        </a:rPr>
                        <a:t>438</a:t>
                      </a:r>
                      <a:endParaRPr lang="ru-RU" sz="1400" b="1" dirty="0">
                        <a:effectLst/>
                        <a:latin typeface="Montserrat SemiBold" panose="020B0604020202020204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6677026"/>
                  </a:ext>
                </a:extLst>
              </a:tr>
              <a:tr h="1278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кол-во отказов по грозе</a:t>
                      </a:r>
                      <a:endParaRPr lang="ru-RU" sz="1700" b="1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27</a:t>
                      </a:r>
                      <a:endParaRPr lang="ru-RU" sz="1700" b="1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16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13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3</a:t>
                      </a:r>
                      <a:endParaRPr lang="ru-RU" sz="1700" b="1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5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5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6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4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2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3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1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2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0</a:t>
                      </a:r>
                      <a:endParaRPr lang="ru-RU" sz="1700" b="1" i="0" u="none" strike="noStrike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1 </a:t>
                      </a:r>
                      <a:endParaRPr lang="ru-RU" sz="1700" b="1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0 </a:t>
                      </a:r>
                      <a:endParaRPr lang="ru-RU" sz="1700" b="1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 1</a:t>
                      </a:r>
                      <a:endParaRPr lang="ru-RU" sz="1700" b="1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ontserrat SemiBold" panose="020B0604020202020204" charset="-52"/>
                        </a:rPr>
                        <a:t> 1</a:t>
                      </a:r>
                      <a:endParaRPr lang="ru-RU" sz="1700" b="1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extLst>
                  <a:ext uri="{0D108BD9-81ED-4DB2-BD59-A6C34878D82A}">
                    <a16:rowId xmlns:a16="http://schemas.microsoft.com/office/drawing/2014/main" val="1700369681"/>
                  </a:ext>
                </a:extLst>
              </a:tr>
              <a:tr h="735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%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26,0%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10,0%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7,0%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1,5%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2,3%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2,0%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2,3%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1,3%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0,6%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0,9%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0,3%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0,5%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effectLst/>
                          <a:latin typeface="Montserrat SemiBold" panose="020B0604020202020204" charset="-52"/>
                        </a:rPr>
                        <a:t>0,0%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 0,2%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 0%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 0,2%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effectLst/>
                          <a:latin typeface="Montserrat SemiBold" panose="020B0604020202020204" charset="-52"/>
                        </a:rPr>
                        <a:t>0,2% 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Montserrat SemiBold" panose="020B0604020202020204" charset="-52"/>
                      </a:endParaRPr>
                    </a:p>
                  </a:txBody>
                  <a:tcPr marL="7298" marR="7298" marT="7298" marB="0" anchor="ctr"/>
                </a:tc>
                <a:extLst>
                  <a:ext uri="{0D108BD9-81ED-4DB2-BD59-A6C34878D82A}">
                    <a16:rowId xmlns:a16="http://schemas.microsoft.com/office/drawing/2014/main" val="227897076"/>
                  </a:ext>
                </a:extLst>
              </a:tr>
            </a:tbl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049485E2-DC9F-460A-9B6A-DF3B5AC93F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756462"/>
              </p:ext>
            </p:extLst>
          </p:nvPr>
        </p:nvGraphicFramePr>
        <p:xfrm>
          <a:off x="1581150" y="2495550"/>
          <a:ext cx="11801690" cy="432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E71581E3-7307-43BD-8556-197DD6A8FE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863816"/>
              </p:ext>
            </p:extLst>
          </p:nvPr>
        </p:nvGraphicFramePr>
        <p:xfrm>
          <a:off x="1581151" y="4073117"/>
          <a:ext cx="118016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286380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23;p16">
            <a:extLst>
              <a:ext uri="{FF2B5EF4-FFF2-40B4-BE49-F238E27FC236}">
                <a16:creationId xmlns:a16="http://schemas.microsoft.com/office/drawing/2014/main" id="{B654FF3C-B2FA-4C60-8EDB-ABF79079D1E1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3" y="0"/>
            <a:ext cx="13440547" cy="635004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kumimoji="0" lang="ru" sz="2400" b="0" i="0" u="none" strike="noStrike" kern="0" cap="none" spc="0" normalizeH="0" baseline="0" noProof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61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2750321" y="181572"/>
            <a:ext cx="9482165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                            </a:t>
            </a:r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Опросные листы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E5588D-59B3-4900-9F25-8ABD67CA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5E193A-7AF9-40F2-A379-6BBFE0CB8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BC3D795-2556-47B3-BD36-CB9EB70409FB}"/>
              </a:ext>
            </a:extLst>
          </p:cNvPr>
          <p:cNvSpPr txBox="1">
            <a:spLocks noChangeArrowheads="1"/>
          </p:cNvSpPr>
          <p:nvPr/>
        </p:nvSpPr>
        <p:spPr>
          <a:xfrm>
            <a:off x="2212693" y="787858"/>
            <a:ext cx="8928100" cy="4218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dirty="0">
                <a:solidFill>
                  <a:srgbClr val="2B2947"/>
                </a:solidFill>
                <a:latin typeface="Montserrat SemiBold" panose="020B0604020202020204" charset="-52"/>
              </a:rPr>
              <a:t>Опросные листы для заказа ЩЗИП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540E6F-0405-48F9-88CE-0033C8AF7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71" y="1316351"/>
            <a:ext cx="4151165" cy="5869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7B3926-CDB5-47EC-B7F9-4588A8B77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2941" y="1317724"/>
            <a:ext cx="4151165" cy="5884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E51E34-8CB8-438E-AD7C-FDCE7BF1B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8456" y="1316351"/>
            <a:ext cx="4151165" cy="5869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783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3;p16">
            <a:extLst>
              <a:ext uri="{FF2B5EF4-FFF2-40B4-BE49-F238E27FC236}">
                <a16:creationId xmlns:a16="http://schemas.microsoft.com/office/drawing/2014/main" id="{D083D2ED-46D0-495D-88B8-EDDF4FC68937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62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787315" y="181572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АО «Хакель» предлагает</a:t>
            </a:r>
          </a:p>
        </p:txBody>
      </p:sp>
      <p:sp>
        <p:nvSpPr>
          <p:cNvPr id="14" name="Google Shape;119;p16">
            <a:extLst>
              <a:ext uri="{FF2B5EF4-FFF2-40B4-BE49-F238E27FC236}">
                <a16:creationId xmlns:a16="http://schemas.microsoft.com/office/drawing/2014/main" id="{56F05725-2A41-402B-A175-0B052A4C3160}"/>
              </a:ext>
            </a:extLst>
          </p:cNvPr>
          <p:cNvSpPr txBox="1"/>
          <p:nvPr/>
        </p:nvSpPr>
        <p:spPr>
          <a:xfrm>
            <a:off x="9310" y="1048106"/>
            <a:ext cx="13430465" cy="2410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28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ПЛОДОТВОРНОЕ СОТРУДНИЧЕСТВО В РАМКАХ:</a:t>
            </a:r>
          </a:p>
        </p:txBody>
      </p:sp>
      <p:sp>
        <p:nvSpPr>
          <p:cNvPr id="15" name="Google Shape;119;p16">
            <a:extLst>
              <a:ext uri="{FF2B5EF4-FFF2-40B4-BE49-F238E27FC236}">
                <a16:creationId xmlns:a16="http://schemas.microsoft.com/office/drawing/2014/main" id="{417CC158-BDA7-48AE-A699-15E42B810DF4}"/>
              </a:ext>
            </a:extLst>
          </p:cNvPr>
          <p:cNvSpPr txBox="1"/>
          <p:nvPr/>
        </p:nvSpPr>
        <p:spPr>
          <a:xfrm>
            <a:off x="508818" y="1601528"/>
            <a:ext cx="6887017" cy="91955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20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проработки комплексных технических решений системы молниезащиты и заземления на ГРС в соответствии с требованиями ПАО «Газпром»</a:t>
            </a:r>
          </a:p>
        </p:txBody>
      </p:sp>
      <p:sp>
        <p:nvSpPr>
          <p:cNvPr id="16" name="Google Shape;119;p16">
            <a:extLst>
              <a:ext uri="{FF2B5EF4-FFF2-40B4-BE49-F238E27FC236}">
                <a16:creationId xmlns:a16="http://schemas.microsoft.com/office/drawing/2014/main" id="{2C4BE22D-958B-4BF8-8924-60F45FF9DF64}"/>
              </a:ext>
            </a:extLst>
          </p:cNvPr>
          <p:cNvSpPr txBox="1"/>
          <p:nvPr/>
        </p:nvSpPr>
        <p:spPr>
          <a:xfrm>
            <a:off x="7395835" y="1600864"/>
            <a:ext cx="5535122" cy="71399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20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требуемого обновления эксплуатируемого </a:t>
            </a:r>
            <a:r>
              <a:rPr lang="en-US" sz="20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&gt;</a:t>
            </a:r>
            <a:r>
              <a:rPr lang="ru-RU" sz="2000" dirty="0">
                <a:solidFill>
                  <a:srgbClr val="2B29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10 лет УЗИП (ЩЗИП)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C8F48B-7166-4C11-B3A7-0516D99C55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289"/>
          <a:stretch/>
        </p:blipFill>
        <p:spPr>
          <a:xfrm>
            <a:off x="781357" y="2699717"/>
            <a:ext cx="6277744" cy="3910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98F47A-8127-4381-8F1A-D4837A82B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064" y="2270441"/>
            <a:ext cx="5090905" cy="505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3;p16">
            <a:extLst>
              <a:ext uri="{FF2B5EF4-FFF2-40B4-BE49-F238E27FC236}">
                <a16:creationId xmlns:a16="http://schemas.microsoft.com/office/drawing/2014/main" id="{D083D2ED-46D0-495D-88B8-EDDF4FC68937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46672"/>
            <a:ext cx="13430465" cy="672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63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19;p16">
            <a:extLst>
              <a:ext uri="{FF2B5EF4-FFF2-40B4-BE49-F238E27FC236}">
                <a16:creationId xmlns:a16="http://schemas.microsoft.com/office/drawing/2014/main" id="{7D2558C5-F755-4F2B-9F51-0CB5BF91BDB0}"/>
              </a:ext>
            </a:extLst>
          </p:cNvPr>
          <p:cNvSpPr txBox="1"/>
          <p:nvPr/>
        </p:nvSpPr>
        <p:spPr>
          <a:xfrm>
            <a:off x="5787315" y="181572"/>
            <a:ext cx="6428289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АО «Хакель» предлагает</a:t>
            </a:r>
          </a:p>
        </p:txBody>
      </p:sp>
      <p:sp>
        <p:nvSpPr>
          <p:cNvPr id="16" name="Google Shape;119;p16">
            <a:extLst>
              <a:ext uri="{FF2B5EF4-FFF2-40B4-BE49-F238E27FC236}">
                <a16:creationId xmlns:a16="http://schemas.microsoft.com/office/drawing/2014/main" id="{2C4BE22D-958B-4BF8-8924-60F45FF9DF64}"/>
              </a:ext>
            </a:extLst>
          </p:cNvPr>
          <p:cNvSpPr txBox="1"/>
          <p:nvPr/>
        </p:nvSpPr>
        <p:spPr>
          <a:xfrm>
            <a:off x="-9310" y="619532"/>
            <a:ext cx="13421155" cy="675857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 </a:t>
            </a:r>
            <a:r>
              <a:rPr lang="en-US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III</a:t>
            </a:r>
            <a: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кв. 2020 г. подготовить</a:t>
            </a:r>
          </a:p>
          <a:p>
            <a:pPr lvl="0" algn="ctr"/>
            <a: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Альбом типовых решений</a:t>
            </a:r>
          </a:p>
          <a:p>
            <a:pPr lvl="0" algn="ctr"/>
            <a: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 организации</a:t>
            </a:r>
            <a:b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5400" dirty="0">
                <a:solidFill>
                  <a:srgbClr val="FF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КОМПЛЕКСНОЙ ЗАЩИТЫ ГРС</a:t>
            </a:r>
            <a:b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от импульсного перенапряжения</a:t>
            </a:r>
          </a:p>
          <a:p>
            <a:pPr lvl="0" algn="ctr"/>
            <a: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соответствии с нормами </a:t>
            </a:r>
            <a:b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5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требованиями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2027331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 t="14961" b="16966"/>
          <a:stretch/>
        </p:blipFill>
        <p:spPr>
          <a:xfrm>
            <a:off x="-9939" y="0"/>
            <a:ext cx="13449714" cy="651919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/>
          <p:nvPr/>
        </p:nvSpPr>
        <p:spPr>
          <a:xfrm>
            <a:off x="2764230" y="2305772"/>
            <a:ext cx="7673085" cy="173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" sz="618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СПАСИБО</a:t>
            </a:r>
            <a:endParaRPr sz="618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ru" sz="618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 ВНИМАНИЕ</a:t>
            </a:r>
            <a:endParaRPr sz="618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17"/>
          <p:cNvSpPr/>
          <p:nvPr/>
        </p:nvSpPr>
        <p:spPr>
          <a:xfrm rot="10800000" flipH="1">
            <a:off x="3937776" y="4199250"/>
            <a:ext cx="5564221" cy="100378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sz="1802"/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4">
            <a:alphaModFix/>
          </a:blip>
          <a:srcRect b="56129"/>
          <a:stretch/>
        </p:blipFill>
        <p:spPr>
          <a:xfrm>
            <a:off x="-13471" y="6355990"/>
            <a:ext cx="13453245" cy="120368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982042" y="6746961"/>
            <a:ext cx="2155508" cy="58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+7 (812) 244-59-15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50000"/>
              </a:lnSpc>
            </a:pP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8-800-333-28-29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5523018" y="6879708"/>
            <a:ext cx="2155508" cy="31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info@hakel.ru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50000"/>
              </a:lnSpc>
            </a:pP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www.hakel.ru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8896773" y="6519191"/>
            <a:ext cx="3806224" cy="1040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192171, СПб, ул. Бабушкина,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50000"/>
              </a:lnSpc>
            </a:pP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д.36, к. 1, лит. «И», пом. 409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19;p16">
            <a:extLst>
              <a:ext uri="{FF2B5EF4-FFF2-40B4-BE49-F238E27FC236}">
                <a16:creationId xmlns:a16="http://schemas.microsoft.com/office/drawing/2014/main" id="{B406215F-3544-4AF8-82C6-BFE7C980A9B9}"/>
              </a:ext>
            </a:extLst>
          </p:cNvPr>
          <p:cNvSpPr txBox="1"/>
          <p:nvPr/>
        </p:nvSpPr>
        <p:spPr>
          <a:xfrm>
            <a:off x="354284" y="4837444"/>
            <a:ext cx="9482165" cy="143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Проскуряков А.С.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Начальник инжинирингового центра</a:t>
            </a:r>
          </a:p>
          <a:p>
            <a:pPr lvl="0"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АО «Хакель»</a:t>
            </a:r>
            <a:r>
              <a:rPr lang="en-US" sz="20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/ +7(921)789-1486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5"/>
              </a:rPr>
              <a:t>proskuryakovas@hakel.ru</a:t>
            </a:r>
            <a:r>
              <a:rPr lang="en-US" sz="20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23285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4B503C9-882F-46FD-B0F8-1D27F0AB9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349" y="726412"/>
            <a:ext cx="2363076" cy="62814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3;p16">
            <a:extLst>
              <a:ext uri="{FF2B5EF4-FFF2-40B4-BE49-F238E27FC236}">
                <a16:creationId xmlns:a16="http://schemas.microsoft.com/office/drawing/2014/main" id="{7FC9650F-BFA6-47E6-AD6B-C4D7F82F4DEA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65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7DCB36-AD39-43E7-906D-724165443097}"/>
              </a:ext>
            </a:extLst>
          </p:cNvPr>
          <p:cNvSpPr/>
          <p:nvPr/>
        </p:nvSpPr>
        <p:spPr>
          <a:xfrm>
            <a:off x="449851" y="1669250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1 300 000 000 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1B9F80-3446-4150-BBF9-D4B667CC3A91}"/>
              </a:ext>
            </a:extLst>
          </p:cNvPr>
          <p:cNvSpPr/>
          <p:nvPr/>
        </p:nvSpPr>
        <p:spPr>
          <a:xfrm>
            <a:off x="3511909" y="1669250"/>
            <a:ext cx="928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– мощность грозового циклона 1 декабря 2014 г.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3A73D1-45B2-4750-BB8A-3F4AB906A358}"/>
              </a:ext>
            </a:extLst>
          </p:cNvPr>
          <p:cNvSpPr/>
          <p:nvPr/>
        </p:nvSpPr>
        <p:spPr>
          <a:xfrm>
            <a:off x="449851" y="2500718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30 000 С</a:t>
            </a:r>
            <a:r>
              <a:rPr lang="ru-RU" sz="2800" b="1" dirty="0">
                <a:latin typeface="Montserrat SemiBold" panose="020B0604020202020204" charset="-52"/>
              </a:rPr>
              <a:t>˚</a:t>
            </a:r>
            <a:endParaRPr lang="ru-RU" sz="2400" b="1" dirty="0">
              <a:latin typeface="Montserrat SemiBold" panose="020B0604020202020204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5910FC6-D38C-4B16-9BE5-CC17ACE8F865}"/>
              </a:ext>
            </a:extLst>
          </p:cNvPr>
          <p:cNvSpPr/>
          <p:nvPr/>
        </p:nvSpPr>
        <p:spPr>
          <a:xfrm>
            <a:off x="2222172" y="2500718"/>
            <a:ext cx="11363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– до такой </a:t>
            </a:r>
            <a:r>
              <a:rPr lang="en-US" sz="2800" dirty="0">
                <a:latin typeface="Montserrat SemiBold" panose="020B0604020202020204" charset="-52"/>
              </a:rPr>
              <a:t>t</a:t>
            </a:r>
            <a:r>
              <a:rPr lang="ru-RU" sz="2800" dirty="0">
                <a:latin typeface="Montserrat SemiBold" panose="020B0604020202020204" charset="-52"/>
              </a:rPr>
              <a:t>-</a:t>
            </a:r>
            <a:r>
              <a:rPr lang="ru-RU" sz="2800" dirty="0" err="1">
                <a:latin typeface="Montserrat SemiBold" panose="020B0604020202020204" charset="-52"/>
              </a:rPr>
              <a:t>ры</a:t>
            </a:r>
            <a:r>
              <a:rPr lang="en-US" sz="2800" dirty="0">
                <a:latin typeface="Montserrat SemiBold" panose="020B0604020202020204" charset="-52"/>
              </a:rPr>
              <a:t> </a:t>
            </a:r>
            <a:r>
              <a:rPr lang="ru-RU" sz="2800" dirty="0">
                <a:latin typeface="Montserrat SemiBold" panose="020B0604020202020204" charset="-52"/>
              </a:rPr>
              <a:t>разогревается воздух при ударе молнии.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832E17-E1AE-427D-A061-79DC7732288F}"/>
              </a:ext>
            </a:extLst>
          </p:cNvPr>
          <p:cNvSpPr/>
          <p:nvPr/>
        </p:nvSpPr>
        <p:spPr>
          <a:xfrm>
            <a:off x="449851" y="3332186"/>
            <a:ext cx="1087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1 500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A88637-1FCD-4CB0-A9BA-E1D297742DC0}"/>
              </a:ext>
            </a:extLst>
          </p:cNvPr>
          <p:cNvSpPr/>
          <p:nvPr/>
        </p:nvSpPr>
        <p:spPr>
          <a:xfrm>
            <a:off x="449310" y="4661769"/>
            <a:ext cx="2388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озон и азот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FB8C1F-DA29-437A-B537-45320269F3B8}"/>
              </a:ext>
            </a:extLst>
          </p:cNvPr>
          <p:cNvSpPr/>
          <p:nvPr/>
        </p:nvSpPr>
        <p:spPr>
          <a:xfrm>
            <a:off x="1533031" y="3332186"/>
            <a:ext cx="10219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– одновременно на Земле действует гроз,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B85542B-E7D7-4E99-9696-DCB7E9DF676F}"/>
              </a:ext>
            </a:extLst>
          </p:cNvPr>
          <p:cNvSpPr/>
          <p:nvPr/>
        </p:nvSpPr>
        <p:spPr>
          <a:xfrm>
            <a:off x="2806868" y="4661769"/>
            <a:ext cx="9554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– полезные «побочные» продукты ударов молний.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15657" y="5598593"/>
            <a:ext cx="10065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Montserrat SemiBold" panose="020B0604020202020204" charset="-52"/>
              </a:rPr>
              <a:t>–</a:t>
            </a:r>
            <a:r>
              <a:rPr lang="ru-RU" sz="2800" dirty="0">
                <a:latin typeface="Montserrat SemiBold" panose="020B0604020202020204" charset="-52"/>
              </a:rPr>
              <a:t> рекордная зарегистрированная длина молнии.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37CAAEF-A941-420B-A3E7-587E78DFCA2C}"/>
              </a:ext>
            </a:extLst>
          </p:cNvPr>
          <p:cNvSpPr/>
          <p:nvPr/>
        </p:nvSpPr>
        <p:spPr>
          <a:xfrm>
            <a:off x="449851" y="5598593"/>
            <a:ext cx="138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2B2947"/>
                </a:solidFill>
                <a:latin typeface="Montserrat SemiBold" panose="020B0604020202020204" charset="-52"/>
              </a:rPr>
              <a:t>321 км.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4832E17-E1AE-427D-A061-79DC7732288F}"/>
              </a:ext>
            </a:extLst>
          </p:cNvPr>
          <p:cNvSpPr/>
          <p:nvPr/>
        </p:nvSpPr>
        <p:spPr>
          <a:xfrm>
            <a:off x="737186" y="3903145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100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7008" y="3910497"/>
            <a:ext cx="8847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– средняя интенсивность разрядов в секунду.</a:t>
            </a:r>
          </a:p>
        </p:txBody>
      </p:sp>
    </p:spTree>
    <p:extLst>
      <p:ext uri="{BB962C8B-B14F-4D97-AF65-F5344CB8AC3E}">
        <p14:creationId xmlns:p14="http://schemas.microsoft.com/office/powerpoint/2010/main" val="148898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0" grpId="0"/>
      <p:bldP spid="21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107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7F9B7E37-3BE0-40A1-AB53-9C9FD613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836" y="2577061"/>
            <a:ext cx="2084355" cy="208435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0226581-DBB7-4002-B71F-B054E51DCA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5141" y="1748101"/>
            <a:ext cx="3626119" cy="749614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37B651B-EA40-4C55-8470-C256D9458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6489" y="2974768"/>
            <a:ext cx="2197359" cy="122488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F018368-C9B2-4D2A-8F41-3FC92402A3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79" y="2518348"/>
            <a:ext cx="2064815" cy="2000690"/>
          </a:xfrm>
          <a:prstGeom prst="rect">
            <a:avLst/>
          </a:prstGeom>
        </p:spPr>
      </p:pic>
      <p:pic>
        <p:nvPicPr>
          <p:cNvPr id="96" name="Рисунок 9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BC081EE9-F93B-40C3-8975-58DFBE1C5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554" y="2685575"/>
            <a:ext cx="2443033" cy="1954426"/>
          </a:xfrm>
          <a:prstGeom prst="rect">
            <a:avLst/>
          </a:prstGeom>
        </p:spPr>
      </p:pic>
      <p:pic>
        <p:nvPicPr>
          <p:cNvPr id="18" name="Google Shape;71;p14">
            <a:extLst>
              <a:ext uri="{FF2B5EF4-FFF2-40B4-BE49-F238E27FC236}">
                <a16:creationId xmlns:a16="http://schemas.microsoft.com/office/drawing/2014/main" id="{03F5072A-EF10-4FE9-AE2D-4F7B3F04E57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V="1">
            <a:off x="0" y="7374385"/>
            <a:ext cx="13440546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7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D3F73F40-E964-4543-9D97-564A2FACC3F1}"/>
              </a:ext>
            </a:extLst>
          </p:cNvPr>
          <p:cNvSpPr txBox="1"/>
          <p:nvPr/>
        </p:nvSpPr>
        <p:spPr>
          <a:xfrm>
            <a:off x="5414039" y="175718"/>
            <a:ext cx="6951566" cy="25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Проектные институты</a:t>
            </a:r>
          </a:p>
        </p:txBody>
      </p:sp>
      <p:pic>
        <p:nvPicPr>
          <p:cNvPr id="102" name="Рисунок 101" descr="Изображение выглядит как рисун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6F678B9D-9741-4035-B2C1-F4E6D24A69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778" y="2617518"/>
            <a:ext cx="2084355" cy="2084355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B384F2B8-AE13-4E12-B808-97EE05E154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9925" y="1479157"/>
            <a:ext cx="5137047" cy="879826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8911176-8EC4-474A-AD48-321105C029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1802" y="1303709"/>
            <a:ext cx="1492308" cy="13965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CBBFD7E2-195B-44E9-9B6C-EEDFC0EF0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7849" y="4035438"/>
            <a:ext cx="3334967" cy="2084355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2E142995-72CE-4F79-8E50-00C60AE216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8929" y="5077615"/>
            <a:ext cx="4936466" cy="553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C401AD-B691-40AD-8FC1-57B7B4A1DF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1819" y="5732570"/>
            <a:ext cx="10142029" cy="10129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28B5C4-426B-4DB6-98CD-1549BDFD28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67724" y="4931613"/>
            <a:ext cx="2976124" cy="620026"/>
          </a:xfrm>
          <a:prstGeom prst="rect">
            <a:avLst/>
          </a:prstGeom>
        </p:spPr>
      </p:pic>
      <p:pic>
        <p:nvPicPr>
          <p:cNvPr id="40" name="Google Shape;123;p16">
            <a:extLst>
              <a:ext uri="{FF2B5EF4-FFF2-40B4-BE49-F238E27FC236}">
                <a16:creationId xmlns:a16="http://schemas.microsoft.com/office/drawing/2014/main" id="{A3515C1F-B68B-4EA9-9840-83540BB37E6F}"/>
              </a:ext>
            </a:extLst>
          </p:cNvPr>
          <p:cNvPicPr preferRelativeResize="0"/>
          <p:nvPr/>
        </p:nvPicPr>
        <p:blipFill>
          <a:blip r:embed="rId18">
            <a:alphaModFix amt="10000"/>
          </a:blip>
          <a:stretch>
            <a:fillRect/>
          </a:stretch>
        </p:blipFill>
        <p:spPr>
          <a:xfrm>
            <a:off x="0" y="628833"/>
            <a:ext cx="13439775" cy="6742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035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123;p16">
            <a:extLst>
              <a:ext uri="{FF2B5EF4-FFF2-40B4-BE49-F238E27FC236}">
                <a16:creationId xmlns:a16="http://schemas.microsoft.com/office/drawing/2014/main" id="{A3515C1F-B68B-4EA9-9840-83540BB37E6F}"/>
              </a:ext>
            </a:extLst>
          </p:cNvPr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23925"/>
            <a:ext cx="13439775" cy="674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1;p14">
            <a:extLst>
              <a:ext uri="{FF2B5EF4-FFF2-40B4-BE49-F238E27FC236}">
                <a16:creationId xmlns:a16="http://schemas.microsoft.com/office/drawing/2014/main" id="{03F5072A-EF10-4FE9-AE2D-4F7B3F04E57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V="1">
            <a:off x="0" y="7374385"/>
            <a:ext cx="13440546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8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D3F73F40-E964-4543-9D97-564A2FACC3F1}"/>
              </a:ext>
            </a:extLst>
          </p:cNvPr>
          <p:cNvSpPr txBox="1"/>
          <p:nvPr/>
        </p:nvSpPr>
        <p:spPr>
          <a:xfrm>
            <a:off x="5414039" y="175718"/>
            <a:ext cx="6951566" cy="25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Проектные институты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AFFC28-29F6-429F-8D5C-01F34C2A1038}"/>
              </a:ext>
            </a:extLst>
          </p:cNvPr>
          <p:cNvSpPr/>
          <p:nvPr/>
        </p:nvSpPr>
        <p:spPr>
          <a:xfrm>
            <a:off x="1241015" y="3779837"/>
            <a:ext cx="11498782" cy="304698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Московский филиал / АО «Газпром промгаз»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Нижегородский филиал / АО «</a:t>
            </a:r>
            <a:r>
              <a:rPr lang="ru-RU" sz="3200" dirty="0" err="1">
                <a:solidFill>
                  <a:srgbClr val="2B2947"/>
                </a:solidFill>
                <a:latin typeface="Montserrat SemiBold" panose="020B0604020202020204" charset="-52"/>
              </a:rPr>
              <a:t>Гипрогазцентр</a:t>
            </a: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Санкт-Петербургский филиал / АО «</a:t>
            </a:r>
            <a:r>
              <a:rPr lang="ru-RU" sz="3200" dirty="0" err="1">
                <a:solidFill>
                  <a:srgbClr val="2B2947"/>
                </a:solidFill>
                <a:latin typeface="Montserrat SemiBold" panose="020B0604020202020204" charset="-52"/>
              </a:rPr>
              <a:t>Гипроспецгаз</a:t>
            </a: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Саратовский филиал / ПАО «</a:t>
            </a:r>
            <a:r>
              <a:rPr lang="ru-RU" sz="3200" dirty="0" err="1">
                <a:solidFill>
                  <a:srgbClr val="2B2947"/>
                </a:solidFill>
                <a:latin typeface="Montserrat SemiBold" panose="020B0604020202020204" charset="-52"/>
              </a:rPr>
              <a:t>ВНИПИгаздобыча</a:t>
            </a: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Ставропольский филиал / ОАО «</a:t>
            </a:r>
            <a:r>
              <a:rPr lang="ru-RU" sz="3200" dirty="0" err="1">
                <a:solidFill>
                  <a:srgbClr val="2B2947"/>
                </a:solidFill>
                <a:latin typeface="Montserrat SemiBold" panose="020B0604020202020204" charset="-52"/>
              </a:rPr>
              <a:t>СевКавНИПИгаз</a:t>
            </a: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Тюменский филиал / ООО «</a:t>
            </a:r>
            <a:r>
              <a:rPr lang="ru-RU" sz="3200" dirty="0" err="1">
                <a:solidFill>
                  <a:srgbClr val="2B2947"/>
                </a:solidFill>
                <a:latin typeface="Montserrat SemiBold" panose="020B0604020202020204" charset="-52"/>
              </a:rPr>
              <a:t>ТюменНИИгипрогаз</a:t>
            </a:r>
            <a:r>
              <a:rPr lang="ru-RU" sz="3200" dirty="0">
                <a:solidFill>
                  <a:srgbClr val="2B2947"/>
                </a:solidFill>
                <a:latin typeface="Montserrat SemiBold" panose="020B0604020202020204" charset="-52"/>
              </a:rPr>
              <a:t>»</a:t>
            </a:r>
          </a:p>
        </p:txBody>
      </p:sp>
      <p:pic>
        <p:nvPicPr>
          <p:cNvPr id="4" name="Рисунок 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E117F41-60EF-469E-A253-461FF2603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879" y="376787"/>
            <a:ext cx="7747244" cy="308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76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4CE33B8-D1EE-4CD5-853E-BC8578286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643" y="2221064"/>
            <a:ext cx="5274095" cy="114326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2726A03-1130-4D7F-A9B0-3534DEA51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85" y="1503824"/>
            <a:ext cx="2470976" cy="18605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D07A841-89B4-4501-87AE-FEA50EF2A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4629396"/>
            <a:ext cx="3729054" cy="1133138"/>
          </a:xfrm>
          <a:prstGeom prst="rect">
            <a:avLst/>
          </a:prstGeom>
        </p:spPr>
      </p:pic>
      <p:pic>
        <p:nvPicPr>
          <p:cNvPr id="18" name="Google Shape;71;p14">
            <a:extLst>
              <a:ext uri="{FF2B5EF4-FFF2-40B4-BE49-F238E27FC236}">
                <a16:creationId xmlns:a16="http://schemas.microsoft.com/office/drawing/2014/main" id="{03F5072A-EF10-4FE9-AE2D-4F7B3F04E5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V="1">
            <a:off x="0" y="7374386"/>
            <a:ext cx="13440546" cy="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1" y="7372357"/>
            <a:ext cx="13440546" cy="1873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-772" y="3507"/>
            <a:ext cx="13440547" cy="616025"/>
          </a:xfrm>
          <a:prstGeom prst="rect">
            <a:avLst/>
          </a:prstGeom>
          <a:solidFill>
            <a:srgbClr val="E7ECF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310" y="87832"/>
            <a:ext cx="1583411" cy="4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2159008" y="116687"/>
            <a:ext cx="53685" cy="370774"/>
          </a:xfrm>
          <a:prstGeom prst="rect">
            <a:avLst/>
          </a:prstGeom>
          <a:solidFill>
            <a:srgbClr val="D72C34"/>
          </a:solidFill>
          <a:ln>
            <a:noFill/>
          </a:ln>
        </p:spPr>
        <p:txBody>
          <a:bodyPr spcFirstLastPara="1" wrap="square" lIns="117701" tIns="117701" rIns="117701" bIns="117701" anchor="ctr" anchorCtr="0">
            <a:noAutofit/>
          </a:bodyPr>
          <a:lstStyle/>
          <a:p>
            <a:endParaRPr sz="1802"/>
          </a:p>
        </p:txBody>
      </p:sp>
      <p:sp>
        <p:nvSpPr>
          <p:cNvPr id="29" name="Google Shape;76;p14">
            <a:extLst>
              <a:ext uri="{FF2B5EF4-FFF2-40B4-BE49-F238E27FC236}">
                <a16:creationId xmlns:a16="http://schemas.microsoft.com/office/drawing/2014/main" id="{4A5F2056-5544-4D2C-BE1D-12685C0C32FC}"/>
              </a:ext>
            </a:extLst>
          </p:cNvPr>
          <p:cNvSpPr txBox="1"/>
          <p:nvPr/>
        </p:nvSpPr>
        <p:spPr>
          <a:xfrm>
            <a:off x="12306212" y="193240"/>
            <a:ext cx="670096" cy="24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.0</a:t>
            </a:r>
            <a:fld id="{732616AD-B40E-4BCD-AA7D-C1714149C4C1}" type="slidenum">
              <a:rPr lang="ru" sz="240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pPr algn="r"/>
              <a:t>9</a:t>
            </a:fld>
            <a:endParaRPr sz="2400" dirty="0">
              <a:solidFill>
                <a:srgbClr val="2328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D3F73F40-E964-4543-9D97-564A2FACC3F1}"/>
              </a:ext>
            </a:extLst>
          </p:cNvPr>
          <p:cNvSpPr txBox="1"/>
          <p:nvPr/>
        </p:nvSpPr>
        <p:spPr>
          <a:xfrm>
            <a:off x="5362420" y="175950"/>
            <a:ext cx="6951566" cy="25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ru-RU" sz="2400" dirty="0">
                <a:solidFill>
                  <a:srgbClr val="2328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Производители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76698A-019F-4146-B469-88AD116A3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358" y="3420101"/>
            <a:ext cx="7259758" cy="1198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484C18-8BD9-48C0-8B06-913C87853C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543" y="3898437"/>
            <a:ext cx="3384458" cy="988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89C815-317B-440E-A5F5-2EE250DE4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07738" y="2260071"/>
            <a:ext cx="2783771" cy="96875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C428C8C-7098-46D6-B81D-D03179E839C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1796" t="63520" r="34994" b="-856"/>
          <a:stretch/>
        </p:blipFill>
        <p:spPr>
          <a:xfrm>
            <a:off x="10887766" y="2824100"/>
            <a:ext cx="322958" cy="31434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5D1C53D-92A5-4751-AE9F-5DC783522D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17986" y="4232255"/>
            <a:ext cx="2180130" cy="1310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Изображение выглядит как рисунок, текст,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5C1737E1-A5BB-435B-AD68-4CEE0A9C4B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5501" y="4974611"/>
            <a:ext cx="1524000" cy="7143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8EAC3D-D8F8-42AC-9A27-82FFF9AF16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6484" y="4816829"/>
            <a:ext cx="2962275" cy="876300"/>
          </a:xfrm>
          <a:prstGeom prst="rect">
            <a:avLst/>
          </a:prstGeom>
        </p:spPr>
      </p:pic>
      <p:pic>
        <p:nvPicPr>
          <p:cNvPr id="20" name="Google Shape;123;p16">
            <a:extLst>
              <a:ext uri="{FF2B5EF4-FFF2-40B4-BE49-F238E27FC236}">
                <a16:creationId xmlns:a16="http://schemas.microsoft.com/office/drawing/2014/main" id="{FD6EFB63-0083-4C61-9002-04690CBD220B}"/>
              </a:ext>
            </a:extLst>
          </p:cNvPr>
          <p:cNvPicPr preferRelativeResize="0"/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0" y="619532"/>
            <a:ext cx="13439775" cy="6742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51627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46987</TotalTime>
  <Words>2324</Words>
  <Application>Microsoft Office PowerPoint</Application>
  <PresentationFormat>Произвольный</PresentationFormat>
  <Paragraphs>756</Paragraphs>
  <Slides>65</Slides>
  <Notes>65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2" baseType="lpstr">
      <vt:lpstr>Times New Roman</vt:lpstr>
      <vt:lpstr>Montserrat</vt:lpstr>
      <vt:lpstr>Century Gothic</vt:lpstr>
      <vt:lpstr>Montserrat SemiBold</vt:lpstr>
      <vt:lpstr>Arial</vt:lpstr>
      <vt:lpstr>Simple Light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Проскуряков Александр Семёнович</dc:creator>
  <cp:lastModifiedBy>Проскуряков Александр Семёнович</cp:lastModifiedBy>
  <cp:revision>563</cp:revision>
  <cp:lastPrinted>2019-10-01T07:07:08Z</cp:lastPrinted>
  <dcterms:modified xsi:type="dcterms:W3CDTF">2019-10-23T08:17:27Z</dcterms:modified>
</cp:coreProperties>
</file>