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theme/theme45.xml" ContentType="application/vnd.openxmlformats-officedocument.theme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46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theme/theme47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48.xml" ContentType="application/vnd.openxmlformats-officedocument.theme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9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50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51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52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53.xml" ContentType="application/vnd.openxmlformats-officedocument.theme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theme/theme54.xml" ContentType="application/vnd.openxmlformats-officedocument.theme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theme/theme55.xml" ContentType="application/vnd.openxmlformats-officedocument.theme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56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57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58.xml" ContentType="application/vnd.openxmlformats-officedocument.them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59.xml" ContentType="application/vnd.openxmlformats-officedocument.theme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theme/theme60.xml" ContentType="application/vnd.openxmlformats-officedocument.theme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theme/theme61.xml" ContentType="application/vnd.openxmlformats-officedocument.theme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theme/theme62.xml" ContentType="application/vnd.openxmlformats-officedocument.theme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63.xml" ContentType="application/vnd.openxmlformats-officedocument.theme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64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theme/theme65.xml" ContentType="application/vnd.openxmlformats-officedocument.theme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66.xml" ContentType="application/vnd.openxmlformats-officedocument.theme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theme/theme67.xml" ContentType="application/vnd.openxmlformats-officedocument.theme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68.xml" ContentType="application/vnd.openxmlformats-officedocument.theme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theme/theme69.xml" ContentType="application/vnd.openxmlformats-officedocument.theme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70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theme/theme71.xml" ContentType="application/vnd.openxmlformats-officedocument.theme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theme/theme72.xml" ContentType="application/vnd.openxmlformats-officedocument.theme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theme/theme73.xml" ContentType="application/vnd.openxmlformats-officedocument.theme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theme/theme74.xml" ContentType="application/vnd.openxmlformats-officedocument.theme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theme/theme75.xml" ContentType="application/vnd.openxmlformats-officedocument.theme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theme/theme76.xml" ContentType="application/vnd.openxmlformats-officedocument.theme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theme/theme77.xml" ContentType="application/vnd.openxmlformats-officedocument.theme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theme/theme78.xml" ContentType="application/vnd.openxmlformats-officedocument.theme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theme/theme79.xml" ContentType="application/vnd.openxmlformats-officedocument.theme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theme/theme80.xml" ContentType="application/vnd.openxmlformats-officedocument.theme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theme/theme81.xml" ContentType="application/vnd.openxmlformats-officedocument.theme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theme/theme82.xml" ContentType="application/vnd.openxmlformats-officedocument.theme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theme/theme83.xml" ContentType="application/vnd.openxmlformats-officedocument.theme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theme/theme84.xml" ContentType="application/vnd.openxmlformats-officedocument.theme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85.xml" ContentType="application/vnd.openxmlformats-officedocument.theme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theme/theme86.xml" ContentType="application/vnd.openxmlformats-officedocument.theme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theme/theme87.xml" ContentType="application/vnd.openxmlformats-officedocument.theme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theme/theme88.xml" ContentType="application/vnd.openxmlformats-officedocument.theme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theme/theme89.xml" ContentType="application/vnd.openxmlformats-officedocument.theme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theme/theme90.xml" ContentType="application/vnd.openxmlformats-officedocument.theme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theme/theme91.xml" ContentType="application/vnd.openxmlformats-officedocument.theme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theme/theme92.xml" ContentType="application/vnd.openxmlformats-officedocument.theme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theme/theme93.xml" ContentType="application/vnd.openxmlformats-officedocument.theme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theme/theme94.xml" ContentType="application/vnd.openxmlformats-officedocument.theme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theme/theme95.xml" ContentType="application/vnd.openxmlformats-officedocument.theme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theme/theme96.xml" ContentType="application/vnd.openxmlformats-officedocument.theme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theme/theme97.xml" ContentType="application/vnd.openxmlformats-officedocument.theme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theme/theme98.xml" ContentType="application/vnd.openxmlformats-officedocument.theme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theme/theme99.xml" ContentType="application/vnd.openxmlformats-officedocument.theme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theme/theme100.xml" ContentType="application/vnd.openxmlformats-officedocument.theme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theme/theme101.xml" ContentType="application/vnd.openxmlformats-officedocument.theme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theme/theme102.xml" ContentType="application/vnd.openxmlformats-officedocument.theme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theme/theme103.xml" ContentType="application/vnd.openxmlformats-officedocument.theme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theme/theme104.xml" ContentType="application/vnd.openxmlformats-officedocument.theme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theme/theme105.xml" ContentType="application/vnd.openxmlformats-officedocument.theme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theme/theme106.xml" ContentType="application/vnd.openxmlformats-officedocument.theme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theme/theme107.xml" ContentType="application/vnd.openxmlformats-officedocument.theme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theme/theme108.xml" ContentType="application/vnd.openxmlformats-officedocument.theme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theme/theme109.xml" ContentType="application/vnd.openxmlformats-officedocument.theme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theme/theme110.xml" ContentType="application/vnd.openxmlformats-officedocument.theme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theme/theme111.xml" ContentType="application/vnd.openxmlformats-officedocument.theme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theme/theme112.xml" ContentType="application/vnd.openxmlformats-officedocument.theme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theme/theme113.xml" ContentType="application/vnd.openxmlformats-officedocument.theme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theme/theme114.xml" ContentType="application/vnd.openxmlformats-officedocument.theme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theme/theme115.xml" ContentType="application/vnd.openxmlformats-officedocument.theme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theme/theme116.xml" ContentType="application/vnd.openxmlformats-officedocument.theme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theme/theme117.xml" ContentType="application/vnd.openxmlformats-officedocument.theme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theme/theme118.xml" ContentType="application/vnd.openxmlformats-officedocument.theme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theme/theme119.xml" ContentType="application/vnd.openxmlformats-officedocument.theme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theme/theme120.xml" ContentType="application/vnd.openxmlformats-officedocument.theme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theme/theme121.xml" ContentType="application/vnd.openxmlformats-officedocument.theme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theme/theme122.xml" ContentType="application/vnd.openxmlformats-officedocument.theme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theme/theme123.xml" ContentType="application/vnd.openxmlformats-officedocument.theme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theme/theme124.xml" ContentType="application/vnd.openxmlformats-officedocument.theme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theme/theme125.xml" ContentType="application/vnd.openxmlformats-officedocument.theme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theme/theme126.xml" ContentType="application/vnd.openxmlformats-officedocument.theme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theme/theme127.xml" ContentType="application/vnd.openxmlformats-officedocument.theme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theme/theme128.xml" ContentType="application/vnd.openxmlformats-officedocument.theme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theme/theme129.xml" ContentType="application/vnd.openxmlformats-officedocument.theme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theme/theme130.xml" ContentType="application/vnd.openxmlformats-officedocument.theme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theme/theme131.xml" ContentType="application/vnd.openxmlformats-officedocument.theme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theme/theme132.xml" ContentType="application/vnd.openxmlformats-officedocument.theme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theme/theme133.xml" ContentType="application/vnd.openxmlformats-officedocument.theme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theme/theme134.xml" ContentType="application/vnd.openxmlformats-officedocument.theme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theme/theme135.xml" ContentType="application/vnd.openxmlformats-officedocument.theme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theme/theme136.xml" ContentType="application/vnd.openxmlformats-officedocument.theme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theme/theme137.xml" ContentType="application/vnd.openxmlformats-officedocument.theme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theme/theme138.xml" ContentType="application/vnd.openxmlformats-officedocument.theme+xml"/>
  <Override PartName="/ppt/theme/theme139.xml" ContentType="application/vnd.openxmlformats-officedocument.theme+xml"/>
  <Override PartName="/ppt/theme/theme14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drawings/drawing9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charts/chart15.xml" ContentType="application/vnd.openxmlformats-officedocument.drawingml.chart+xml"/>
  <Override PartName="/ppt/drawings/drawing12.xml" ContentType="application/vnd.openxmlformats-officedocument.drawingml.chartshapes+xml"/>
  <Override PartName="/ppt/charts/chart16.xml" ContentType="application/vnd.openxmlformats-officedocument.drawingml.chart+xml"/>
  <Override PartName="/ppt/theme/themeOverride4.xml" ContentType="application/vnd.openxmlformats-officedocument.themeOverride+xml"/>
  <Override PartName="/ppt/drawings/drawing13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theme/themeOverride5.xml" ContentType="application/vnd.openxmlformats-officedocument.themeOverride+xml"/>
  <Override PartName="/ppt/drawings/drawing14.xml" ContentType="application/vnd.openxmlformats-officedocument.drawingml.chartshapes+xml"/>
  <Override PartName="/ppt/charts/chart18.xml" ContentType="application/vnd.openxmlformats-officedocument.drawingml.chart+xml"/>
  <Override PartName="/ppt/theme/themeOverride6.xml" ContentType="application/vnd.openxmlformats-officedocument.themeOverride+xml"/>
  <Override PartName="/ppt/drawings/drawing15.xml" ContentType="application/vnd.openxmlformats-officedocument.drawingml.chartshapes+xml"/>
  <Override PartName="/ppt/charts/chart19.xml" ContentType="application/vnd.openxmlformats-officedocument.drawingml.chart+xml"/>
  <Override PartName="/ppt/theme/themeOverride7.xml" ContentType="application/vnd.openxmlformats-officedocument.themeOverride+xml"/>
  <Override PartName="/ppt/drawings/drawing16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theme/themeOverride8.xml" ContentType="application/vnd.openxmlformats-officedocument.themeOverride+xml"/>
  <Override PartName="/ppt/drawings/drawing17.xml" ContentType="application/vnd.openxmlformats-officedocument.drawingml.chartshapes+xml"/>
  <Override PartName="/ppt/charts/chart21.xml" ContentType="application/vnd.openxmlformats-officedocument.drawingml.chart+xml"/>
  <Override PartName="/ppt/theme/themeOverride9.xml" ContentType="application/vnd.openxmlformats-officedocument.themeOverride+xml"/>
  <Override PartName="/ppt/drawings/drawing18.xml" ContentType="application/vnd.openxmlformats-officedocument.drawingml.chartshapes+xml"/>
  <Override PartName="/ppt/charts/chart22.xml" ContentType="application/vnd.openxmlformats-officedocument.drawingml.chart+xml"/>
  <Override PartName="/ppt/theme/themeOverride10.xml" ContentType="application/vnd.openxmlformats-officedocument.themeOverride+xml"/>
  <Override PartName="/ppt/drawings/drawing19.xml" ContentType="application/vnd.openxmlformats-officedocument.drawingml.chartshapes+xml"/>
  <Override PartName="/ppt/charts/chart23.xml" ContentType="application/vnd.openxmlformats-officedocument.drawingml.chart+xml"/>
  <Override PartName="/ppt/theme/themeOverride11.xml" ContentType="application/vnd.openxmlformats-officedocument.themeOverride+xml"/>
  <Override PartName="/ppt/drawings/drawing20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32.xml" ContentType="application/vnd.openxmlformats-officedocument.presentationml.notesSlide+xml"/>
  <Override PartName="/ppt/charts/chart26.xml" ContentType="application/vnd.openxmlformats-officedocument.drawingml.chart+xml"/>
  <Override PartName="/ppt/theme/themeOverride12.xml" ContentType="application/vnd.openxmlformats-officedocument.themeOverride+xml"/>
  <Override PartName="/ppt/drawings/drawing21.xml" ContentType="application/vnd.openxmlformats-officedocument.drawingml.chartshapes+xml"/>
  <Override PartName="/ppt/charts/chart27.xml" ContentType="application/vnd.openxmlformats-officedocument.drawingml.chart+xml"/>
  <Override PartName="/ppt/theme/themeOverride13.xml" ContentType="application/vnd.openxmlformats-officedocument.themeOverride+xml"/>
  <Override PartName="/ppt/charts/chart28.xml" ContentType="application/vnd.openxmlformats-officedocument.drawingml.chart+xml"/>
  <Override PartName="/ppt/theme/themeOverride14.xml" ContentType="application/vnd.openxmlformats-officedocument.themeOverride+xml"/>
  <Override PartName="/ppt/drawings/drawing22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29.xml" ContentType="application/vnd.openxmlformats-officedocument.drawingml.chart+xml"/>
  <Override PartName="/ppt/drawings/drawing23.xml" ContentType="application/vnd.openxmlformats-officedocument.drawingml.chartshapes+xml"/>
  <Override PartName="/ppt/charts/chart30.xml" ContentType="application/vnd.openxmlformats-officedocument.drawingml.chart+xml"/>
  <Override PartName="/ppt/theme/themeOverride15.xml" ContentType="application/vnd.openxmlformats-officedocument.themeOverride+xml"/>
  <Override PartName="/ppt/drawings/drawing24.xml" ContentType="application/vnd.openxmlformats-officedocument.drawingml.chartshapes+xml"/>
  <Override PartName="/ppt/charts/chart31.xml" ContentType="application/vnd.openxmlformats-officedocument.drawingml.chart+xml"/>
  <Override PartName="/ppt/theme/themeOverride16.xml" ContentType="application/vnd.openxmlformats-officedocument.themeOverride+xml"/>
  <Override PartName="/ppt/drawings/drawing25.xml" ContentType="application/vnd.openxmlformats-officedocument.drawingml.chartshapes+xml"/>
  <Override PartName="/ppt/charts/chart32.xml" ContentType="application/vnd.openxmlformats-officedocument.drawingml.chart+xml"/>
  <Override PartName="/ppt/theme/themeOverride17.xml" ContentType="application/vnd.openxmlformats-officedocument.themeOverride+xml"/>
  <Override PartName="/ppt/drawings/drawing2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5"/>
    <p:sldMasterId id="2147483658" r:id="rId6"/>
    <p:sldMasterId id="2147483659" r:id="rId7"/>
    <p:sldMasterId id="2147483660" r:id="rId8"/>
    <p:sldMasterId id="2147483661" r:id="rId9"/>
    <p:sldMasterId id="2147483662" r:id="rId10"/>
    <p:sldMasterId id="2147483663" r:id="rId11"/>
    <p:sldMasterId id="2147483655" r:id="rId12"/>
    <p:sldMasterId id="2147483754" r:id="rId13"/>
    <p:sldMasterId id="2147483766" r:id="rId14"/>
    <p:sldMasterId id="2147483778" r:id="rId15"/>
    <p:sldMasterId id="2147483790" r:id="rId16"/>
    <p:sldMasterId id="2147483802" r:id="rId17"/>
    <p:sldMasterId id="2147483814" r:id="rId18"/>
    <p:sldMasterId id="2147483826" r:id="rId19"/>
    <p:sldMasterId id="2147483992" r:id="rId20"/>
    <p:sldMasterId id="2147484004" r:id="rId21"/>
    <p:sldMasterId id="2147484016" r:id="rId22"/>
    <p:sldMasterId id="2147484028" r:id="rId23"/>
    <p:sldMasterId id="2147484040" r:id="rId24"/>
    <p:sldMasterId id="2147484052" r:id="rId25"/>
    <p:sldMasterId id="2147484064" r:id="rId26"/>
    <p:sldMasterId id="2147484076" r:id="rId27"/>
    <p:sldMasterId id="2147484088" r:id="rId28"/>
    <p:sldMasterId id="2147484100" r:id="rId29"/>
    <p:sldMasterId id="2147484112" r:id="rId30"/>
    <p:sldMasterId id="2147484124" r:id="rId31"/>
    <p:sldMasterId id="2147484136" r:id="rId32"/>
    <p:sldMasterId id="2147484148" r:id="rId33"/>
    <p:sldMasterId id="2147484160" r:id="rId34"/>
    <p:sldMasterId id="2147484172" r:id="rId35"/>
    <p:sldMasterId id="2147484184" r:id="rId36"/>
    <p:sldMasterId id="2147484196" r:id="rId37"/>
    <p:sldMasterId id="2147484208" r:id="rId38"/>
    <p:sldMasterId id="2147484220" r:id="rId39"/>
    <p:sldMasterId id="2147484232" r:id="rId40"/>
    <p:sldMasterId id="2147484244" r:id="rId41"/>
    <p:sldMasterId id="2147484256" r:id="rId42"/>
    <p:sldMasterId id="2147484268" r:id="rId43"/>
    <p:sldMasterId id="2147484280" r:id="rId44"/>
    <p:sldMasterId id="2147484292" r:id="rId45"/>
    <p:sldMasterId id="2147484305" r:id="rId46"/>
    <p:sldMasterId id="2147484317" r:id="rId47"/>
    <p:sldMasterId id="2147484329" r:id="rId48"/>
    <p:sldMasterId id="2147484341" r:id="rId49"/>
    <p:sldMasterId id="2147484354" r:id="rId50"/>
    <p:sldMasterId id="2147484366" r:id="rId51"/>
    <p:sldMasterId id="2147484378" r:id="rId52"/>
    <p:sldMasterId id="2147484390" r:id="rId53"/>
    <p:sldMasterId id="2147484402" r:id="rId54"/>
    <p:sldMasterId id="2147484414" r:id="rId55"/>
    <p:sldMasterId id="2147484426" r:id="rId56"/>
    <p:sldMasterId id="2147484438" r:id="rId57"/>
    <p:sldMasterId id="2147484450" r:id="rId58"/>
    <p:sldMasterId id="2147484462" r:id="rId59"/>
    <p:sldMasterId id="2147484474" r:id="rId60"/>
    <p:sldMasterId id="2147484486" r:id="rId61"/>
    <p:sldMasterId id="2147484498" r:id="rId62"/>
    <p:sldMasterId id="2147484510" r:id="rId63"/>
    <p:sldMasterId id="2147484522" r:id="rId64"/>
    <p:sldMasterId id="2147484534" r:id="rId65"/>
    <p:sldMasterId id="2147484546" r:id="rId66"/>
    <p:sldMasterId id="2147484558" r:id="rId67"/>
    <p:sldMasterId id="2147484570" r:id="rId68"/>
    <p:sldMasterId id="2147484582" r:id="rId69"/>
    <p:sldMasterId id="2147484594" r:id="rId70"/>
    <p:sldMasterId id="2147484606" r:id="rId71"/>
    <p:sldMasterId id="2147484618" r:id="rId72"/>
    <p:sldMasterId id="2147484630" r:id="rId73"/>
    <p:sldMasterId id="2147484642" r:id="rId74"/>
    <p:sldMasterId id="2147484654" r:id="rId75"/>
    <p:sldMasterId id="2147484666" r:id="rId76"/>
    <p:sldMasterId id="2147484678" r:id="rId77"/>
    <p:sldMasterId id="2147484690" r:id="rId78"/>
    <p:sldMasterId id="2147484702" r:id="rId79"/>
    <p:sldMasterId id="2147484714" r:id="rId80"/>
    <p:sldMasterId id="2147484726" r:id="rId81"/>
    <p:sldMasterId id="2147484738" r:id="rId82"/>
    <p:sldMasterId id="2147484750" r:id="rId83"/>
    <p:sldMasterId id="2147484762" r:id="rId84"/>
    <p:sldMasterId id="2147484774" r:id="rId85"/>
    <p:sldMasterId id="2147484786" r:id="rId86"/>
    <p:sldMasterId id="2147484798" r:id="rId87"/>
    <p:sldMasterId id="2147484810" r:id="rId88"/>
    <p:sldMasterId id="2147484822" r:id="rId89"/>
    <p:sldMasterId id="2147484834" r:id="rId90"/>
    <p:sldMasterId id="2147484846" r:id="rId91"/>
    <p:sldMasterId id="2147484859" r:id="rId92"/>
    <p:sldMasterId id="2147484872" r:id="rId93"/>
    <p:sldMasterId id="2147484885" r:id="rId94"/>
    <p:sldMasterId id="2147484898" r:id="rId95"/>
    <p:sldMasterId id="2147484910" r:id="rId96"/>
    <p:sldMasterId id="2147484922" r:id="rId97"/>
    <p:sldMasterId id="2147484934" r:id="rId98"/>
    <p:sldMasterId id="2147484946" r:id="rId99"/>
    <p:sldMasterId id="2147484958" r:id="rId100"/>
    <p:sldMasterId id="2147484970" r:id="rId101"/>
    <p:sldMasterId id="2147484982" r:id="rId102"/>
    <p:sldMasterId id="2147484994" r:id="rId103"/>
    <p:sldMasterId id="2147485006" r:id="rId104"/>
    <p:sldMasterId id="2147485018" r:id="rId105"/>
    <p:sldMasterId id="2147485030" r:id="rId106"/>
    <p:sldMasterId id="2147485042" r:id="rId107"/>
    <p:sldMasterId id="2147485055" r:id="rId108"/>
    <p:sldMasterId id="2147485067" r:id="rId109"/>
    <p:sldMasterId id="2147485079" r:id="rId110"/>
    <p:sldMasterId id="2147485091" r:id="rId111"/>
    <p:sldMasterId id="2147485103" r:id="rId112"/>
    <p:sldMasterId id="2147485115" r:id="rId113"/>
    <p:sldMasterId id="2147485127" r:id="rId114"/>
    <p:sldMasterId id="2147485139" r:id="rId115"/>
    <p:sldMasterId id="2147485151" r:id="rId116"/>
    <p:sldMasterId id="2147485163" r:id="rId117"/>
    <p:sldMasterId id="2147485175" r:id="rId118"/>
    <p:sldMasterId id="2147485187" r:id="rId119"/>
    <p:sldMasterId id="2147485199" r:id="rId120"/>
    <p:sldMasterId id="2147485211" r:id="rId121"/>
    <p:sldMasterId id="2147485223" r:id="rId122"/>
    <p:sldMasterId id="2147485235" r:id="rId123"/>
    <p:sldMasterId id="2147485247" r:id="rId124"/>
    <p:sldMasterId id="2147485259" r:id="rId125"/>
    <p:sldMasterId id="2147485271" r:id="rId126"/>
    <p:sldMasterId id="2147485283" r:id="rId127"/>
    <p:sldMasterId id="2147485295" r:id="rId128"/>
    <p:sldMasterId id="2147485307" r:id="rId129"/>
    <p:sldMasterId id="2147485319" r:id="rId130"/>
    <p:sldMasterId id="2147485331" r:id="rId131"/>
    <p:sldMasterId id="2147485343" r:id="rId132"/>
    <p:sldMasterId id="2147485346" r:id="rId133"/>
    <p:sldMasterId id="2147485352" r:id="rId134"/>
    <p:sldMasterId id="2147485358" r:id="rId135"/>
    <p:sldMasterId id="2147485364" r:id="rId136"/>
    <p:sldMasterId id="2147485367" r:id="rId137"/>
    <p:sldMasterId id="2147485370" r:id="rId138"/>
    <p:sldMasterId id="2147485373" r:id="rId139"/>
    <p:sldMasterId id="2147485376" r:id="rId140"/>
    <p:sldMasterId id="2147485387" r:id="rId141"/>
    <p:sldMasterId id="2147485392" r:id="rId142"/>
  </p:sldMasterIdLst>
  <p:notesMasterIdLst>
    <p:notesMasterId r:id="rId178"/>
  </p:notesMasterIdLst>
  <p:handoutMasterIdLst>
    <p:handoutMasterId r:id="rId179"/>
  </p:handoutMasterIdLst>
  <p:sldIdLst>
    <p:sldId id="862" r:id="rId143"/>
    <p:sldId id="875" r:id="rId144"/>
    <p:sldId id="839" r:id="rId145"/>
    <p:sldId id="873" r:id="rId146"/>
    <p:sldId id="854" r:id="rId147"/>
    <p:sldId id="877" r:id="rId148"/>
    <p:sldId id="821" r:id="rId149"/>
    <p:sldId id="825" r:id="rId150"/>
    <p:sldId id="800" r:id="rId151"/>
    <p:sldId id="828" r:id="rId152"/>
    <p:sldId id="869" r:id="rId153"/>
    <p:sldId id="864" r:id="rId154"/>
    <p:sldId id="876" r:id="rId155"/>
    <p:sldId id="823" r:id="rId156"/>
    <p:sldId id="822" r:id="rId157"/>
    <p:sldId id="872" r:id="rId158"/>
    <p:sldId id="866" r:id="rId159"/>
    <p:sldId id="867" r:id="rId160"/>
    <p:sldId id="857" r:id="rId161"/>
    <p:sldId id="858" r:id="rId162"/>
    <p:sldId id="865" r:id="rId163"/>
    <p:sldId id="863" r:id="rId164"/>
    <p:sldId id="851" r:id="rId165"/>
    <p:sldId id="846" r:id="rId166"/>
    <p:sldId id="831" r:id="rId167"/>
    <p:sldId id="842" r:id="rId168"/>
    <p:sldId id="840" r:id="rId169"/>
    <p:sldId id="850" r:id="rId170"/>
    <p:sldId id="861" r:id="rId171"/>
    <p:sldId id="841" r:id="rId172"/>
    <p:sldId id="852" r:id="rId173"/>
    <p:sldId id="844" r:id="rId174"/>
    <p:sldId id="830" r:id="rId175"/>
    <p:sldId id="871" r:id="rId176"/>
    <p:sldId id="859" r:id="rId177"/>
  </p:sldIdLst>
  <p:sldSz cx="9144000" cy="5143500" type="screen16x9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bg1"/>
        </a:solidFill>
        <a:latin typeface="Arial Narrow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A82E6FB-11EC-46D3-B68F-198181A6F30B}">
          <p14:sldIdLst/>
        </p14:section>
        <p14:section name="Дополнительно" id="{D05B2B26-BC29-41DF-AF70-346D17731972}">
          <p14:sldIdLst>
            <p14:sldId id="862"/>
            <p14:sldId id="875"/>
            <p14:sldId id="839"/>
            <p14:sldId id="873"/>
            <p14:sldId id="854"/>
            <p14:sldId id="877"/>
            <p14:sldId id="821"/>
            <p14:sldId id="825"/>
            <p14:sldId id="800"/>
            <p14:sldId id="828"/>
            <p14:sldId id="869"/>
            <p14:sldId id="864"/>
            <p14:sldId id="876"/>
            <p14:sldId id="823"/>
            <p14:sldId id="822"/>
            <p14:sldId id="872"/>
            <p14:sldId id="866"/>
            <p14:sldId id="867"/>
            <p14:sldId id="857"/>
            <p14:sldId id="858"/>
            <p14:sldId id="865"/>
            <p14:sldId id="863"/>
            <p14:sldId id="851"/>
            <p14:sldId id="846"/>
            <p14:sldId id="831"/>
            <p14:sldId id="842"/>
            <p14:sldId id="840"/>
            <p14:sldId id="850"/>
            <p14:sldId id="861"/>
            <p14:sldId id="841"/>
            <p14:sldId id="852"/>
            <p14:sldId id="844"/>
            <p14:sldId id="830"/>
            <p14:sldId id="871"/>
            <p14:sldId id="8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7CCC"/>
    <a:srgbClr val="C5E8F3"/>
    <a:srgbClr val="00CCFF"/>
    <a:srgbClr val="FF9900"/>
    <a:srgbClr val="99CC00"/>
    <a:srgbClr val="000000"/>
    <a:srgbClr val="003366"/>
    <a:srgbClr val="A1293D"/>
    <a:srgbClr val="D07C7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70397" autoAdjust="0"/>
  </p:normalViewPr>
  <p:slideViewPr>
    <p:cSldViewPr snapToGrid="0">
      <p:cViewPr>
        <p:scale>
          <a:sx n="90" d="100"/>
          <a:sy n="90" d="100"/>
        </p:scale>
        <p:origin x="-1066" y="230"/>
      </p:cViewPr>
      <p:guideLst>
        <p:guide orient="horz" pos="1459"/>
        <p:guide pos="19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-576" y="1818"/>
      </p:cViewPr>
      <p:guideLst>
        <p:guide orient="horz" pos="3128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2.xml"/><Relationship Id="rId117" Type="http://schemas.openxmlformats.org/officeDocument/2006/relationships/slideMaster" Target="slideMasters/slideMaster113.xml"/><Relationship Id="rId21" Type="http://schemas.openxmlformats.org/officeDocument/2006/relationships/slideMaster" Target="slideMasters/slideMaster17.xml"/><Relationship Id="rId42" Type="http://schemas.openxmlformats.org/officeDocument/2006/relationships/slideMaster" Target="slideMasters/slideMaster38.xml"/><Relationship Id="rId47" Type="http://schemas.openxmlformats.org/officeDocument/2006/relationships/slideMaster" Target="slideMasters/slideMaster43.xml"/><Relationship Id="rId63" Type="http://schemas.openxmlformats.org/officeDocument/2006/relationships/slideMaster" Target="slideMasters/slideMaster59.xml"/><Relationship Id="rId68" Type="http://schemas.openxmlformats.org/officeDocument/2006/relationships/slideMaster" Target="slideMasters/slideMaster64.xml"/><Relationship Id="rId84" Type="http://schemas.openxmlformats.org/officeDocument/2006/relationships/slideMaster" Target="slideMasters/slideMaster80.xml"/><Relationship Id="rId89" Type="http://schemas.openxmlformats.org/officeDocument/2006/relationships/slideMaster" Target="slideMasters/slideMaster85.xml"/><Relationship Id="rId112" Type="http://schemas.openxmlformats.org/officeDocument/2006/relationships/slideMaster" Target="slideMasters/slideMaster108.xml"/><Relationship Id="rId133" Type="http://schemas.openxmlformats.org/officeDocument/2006/relationships/slideMaster" Target="slideMasters/slideMaster129.xml"/><Relationship Id="rId138" Type="http://schemas.openxmlformats.org/officeDocument/2006/relationships/slideMaster" Target="slideMasters/slideMaster134.xml"/><Relationship Id="rId154" Type="http://schemas.openxmlformats.org/officeDocument/2006/relationships/slide" Target="slides/slide12.xml"/><Relationship Id="rId159" Type="http://schemas.openxmlformats.org/officeDocument/2006/relationships/slide" Target="slides/slide17.xml"/><Relationship Id="rId175" Type="http://schemas.openxmlformats.org/officeDocument/2006/relationships/slide" Target="slides/slide33.xml"/><Relationship Id="rId170" Type="http://schemas.openxmlformats.org/officeDocument/2006/relationships/slide" Target="slides/slide28.xml"/><Relationship Id="rId16" Type="http://schemas.openxmlformats.org/officeDocument/2006/relationships/slideMaster" Target="slideMasters/slideMaster12.xml"/><Relationship Id="rId107" Type="http://schemas.openxmlformats.org/officeDocument/2006/relationships/slideMaster" Target="slideMasters/slideMaster103.xml"/><Relationship Id="rId11" Type="http://schemas.openxmlformats.org/officeDocument/2006/relationships/slideMaster" Target="slideMasters/slideMaster7.xml"/><Relationship Id="rId32" Type="http://schemas.openxmlformats.org/officeDocument/2006/relationships/slideMaster" Target="slideMasters/slideMaster28.xml"/><Relationship Id="rId37" Type="http://schemas.openxmlformats.org/officeDocument/2006/relationships/slideMaster" Target="slideMasters/slideMaster33.xml"/><Relationship Id="rId53" Type="http://schemas.openxmlformats.org/officeDocument/2006/relationships/slideMaster" Target="slideMasters/slideMaster49.xml"/><Relationship Id="rId58" Type="http://schemas.openxmlformats.org/officeDocument/2006/relationships/slideMaster" Target="slideMasters/slideMaster54.xml"/><Relationship Id="rId74" Type="http://schemas.openxmlformats.org/officeDocument/2006/relationships/slideMaster" Target="slideMasters/slideMaster70.xml"/><Relationship Id="rId79" Type="http://schemas.openxmlformats.org/officeDocument/2006/relationships/slideMaster" Target="slideMasters/slideMaster75.xml"/><Relationship Id="rId102" Type="http://schemas.openxmlformats.org/officeDocument/2006/relationships/slideMaster" Target="slideMasters/slideMaster98.xml"/><Relationship Id="rId123" Type="http://schemas.openxmlformats.org/officeDocument/2006/relationships/slideMaster" Target="slideMasters/slideMaster119.xml"/><Relationship Id="rId128" Type="http://schemas.openxmlformats.org/officeDocument/2006/relationships/slideMaster" Target="slideMasters/slideMaster124.xml"/><Relationship Id="rId144" Type="http://schemas.openxmlformats.org/officeDocument/2006/relationships/slide" Target="slides/slide2.xml"/><Relationship Id="rId149" Type="http://schemas.openxmlformats.org/officeDocument/2006/relationships/slide" Target="slides/slide7.xml"/><Relationship Id="rId5" Type="http://schemas.openxmlformats.org/officeDocument/2006/relationships/slideMaster" Target="slideMasters/slideMaster1.xml"/><Relationship Id="rId90" Type="http://schemas.openxmlformats.org/officeDocument/2006/relationships/slideMaster" Target="slideMasters/slideMaster86.xml"/><Relationship Id="rId95" Type="http://schemas.openxmlformats.org/officeDocument/2006/relationships/slideMaster" Target="slideMasters/slideMaster91.xml"/><Relationship Id="rId160" Type="http://schemas.openxmlformats.org/officeDocument/2006/relationships/slide" Target="slides/slide18.xml"/><Relationship Id="rId165" Type="http://schemas.openxmlformats.org/officeDocument/2006/relationships/slide" Target="slides/slide23.xml"/><Relationship Id="rId181" Type="http://schemas.openxmlformats.org/officeDocument/2006/relationships/viewProps" Target="viewProps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43" Type="http://schemas.openxmlformats.org/officeDocument/2006/relationships/slideMaster" Target="slideMasters/slideMaster39.xml"/><Relationship Id="rId48" Type="http://schemas.openxmlformats.org/officeDocument/2006/relationships/slideMaster" Target="slideMasters/slideMaster44.xml"/><Relationship Id="rId64" Type="http://schemas.openxmlformats.org/officeDocument/2006/relationships/slideMaster" Target="slideMasters/slideMaster60.xml"/><Relationship Id="rId69" Type="http://schemas.openxmlformats.org/officeDocument/2006/relationships/slideMaster" Target="slideMasters/slideMaster65.xml"/><Relationship Id="rId113" Type="http://schemas.openxmlformats.org/officeDocument/2006/relationships/slideMaster" Target="slideMasters/slideMaster109.xml"/><Relationship Id="rId118" Type="http://schemas.openxmlformats.org/officeDocument/2006/relationships/slideMaster" Target="slideMasters/slideMaster114.xml"/><Relationship Id="rId134" Type="http://schemas.openxmlformats.org/officeDocument/2006/relationships/slideMaster" Target="slideMasters/slideMaster130.xml"/><Relationship Id="rId139" Type="http://schemas.openxmlformats.org/officeDocument/2006/relationships/slideMaster" Target="slideMasters/slideMaster135.xml"/><Relationship Id="rId80" Type="http://schemas.openxmlformats.org/officeDocument/2006/relationships/slideMaster" Target="slideMasters/slideMaster76.xml"/><Relationship Id="rId85" Type="http://schemas.openxmlformats.org/officeDocument/2006/relationships/slideMaster" Target="slideMasters/slideMaster81.xml"/><Relationship Id="rId150" Type="http://schemas.openxmlformats.org/officeDocument/2006/relationships/slide" Target="slides/slide8.xml"/><Relationship Id="rId155" Type="http://schemas.openxmlformats.org/officeDocument/2006/relationships/slide" Target="slides/slide13.xml"/><Relationship Id="rId171" Type="http://schemas.openxmlformats.org/officeDocument/2006/relationships/slide" Target="slides/slide29.xml"/><Relationship Id="rId176" Type="http://schemas.openxmlformats.org/officeDocument/2006/relationships/slide" Target="slides/slide34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33" Type="http://schemas.openxmlformats.org/officeDocument/2006/relationships/slideMaster" Target="slideMasters/slideMaster29.xml"/><Relationship Id="rId38" Type="http://schemas.openxmlformats.org/officeDocument/2006/relationships/slideMaster" Target="slideMasters/slideMaster34.xml"/><Relationship Id="rId59" Type="http://schemas.openxmlformats.org/officeDocument/2006/relationships/slideMaster" Target="slideMasters/slideMaster55.xml"/><Relationship Id="rId103" Type="http://schemas.openxmlformats.org/officeDocument/2006/relationships/slideMaster" Target="slideMasters/slideMaster99.xml"/><Relationship Id="rId108" Type="http://schemas.openxmlformats.org/officeDocument/2006/relationships/slideMaster" Target="slideMasters/slideMaster104.xml"/><Relationship Id="rId124" Type="http://schemas.openxmlformats.org/officeDocument/2006/relationships/slideMaster" Target="slideMasters/slideMaster120.xml"/><Relationship Id="rId129" Type="http://schemas.openxmlformats.org/officeDocument/2006/relationships/slideMaster" Target="slideMasters/slideMaster125.xml"/><Relationship Id="rId54" Type="http://schemas.openxmlformats.org/officeDocument/2006/relationships/slideMaster" Target="slideMasters/slideMaster50.xml"/><Relationship Id="rId70" Type="http://schemas.openxmlformats.org/officeDocument/2006/relationships/slideMaster" Target="slideMasters/slideMaster66.xml"/><Relationship Id="rId75" Type="http://schemas.openxmlformats.org/officeDocument/2006/relationships/slideMaster" Target="slideMasters/slideMaster71.xml"/><Relationship Id="rId91" Type="http://schemas.openxmlformats.org/officeDocument/2006/relationships/slideMaster" Target="slideMasters/slideMaster87.xml"/><Relationship Id="rId96" Type="http://schemas.openxmlformats.org/officeDocument/2006/relationships/slideMaster" Target="slideMasters/slideMaster92.xml"/><Relationship Id="rId140" Type="http://schemas.openxmlformats.org/officeDocument/2006/relationships/slideMaster" Target="slideMasters/slideMaster136.xml"/><Relationship Id="rId145" Type="http://schemas.openxmlformats.org/officeDocument/2006/relationships/slide" Target="slides/slide3.xml"/><Relationship Id="rId161" Type="http://schemas.openxmlformats.org/officeDocument/2006/relationships/slide" Target="slides/slide19.xml"/><Relationship Id="rId166" Type="http://schemas.openxmlformats.org/officeDocument/2006/relationships/slide" Target="slides/slide24.xml"/><Relationship Id="rId18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49" Type="http://schemas.openxmlformats.org/officeDocument/2006/relationships/slideMaster" Target="slideMasters/slideMaster45.xml"/><Relationship Id="rId114" Type="http://schemas.openxmlformats.org/officeDocument/2006/relationships/slideMaster" Target="slideMasters/slideMaster110.xml"/><Relationship Id="rId119" Type="http://schemas.openxmlformats.org/officeDocument/2006/relationships/slideMaster" Target="slideMasters/slideMaster115.xml"/><Relationship Id="rId44" Type="http://schemas.openxmlformats.org/officeDocument/2006/relationships/slideMaster" Target="slideMasters/slideMaster40.xml"/><Relationship Id="rId60" Type="http://schemas.openxmlformats.org/officeDocument/2006/relationships/slideMaster" Target="slideMasters/slideMaster56.xml"/><Relationship Id="rId65" Type="http://schemas.openxmlformats.org/officeDocument/2006/relationships/slideMaster" Target="slideMasters/slideMaster61.xml"/><Relationship Id="rId81" Type="http://schemas.openxmlformats.org/officeDocument/2006/relationships/slideMaster" Target="slideMasters/slideMaster77.xml"/><Relationship Id="rId86" Type="http://schemas.openxmlformats.org/officeDocument/2006/relationships/slideMaster" Target="slideMasters/slideMaster82.xml"/><Relationship Id="rId130" Type="http://schemas.openxmlformats.org/officeDocument/2006/relationships/slideMaster" Target="slideMasters/slideMaster126.xml"/><Relationship Id="rId135" Type="http://schemas.openxmlformats.org/officeDocument/2006/relationships/slideMaster" Target="slideMasters/slideMaster131.xml"/><Relationship Id="rId151" Type="http://schemas.openxmlformats.org/officeDocument/2006/relationships/slide" Target="slides/slide9.xml"/><Relationship Id="rId156" Type="http://schemas.openxmlformats.org/officeDocument/2006/relationships/slide" Target="slides/slide14.xml"/><Relationship Id="rId177" Type="http://schemas.openxmlformats.org/officeDocument/2006/relationships/slide" Target="slides/slide3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72" Type="http://schemas.openxmlformats.org/officeDocument/2006/relationships/slide" Target="slides/slide30.xml"/><Relationship Id="rId180" Type="http://schemas.openxmlformats.org/officeDocument/2006/relationships/presProps" Target="presProps.xml"/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39" Type="http://schemas.openxmlformats.org/officeDocument/2006/relationships/slideMaster" Target="slideMasters/slideMaster35.xml"/><Relationship Id="rId109" Type="http://schemas.openxmlformats.org/officeDocument/2006/relationships/slideMaster" Target="slideMasters/slideMaster105.xml"/><Relationship Id="rId34" Type="http://schemas.openxmlformats.org/officeDocument/2006/relationships/slideMaster" Target="slideMasters/slideMaster30.xml"/><Relationship Id="rId50" Type="http://schemas.openxmlformats.org/officeDocument/2006/relationships/slideMaster" Target="slideMasters/slideMaster46.xml"/><Relationship Id="rId55" Type="http://schemas.openxmlformats.org/officeDocument/2006/relationships/slideMaster" Target="slideMasters/slideMaster51.xml"/><Relationship Id="rId76" Type="http://schemas.openxmlformats.org/officeDocument/2006/relationships/slideMaster" Target="slideMasters/slideMaster72.xml"/><Relationship Id="rId97" Type="http://schemas.openxmlformats.org/officeDocument/2006/relationships/slideMaster" Target="slideMasters/slideMaster93.xml"/><Relationship Id="rId104" Type="http://schemas.openxmlformats.org/officeDocument/2006/relationships/slideMaster" Target="slideMasters/slideMaster100.xml"/><Relationship Id="rId120" Type="http://schemas.openxmlformats.org/officeDocument/2006/relationships/slideMaster" Target="slideMasters/slideMaster116.xml"/><Relationship Id="rId125" Type="http://schemas.openxmlformats.org/officeDocument/2006/relationships/slideMaster" Target="slideMasters/slideMaster121.xml"/><Relationship Id="rId141" Type="http://schemas.openxmlformats.org/officeDocument/2006/relationships/slideMaster" Target="slideMasters/slideMaster137.xml"/><Relationship Id="rId146" Type="http://schemas.openxmlformats.org/officeDocument/2006/relationships/slide" Target="slides/slide4.xml"/><Relationship Id="rId167" Type="http://schemas.openxmlformats.org/officeDocument/2006/relationships/slide" Target="slides/slide25.xml"/><Relationship Id="rId7" Type="http://schemas.openxmlformats.org/officeDocument/2006/relationships/slideMaster" Target="slideMasters/slideMaster3.xml"/><Relationship Id="rId71" Type="http://schemas.openxmlformats.org/officeDocument/2006/relationships/slideMaster" Target="slideMasters/slideMaster67.xml"/><Relationship Id="rId92" Type="http://schemas.openxmlformats.org/officeDocument/2006/relationships/slideMaster" Target="slideMasters/slideMaster88.xml"/><Relationship Id="rId162" Type="http://schemas.openxmlformats.org/officeDocument/2006/relationships/slide" Target="slides/slide20.xml"/><Relationship Id="rId183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5.xml"/><Relationship Id="rId24" Type="http://schemas.openxmlformats.org/officeDocument/2006/relationships/slideMaster" Target="slideMasters/slideMaster20.xml"/><Relationship Id="rId40" Type="http://schemas.openxmlformats.org/officeDocument/2006/relationships/slideMaster" Target="slideMasters/slideMaster36.xml"/><Relationship Id="rId45" Type="http://schemas.openxmlformats.org/officeDocument/2006/relationships/slideMaster" Target="slideMasters/slideMaster41.xml"/><Relationship Id="rId66" Type="http://schemas.openxmlformats.org/officeDocument/2006/relationships/slideMaster" Target="slideMasters/slideMaster62.xml"/><Relationship Id="rId87" Type="http://schemas.openxmlformats.org/officeDocument/2006/relationships/slideMaster" Target="slideMasters/slideMaster83.xml"/><Relationship Id="rId110" Type="http://schemas.openxmlformats.org/officeDocument/2006/relationships/slideMaster" Target="slideMasters/slideMaster106.xml"/><Relationship Id="rId115" Type="http://schemas.openxmlformats.org/officeDocument/2006/relationships/slideMaster" Target="slideMasters/slideMaster111.xml"/><Relationship Id="rId131" Type="http://schemas.openxmlformats.org/officeDocument/2006/relationships/slideMaster" Target="slideMasters/slideMaster127.xml"/><Relationship Id="rId136" Type="http://schemas.openxmlformats.org/officeDocument/2006/relationships/slideMaster" Target="slideMasters/slideMaster132.xml"/><Relationship Id="rId157" Type="http://schemas.openxmlformats.org/officeDocument/2006/relationships/slide" Target="slides/slide15.xml"/><Relationship Id="rId178" Type="http://schemas.openxmlformats.org/officeDocument/2006/relationships/notesMaster" Target="notesMasters/notesMaster1.xml"/><Relationship Id="rId61" Type="http://schemas.openxmlformats.org/officeDocument/2006/relationships/slideMaster" Target="slideMasters/slideMaster57.xml"/><Relationship Id="rId82" Type="http://schemas.openxmlformats.org/officeDocument/2006/relationships/slideMaster" Target="slideMasters/slideMaster78.xml"/><Relationship Id="rId152" Type="http://schemas.openxmlformats.org/officeDocument/2006/relationships/slide" Target="slides/slide10.xml"/><Relationship Id="rId173" Type="http://schemas.openxmlformats.org/officeDocument/2006/relationships/slide" Target="slides/slide31.xml"/><Relationship Id="rId19" Type="http://schemas.openxmlformats.org/officeDocument/2006/relationships/slideMaster" Target="slideMasters/slideMaster15.xml"/><Relationship Id="rId14" Type="http://schemas.openxmlformats.org/officeDocument/2006/relationships/slideMaster" Target="slideMasters/slideMaster10.xml"/><Relationship Id="rId30" Type="http://schemas.openxmlformats.org/officeDocument/2006/relationships/slideMaster" Target="slideMasters/slideMaster26.xml"/><Relationship Id="rId35" Type="http://schemas.openxmlformats.org/officeDocument/2006/relationships/slideMaster" Target="slideMasters/slideMaster31.xml"/><Relationship Id="rId56" Type="http://schemas.openxmlformats.org/officeDocument/2006/relationships/slideMaster" Target="slideMasters/slideMaster52.xml"/><Relationship Id="rId77" Type="http://schemas.openxmlformats.org/officeDocument/2006/relationships/slideMaster" Target="slideMasters/slideMaster73.xml"/><Relationship Id="rId100" Type="http://schemas.openxmlformats.org/officeDocument/2006/relationships/slideMaster" Target="slideMasters/slideMaster96.xml"/><Relationship Id="rId105" Type="http://schemas.openxmlformats.org/officeDocument/2006/relationships/slideMaster" Target="slideMasters/slideMaster101.xml"/><Relationship Id="rId126" Type="http://schemas.openxmlformats.org/officeDocument/2006/relationships/slideMaster" Target="slideMasters/slideMaster122.xml"/><Relationship Id="rId147" Type="http://schemas.openxmlformats.org/officeDocument/2006/relationships/slide" Target="slides/slide5.xml"/><Relationship Id="rId168" Type="http://schemas.openxmlformats.org/officeDocument/2006/relationships/slide" Target="slides/slide26.xml"/><Relationship Id="rId8" Type="http://schemas.openxmlformats.org/officeDocument/2006/relationships/slideMaster" Target="slideMasters/slideMaster4.xml"/><Relationship Id="rId51" Type="http://schemas.openxmlformats.org/officeDocument/2006/relationships/slideMaster" Target="slideMasters/slideMaster47.xml"/><Relationship Id="rId72" Type="http://schemas.openxmlformats.org/officeDocument/2006/relationships/slideMaster" Target="slideMasters/slideMaster68.xml"/><Relationship Id="rId93" Type="http://schemas.openxmlformats.org/officeDocument/2006/relationships/slideMaster" Target="slideMasters/slideMaster89.xml"/><Relationship Id="rId98" Type="http://schemas.openxmlformats.org/officeDocument/2006/relationships/slideMaster" Target="slideMasters/slideMaster94.xml"/><Relationship Id="rId121" Type="http://schemas.openxmlformats.org/officeDocument/2006/relationships/slideMaster" Target="slideMasters/slideMaster117.xml"/><Relationship Id="rId142" Type="http://schemas.openxmlformats.org/officeDocument/2006/relationships/slideMaster" Target="slideMasters/slideMaster138.xml"/><Relationship Id="rId163" Type="http://schemas.openxmlformats.org/officeDocument/2006/relationships/slide" Target="slides/slide21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1.xml"/><Relationship Id="rId46" Type="http://schemas.openxmlformats.org/officeDocument/2006/relationships/slideMaster" Target="slideMasters/slideMaster42.xml"/><Relationship Id="rId67" Type="http://schemas.openxmlformats.org/officeDocument/2006/relationships/slideMaster" Target="slideMasters/slideMaster63.xml"/><Relationship Id="rId116" Type="http://schemas.openxmlformats.org/officeDocument/2006/relationships/slideMaster" Target="slideMasters/slideMaster112.xml"/><Relationship Id="rId137" Type="http://schemas.openxmlformats.org/officeDocument/2006/relationships/slideMaster" Target="slideMasters/slideMaster133.xml"/><Relationship Id="rId158" Type="http://schemas.openxmlformats.org/officeDocument/2006/relationships/slide" Target="slides/slide16.xml"/><Relationship Id="rId20" Type="http://schemas.openxmlformats.org/officeDocument/2006/relationships/slideMaster" Target="slideMasters/slideMaster16.xml"/><Relationship Id="rId41" Type="http://schemas.openxmlformats.org/officeDocument/2006/relationships/slideMaster" Target="slideMasters/slideMaster37.xml"/><Relationship Id="rId62" Type="http://schemas.openxmlformats.org/officeDocument/2006/relationships/slideMaster" Target="slideMasters/slideMaster58.xml"/><Relationship Id="rId83" Type="http://schemas.openxmlformats.org/officeDocument/2006/relationships/slideMaster" Target="slideMasters/slideMaster79.xml"/><Relationship Id="rId88" Type="http://schemas.openxmlformats.org/officeDocument/2006/relationships/slideMaster" Target="slideMasters/slideMaster84.xml"/><Relationship Id="rId111" Type="http://schemas.openxmlformats.org/officeDocument/2006/relationships/slideMaster" Target="slideMasters/slideMaster107.xml"/><Relationship Id="rId132" Type="http://schemas.openxmlformats.org/officeDocument/2006/relationships/slideMaster" Target="slideMasters/slideMaster128.xml"/><Relationship Id="rId153" Type="http://schemas.openxmlformats.org/officeDocument/2006/relationships/slide" Target="slides/slide11.xml"/><Relationship Id="rId174" Type="http://schemas.openxmlformats.org/officeDocument/2006/relationships/slide" Target="slides/slide32.xml"/><Relationship Id="rId179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1.xml"/><Relationship Id="rId36" Type="http://schemas.openxmlformats.org/officeDocument/2006/relationships/slideMaster" Target="slideMasters/slideMaster32.xml"/><Relationship Id="rId57" Type="http://schemas.openxmlformats.org/officeDocument/2006/relationships/slideMaster" Target="slideMasters/slideMaster53.xml"/><Relationship Id="rId106" Type="http://schemas.openxmlformats.org/officeDocument/2006/relationships/slideMaster" Target="slideMasters/slideMaster102.xml"/><Relationship Id="rId127" Type="http://schemas.openxmlformats.org/officeDocument/2006/relationships/slideMaster" Target="slideMasters/slideMaster123.xml"/><Relationship Id="rId10" Type="http://schemas.openxmlformats.org/officeDocument/2006/relationships/slideMaster" Target="slideMasters/slideMaster6.xml"/><Relationship Id="rId31" Type="http://schemas.openxmlformats.org/officeDocument/2006/relationships/slideMaster" Target="slideMasters/slideMaster27.xml"/><Relationship Id="rId52" Type="http://schemas.openxmlformats.org/officeDocument/2006/relationships/slideMaster" Target="slideMasters/slideMaster48.xml"/><Relationship Id="rId73" Type="http://schemas.openxmlformats.org/officeDocument/2006/relationships/slideMaster" Target="slideMasters/slideMaster69.xml"/><Relationship Id="rId78" Type="http://schemas.openxmlformats.org/officeDocument/2006/relationships/slideMaster" Target="slideMasters/slideMaster74.xml"/><Relationship Id="rId94" Type="http://schemas.openxmlformats.org/officeDocument/2006/relationships/slideMaster" Target="slideMasters/slideMaster90.xml"/><Relationship Id="rId99" Type="http://schemas.openxmlformats.org/officeDocument/2006/relationships/slideMaster" Target="slideMasters/slideMaster95.xml"/><Relationship Id="rId101" Type="http://schemas.openxmlformats.org/officeDocument/2006/relationships/slideMaster" Target="slideMasters/slideMaster97.xml"/><Relationship Id="rId122" Type="http://schemas.openxmlformats.org/officeDocument/2006/relationships/slideMaster" Target="slideMasters/slideMaster118.xml"/><Relationship Id="rId143" Type="http://schemas.openxmlformats.org/officeDocument/2006/relationships/slide" Target="slides/slide1.xml"/><Relationship Id="rId148" Type="http://schemas.openxmlformats.org/officeDocument/2006/relationships/slide" Target="slides/slide6.xml"/><Relationship Id="rId164" Type="http://schemas.openxmlformats.org/officeDocument/2006/relationships/slide" Target="slides/slide22.xml"/><Relationship Id="rId16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5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6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7.xml"/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8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9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0.xml"/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1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1.xml"/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12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1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2.xml"/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4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4.xml"/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1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5.xml"/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16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6.xml"/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17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603592519685044E-2"/>
          <c:y val="0.26065830206257379"/>
          <c:w val="0.36985906171061639"/>
          <c:h val="0.6141146468687159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Выполнение Решений 2017 года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rgbClr val="99CC00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spPr>
              <a:solidFill>
                <a:srgbClr val="C5E8F3"/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</c:spPr>
          </c:dPt>
          <c:dLbls>
            <c:txPr>
              <a:bodyPr/>
              <a:lstStyle/>
              <a:p>
                <a:pPr>
                  <a:defRPr sz="2000" b="1">
                    <a:solidFill>
                      <a:srgbClr val="0070C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выполнено</c:v>
                </c:pt>
                <c:pt idx="1">
                  <c:v>выполняется  на постоянной основе</c:v>
                </c:pt>
                <c:pt idx="2">
                  <c:v>в работе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11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8431619094488187"/>
          <c:y val="0.17980810614139855"/>
          <c:w val="0.40487303149606302"/>
          <c:h val="0.67576158930777008"/>
        </c:manualLayout>
      </c:layout>
      <c:overlay val="0"/>
      <c:txPr>
        <a:bodyPr/>
        <a:lstStyle/>
        <a:p>
          <a:pPr>
            <a:defRPr sz="1400">
              <a:solidFill>
                <a:srgbClr val="0070C0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027226231738158E-2"/>
          <c:y val="8.0237308633963611E-2"/>
          <c:w val="0.53811169829921035"/>
          <c:h val="0.89362961269579066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  <a:alpha val="4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C5E8F3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rgbClr val="206AB7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txPr>
              <a:bodyPr/>
              <a:lstStyle/>
              <a:p>
                <a:pPr>
                  <a:defRPr sz="1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Лист1!$A$1:$A$2</c:f>
              <c:strCache>
                <c:ptCount val="2"/>
                <c:pt idx="0">
                  <c:v>централизованная</c:v>
                </c:pt>
                <c:pt idx="1">
                  <c:v>периодическая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14</c:v>
                </c:pt>
                <c:pt idx="1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621367326875249"/>
          <c:y val="0.13916343284911067"/>
          <c:w val="0.37873778442272782"/>
          <c:h val="0.63223521145686112"/>
        </c:manualLayout>
      </c:layout>
      <c:overlay val="0"/>
      <c:txPr>
        <a:bodyPr/>
        <a:lstStyle/>
        <a:p>
          <a:pPr>
            <a:defRPr sz="14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036586968263988"/>
          <c:y val="3.4135783186055882E-2"/>
          <c:w val="0.63929637509114001"/>
          <c:h val="0.902927937766795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66CCFF">
                <a:alpha val="20000"/>
              </a:srgbClr>
            </a:solidFill>
            <a:ln w="6350">
              <a:solidFill>
                <a:srgbClr val="4F81BD"/>
              </a:solidFill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3.9244212096735016E-3"/>
                  <c:y val="4.00210726925720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E9-4715-B679-5331519505BC}"/>
                </c:ext>
              </c:extLst>
            </c:dLbl>
            <c:dLbl>
              <c:idx val="3"/>
              <c:layout>
                <c:manualLayout>
                  <c:x val="0"/>
                  <c:y val="7.7303060562079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E9-4715-B679-5331519505B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206AB7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9-4715-B679-5331519505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</c:v>
                </c:pt>
              </c:strCache>
            </c:strRef>
          </c:tx>
          <c:spPr>
            <a:solidFill>
              <a:srgbClr val="66CCFF"/>
            </a:solidFill>
            <a:ln w="63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3E9-4715-B679-5331519505BC}"/>
              </c:ext>
            </c:extLst>
          </c:dPt>
          <c:dLbls>
            <c:dLbl>
              <c:idx val="0"/>
              <c:layout>
                <c:manualLayout>
                  <c:x val="1.8750001318194695E-2"/>
                  <c:y val="1.04678123014104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lnSpc>
                    <a:spcPct val="80000"/>
                  </a:lnSpc>
                  <a:defRPr lang="ru-RU" sz="1400" b="1" i="0" u="none" strike="noStrike" kern="1200" baseline="0">
                    <a:solidFill>
                      <a:srgbClr val="206AB7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2">
                  <c:v>16.3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3E9-4715-B679-5331519505B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</c:v>
                </c:pt>
              </c:strCache>
            </c:strRef>
          </c:tx>
          <c:spPr>
            <a:solidFill>
              <a:srgbClr val="B2B2B2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 algn="ctr">
                    <a:lnSpc>
                      <a:spcPct val="80000"/>
                    </a:lnSpc>
                    <a:defRPr lang="ru-RU" sz="1800" b="1" i="0" u="none" strike="noStrike" kern="1200" baseline="0">
                      <a:solidFill>
                        <a:srgbClr val="206AB7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 algn="ctr">
                      <a:lnSpc>
                        <a:spcPct val="80000"/>
                      </a:lnSpc>
                      <a:defRPr lang="ru-RU" sz="1800" b="1" i="0" u="none" strike="noStrike" kern="1200" baseline="0">
                        <a:solidFill>
                          <a:srgbClr val="206AB7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b="1" dirty="0"/>
                      <a:t>11,5</a:t>
                    </a:r>
                    <a:endParaRPr lang="en-US" sz="1400" dirty="0"/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lnSpc>
                    <a:spcPct val="80000"/>
                  </a:lnSpc>
                  <a:defRPr lang="ru-RU" sz="1400" b="1" i="0" u="none" strike="noStrike" kern="1200" baseline="0">
                    <a:solidFill>
                      <a:srgbClr val="206AB7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1">
                  <c:v>11.5</c:v>
                </c:pt>
                <c:pt idx="2">
                  <c:v>27.8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76712320"/>
        <c:axId val="176730496"/>
      </c:barChart>
      <c:catAx>
        <c:axId val="176712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rgbClr val="FFFFFF">
                <a:lumMod val="65000"/>
                <a:alpha val="99000"/>
              </a:srgbClr>
            </a:solidFill>
          </a:ln>
        </c:spPr>
        <c:txPr>
          <a:bodyPr/>
          <a:lstStyle/>
          <a:p>
            <a:pPr>
              <a:lnSpc>
                <a:spcPct val="80000"/>
              </a:lnSpc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76730496"/>
        <c:crosses val="autoZero"/>
        <c:auto val="1"/>
        <c:lblAlgn val="ctr"/>
        <c:lblOffset val="0"/>
        <c:noMultiLvlLbl val="0"/>
      </c:catAx>
      <c:valAx>
        <c:axId val="176730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crossAx val="176712320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66697319087269336"/>
          <c:y val="0.15040432955310684"/>
          <c:w val="0.13375457914472574"/>
          <c:h val="0.49416316434547736"/>
        </c:manualLayout>
      </c:layout>
      <c:overlay val="0"/>
      <c:txPr>
        <a:bodyPr/>
        <a:lstStyle/>
        <a:p>
          <a:pPr>
            <a:defRPr sz="1400">
              <a:solidFill>
                <a:srgbClr val="0070C0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003366"/>
          </a:solidFill>
          <a:latin typeface="+mn-lt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pPr>
            <a:r>
              <a:rPr lang="ru-RU" sz="14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УСТРАНЕНИЕ РАСХОЖДЕНИЙ</a:t>
            </a:r>
            <a:endParaRPr lang="ru-RU" sz="1400" u="sng" dirty="0">
              <a:solidFill>
                <a:srgbClr val="0070C0"/>
              </a:solidFill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4.0647501368128197E-2"/>
          <c:y val="4.02772701295152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25409243423499"/>
          <c:y val="0.22574474443189418"/>
          <c:w val="0.40810776455890974"/>
          <c:h val="0.652448828806106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Устранение расхождений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spPr>
              <a:solidFill>
                <a:srgbClr val="C5E8F3"/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>
                <a:solidFill>
                  <a:schemeClr val="accent1"/>
                </a:solidFill>
              </a:ln>
            </c:spPr>
          </c:dPt>
          <c:dLbls>
            <c:txPr>
              <a:bodyPr/>
              <a:lstStyle/>
              <a:p>
                <a:pPr>
                  <a:defRPr sz="1800" b="1">
                    <a:solidFill>
                      <a:srgbClr val="0070C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изменение производительности</c:v>
                </c:pt>
                <c:pt idx="1">
                  <c:v>изменение выходного давления</c:v>
                </c:pt>
                <c:pt idx="2">
                  <c:v>задвоенные ГРС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37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626376997042294"/>
          <c:y val="0.27639592751802505"/>
          <c:w val="0.40406189851268592"/>
          <c:h val="0.63624231453957691"/>
        </c:manualLayout>
      </c:layout>
      <c:overlay val="0"/>
      <c:txPr>
        <a:bodyPr/>
        <a:lstStyle/>
        <a:p>
          <a:pPr>
            <a:defRPr sz="1400">
              <a:solidFill>
                <a:srgbClr val="0070C0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pPr>
            <a:r>
              <a:rPr lang="ru-RU" sz="14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ВНЕСЕННЫЕ ИЗМЕНЕНИЯ</a:t>
            </a:r>
            <a:endParaRPr lang="ru-RU" sz="1400" u="sng" dirty="0">
              <a:solidFill>
                <a:srgbClr val="0070C0"/>
              </a:solidFill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4.3430664916885395E-2"/>
          <c:y val="4.02297940690504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839676290463696E-2"/>
          <c:y val="0.21465990958269593"/>
          <c:w val="0.4126541994750656"/>
          <c:h val="0.6718110380897849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Устранение расхождений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spPr>
              <a:solidFill>
                <a:srgbClr val="C5E8F3"/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c:spPr>
          </c:dPt>
          <c:dLbls>
            <c:txPr>
              <a:bodyPr/>
              <a:lstStyle/>
              <a:p>
                <a:pPr>
                  <a:defRPr sz="1800" b="1">
                    <a:solidFill>
                      <a:srgbClr val="0070C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ССД "ИНФОТЕХ"</c:v>
                </c:pt>
                <c:pt idx="1">
                  <c:v>карточки бухучета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</c:v>
                </c:pt>
                <c:pt idx="1">
                  <c:v>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034009212706349"/>
          <c:y val="0.34875256025683754"/>
          <c:w val="0.37537576552930885"/>
          <c:h val="0.40560557373966993"/>
        </c:manualLayout>
      </c:layout>
      <c:overlay val="0"/>
      <c:txPr>
        <a:bodyPr/>
        <a:lstStyle/>
        <a:p>
          <a:pPr>
            <a:defRPr sz="1400">
              <a:solidFill>
                <a:srgbClr val="0070C0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90516742057869E-2"/>
          <c:y val="0"/>
          <c:w val="0.62218051266017704"/>
          <c:h val="0.956443672887345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подряд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7"/>
              <c:delete val="1"/>
            </c:dLbl>
            <c:dLbl>
              <c:idx val="8"/>
              <c:delete val="1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15</c:v>
                </c:pt>
                <c:pt idx="1">
                  <c:v>20</c:v>
                </c:pt>
                <c:pt idx="2">
                  <c:v>10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хозспособ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solidFill>
                <a:srgbClr val="0070C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11</c:v>
                </c:pt>
                <c:pt idx="1">
                  <c:v>24</c:v>
                </c:pt>
                <c:pt idx="2">
                  <c:v>11</c:v>
                </c:pt>
                <c:pt idx="3">
                  <c:v>6</c:v>
                </c:pt>
                <c:pt idx="4">
                  <c:v>38</c:v>
                </c:pt>
                <c:pt idx="5">
                  <c:v>15</c:v>
                </c:pt>
                <c:pt idx="6">
                  <c:v>13</c:v>
                </c:pt>
                <c:pt idx="7">
                  <c:v>24</c:v>
                </c:pt>
                <c:pt idx="8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926720"/>
        <c:axId val="176928256"/>
      </c:barChart>
      <c:catAx>
        <c:axId val="1769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176928256"/>
        <c:crosses val="autoZero"/>
        <c:auto val="1"/>
        <c:lblAlgn val="ctr"/>
        <c:lblOffset val="100"/>
        <c:noMultiLvlLbl val="0"/>
      </c:catAx>
      <c:valAx>
        <c:axId val="176928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6926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30344488188977"/>
          <c:y val="0.16447174052665381"/>
          <c:w val="0.13717650918635171"/>
          <c:h val="0.76899322083803623"/>
        </c:manualLayout>
      </c:layout>
      <c:overlay val="0"/>
      <c:txPr>
        <a:bodyPr/>
        <a:lstStyle/>
        <a:p>
          <a:pPr>
            <a:defRPr sz="14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0070C0"/>
          </a:solidFill>
        </a:defRPr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0516742057869E-2"/>
          <c:y val="0.13133848552014199"/>
          <c:w val="0.63914937879920553"/>
          <c:h val="0.693410265240810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комплексный КР ГРС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2"/>
              <c:layout>
                <c:manualLayout>
                  <c:x val="-1.845019025394732E-2"/>
                  <c:y val="0.1677217416568119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703611807569495E-2"/>
                  <c:y val="0.16976077148717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0"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5">
                  <c:v>4</c:v>
                </c:pt>
                <c:pt idx="6">
                  <c:v>3</c:v>
                </c:pt>
                <c:pt idx="7">
                  <c:v>8</c:v>
                </c:pt>
                <c:pt idx="8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65120"/>
        <c:axId val="176966656"/>
      </c:lineChart>
      <c:catAx>
        <c:axId val="17696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200" b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176966656"/>
        <c:crosses val="autoZero"/>
        <c:auto val="1"/>
        <c:lblAlgn val="ctr"/>
        <c:lblOffset val="100"/>
        <c:noMultiLvlLbl val="0"/>
      </c:catAx>
      <c:valAx>
        <c:axId val="176966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6965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931989586193484"/>
          <c:y val="0.41835281230420507"/>
          <c:w val="0.21219567106855089"/>
          <c:h val="0.16329378263495734"/>
        </c:manualLayout>
      </c:layout>
      <c:overlay val="0"/>
      <c:txPr>
        <a:bodyPr/>
        <a:lstStyle/>
        <a:p>
          <a:pPr>
            <a:defRPr sz="14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0070C0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90516742057869E-2"/>
          <c:y val="0.1032675016056519"/>
          <c:w val="0.62218051266017704"/>
          <c:h val="0.710033718689788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подряд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-1.4099295901145951E-3"/>
                  <c:y val="-1.69714356709624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0.17819915911848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2.80929630173449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.141423988668083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101807796177913E-7"/>
                  <c:y val="-0.1686362482011343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198591802291902E-3"/>
                  <c:y val="9.259009290505353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8198591802291902E-3"/>
                  <c:y val="6.9113860767404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5.6397183604583803E-3"/>
                  <c:y val="2.52101820605757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6397183604583803E-3"/>
                  <c:y val="0.1397782104461186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sz="14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26</c:v>
                </c:pt>
                <c:pt idx="1">
                  <c:v>44</c:v>
                </c:pt>
                <c:pt idx="2">
                  <c:v>21</c:v>
                </c:pt>
                <c:pt idx="3">
                  <c:v>11</c:v>
                </c:pt>
                <c:pt idx="4">
                  <c:v>44</c:v>
                </c:pt>
                <c:pt idx="5">
                  <c:v>11</c:v>
                </c:pt>
                <c:pt idx="6">
                  <c:v>17</c:v>
                </c:pt>
                <c:pt idx="7">
                  <c:v>24</c:v>
                </c:pt>
                <c:pt idx="8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999808"/>
        <c:axId val="176657536"/>
      </c:barChart>
      <c:catAx>
        <c:axId val="176999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657536"/>
        <c:crosses val="autoZero"/>
        <c:auto val="1"/>
        <c:lblAlgn val="ctr"/>
        <c:lblOffset val="100"/>
        <c:noMultiLvlLbl val="0"/>
      </c:catAx>
      <c:valAx>
        <c:axId val="176657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6999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rgbClr val="0070C0"/>
          </a:solidFill>
        </a:defRPr>
      </a:pPr>
      <a:endParaRPr lang="ru-RU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l">
              <a:defRPr lang="ru-RU" sz="1200" u="sng" kern="1200">
                <a:solidFill>
                  <a:srgbClr val="1A62BA"/>
                </a:solidFill>
                <a:latin typeface="+mn-lt"/>
                <a:ea typeface="+mn-ea"/>
                <a:cs typeface="Arial" charset="0"/>
              </a:defRPr>
            </a:pPr>
            <a:r>
              <a:rPr lang="ru-RU" sz="1200" u="sng" kern="120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Структура ГРС по производительности,</a:t>
            </a:r>
          </a:p>
          <a:p>
            <a:pPr algn="l">
              <a:defRPr lang="ru-RU" sz="1200" u="sng" kern="1200">
                <a:solidFill>
                  <a:srgbClr val="1A62BA"/>
                </a:solidFill>
                <a:latin typeface="+mn-lt"/>
                <a:ea typeface="+mn-ea"/>
                <a:cs typeface="Arial" charset="0"/>
              </a:defRPr>
            </a:pPr>
            <a:r>
              <a:rPr lang="ru-RU" sz="1200" u="sng" kern="120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 тыс.м</a:t>
            </a:r>
            <a:r>
              <a:rPr lang="ru-RU" sz="1200" u="sng" kern="1200" baseline="3000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3</a:t>
            </a:r>
            <a:r>
              <a:rPr lang="ru-RU" sz="1200" u="sng" kern="120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/час</a:t>
            </a:r>
            <a:endParaRPr lang="ru-RU" sz="1200" u="sng" kern="1200" dirty="0">
              <a:solidFill>
                <a:srgbClr val="1A62BA"/>
              </a:solidFill>
              <a:latin typeface="+mn-lt"/>
              <a:ea typeface="+mn-ea"/>
              <a:cs typeface="Arial" charset="0"/>
            </a:endParaRPr>
          </a:p>
        </c:rich>
      </c:tx>
      <c:layout>
        <c:manualLayout>
          <c:xMode val="edge"/>
          <c:yMode val="edge"/>
          <c:x val="2.8576130930049723E-2"/>
          <c:y val="1.423285448170954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175765801717156"/>
          <c:y val="0.25389592298243757"/>
          <c:w val="0.37887978723150045"/>
          <c:h val="0.644882781677824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 ИТР, %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dPt>
            <c:idx val="0"/>
            <c:bubble3D val="0"/>
            <c:spPr>
              <a:solidFill>
                <a:srgbClr val="1F497D">
                  <a:lumMod val="20000"/>
                  <a:lumOff val="80000"/>
                </a:srgbClr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solidFill>
                  <a:srgbClr val="4F81BD"/>
                </a:solidFill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</c:spPr>
          </c:dPt>
          <c:dPt>
            <c:idx val="3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</c:spPr>
          </c:dPt>
          <c:dLbls>
            <c:txPr>
              <a:bodyPr/>
              <a:lstStyle/>
              <a:p>
                <a:pPr algn="ctr" rtl="0">
                  <a:defRPr lang="ru-RU" sz="1200" b="1" i="0" u="none" strike="noStrike" kern="1200" baseline="0">
                    <a:solidFill>
                      <a:srgbClr val="1A62BA"/>
                    </a:solidFill>
                    <a:latin typeface="+mn-lt"/>
                    <a:ea typeface="+mn-ea"/>
                    <a:cs typeface="Arial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 15</c:v>
                </c:pt>
                <c:pt idx="1">
                  <c:v>от 16 до 30</c:v>
                </c:pt>
                <c:pt idx="2">
                  <c:v>от 31 до 150</c:v>
                </c:pt>
                <c:pt idx="3">
                  <c:v>свыше 150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191</c:v>
                </c:pt>
                <c:pt idx="1">
                  <c:v>75</c:v>
                </c:pt>
                <c:pt idx="2">
                  <c:v>80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449435221980348"/>
          <c:y val="0.27624780124491743"/>
          <c:w val="0.24595338864286118"/>
          <c:h val="0.61259407783183206"/>
        </c:manualLayout>
      </c:layout>
      <c:overlay val="0"/>
      <c:txPr>
        <a:bodyPr rot="0" vert="horz"/>
        <a:lstStyle/>
        <a:p>
          <a:pPr algn="ctr" rtl="0">
            <a:defRPr lang="ru-RU" sz="1100" b="0" i="0" u="none" strike="noStrike" kern="1200" baseline="0">
              <a:solidFill>
                <a:srgbClr val="1A62BA"/>
              </a:solidFill>
              <a:latin typeface="+mn-lt"/>
              <a:ea typeface="+mn-ea"/>
              <a:cs typeface="Arial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rgbClr val="003366"/>
          </a:solidFill>
        </a:defRPr>
      </a:pPr>
      <a:endParaRPr lang="ru-RU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215976" algn="l" defTabSz="457148" rtl="0" eaLnBrk="0" fontAlgn="base" hangingPunct="0">
              <a:spcBef>
                <a:spcPct val="0"/>
              </a:spcBef>
              <a:spcAft>
                <a:spcPct val="0"/>
              </a:spcAft>
              <a:defRPr lang="ru-RU" sz="12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1200" b="1" i="0" u="sng" strike="noStrike" baseline="0" dirty="0" smtClean="0">
                <a:solidFill>
                  <a:schemeClr val="tx1"/>
                </a:solidFill>
                <a:effectLst/>
              </a:rPr>
              <a:t>Структура ГРС по типам</a:t>
            </a:r>
            <a:endParaRPr lang="ru-RU" sz="1200" b="1" i="0" u="sng" strike="noStrike" baseline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6.855195101778816E-2"/>
          <c:y val="2.032991184105403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628985928807769E-2"/>
          <c:y val="0.23475976389667721"/>
          <c:w val="0.3983649964818724"/>
          <c:h val="0.6973572894145714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Проектная документация на ГРС 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4F81BD"/>
              </a:solidFill>
            </a:ln>
          </c:spPr>
          <c:dPt>
            <c:idx val="0"/>
            <c:bubble3D val="0"/>
            <c:spPr>
              <a:solidFill>
                <a:srgbClr val="1F497D">
                  <a:lumMod val="20000"/>
                  <a:lumOff val="80000"/>
                </a:srgbClr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rgbClr val="4F81BD"/>
                </a:solidFill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</c:spPr>
          </c:dPt>
          <c:dPt>
            <c:idx val="3"/>
            <c:bubble3D val="0"/>
            <c:spPr>
              <a:solidFill>
                <a:srgbClr val="B7DEE8"/>
              </a:solidFill>
              <a:ln>
                <a:solidFill>
                  <a:srgbClr val="4F81BD"/>
                </a:solidFill>
              </a:ln>
            </c:spPr>
          </c:dPt>
          <c:dPt>
            <c:idx val="4"/>
            <c:bubble3D val="0"/>
            <c:spPr>
              <a:solidFill>
                <a:srgbClr val="63BE7B"/>
              </a:solidFill>
              <a:ln>
                <a:solidFill>
                  <a:srgbClr val="4F81BD"/>
                </a:solidFill>
              </a:ln>
            </c:spPr>
          </c:dPt>
          <c:dPt>
            <c:idx val="5"/>
            <c:bubble3D val="0"/>
            <c:spPr>
              <a:solidFill>
                <a:srgbClr val="8064A2">
                  <a:lumMod val="40000"/>
                  <a:lumOff val="60000"/>
                </a:srgbClr>
              </a:solidFill>
              <a:ln>
                <a:solidFill>
                  <a:srgbClr val="4F81BD"/>
                </a:solidFill>
              </a:ln>
            </c:spPr>
          </c:dPt>
          <c:dPt>
            <c:idx val="6"/>
            <c:bubble3D val="0"/>
            <c:spPr>
              <a:solidFill>
                <a:srgbClr val="F79646">
                  <a:lumMod val="40000"/>
                  <a:lumOff val="60000"/>
                </a:srgbClr>
              </a:solidFill>
              <a:ln>
                <a:solidFill>
                  <a:srgbClr val="4F81BD"/>
                </a:solidFill>
              </a:ln>
            </c:spPr>
          </c:dPt>
          <c:dPt>
            <c:idx val="7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</c:spPr>
          </c:dPt>
          <c:dLbls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Инд.проект</c:v>
                </c:pt>
                <c:pt idx="1">
                  <c:v>АГРС</c:v>
                </c:pt>
                <c:pt idx="2">
                  <c:v>Ташкент</c:v>
                </c:pt>
                <c:pt idx="3">
                  <c:v>Энергия</c:v>
                </c:pt>
                <c:pt idx="4">
                  <c:v>БК</c:v>
                </c:pt>
                <c:pt idx="5">
                  <c:v>Урожай</c:v>
                </c:pt>
                <c:pt idx="6">
                  <c:v>Исток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127</c:v>
                </c:pt>
                <c:pt idx="1">
                  <c:v>55</c:v>
                </c:pt>
                <c:pt idx="2">
                  <c:v>57</c:v>
                </c:pt>
                <c:pt idx="3">
                  <c:v>33</c:v>
                </c:pt>
                <c:pt idx="4">
                  <c:v>23</c:v>
                </c:pt>
                <c:pt idx="5">
                  <c:v>18</c:v>
                </c:pt>
                <c:pt idx="6">
                  <c:v>14</c:v>
                </c:pt>
                <c:pt idx="7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txPr>
          <a:bodyPr/>
          <a:lstStyle/>
          <a:p>
            <a:pPr algn="ctr">
              <a:defRPr lang="ru-RU" sz="1100" b="0" i="0" u="none" strike="noStrike" kern="1200" baseline="0">
                <a:solidFill>
                  <a:srgbClr val="206AB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100" b="0" i="0" u="none" strike="noStrike" kern="1200" baseline="0">
                <a:solidFill>
                  <a:srgbClr val="206AB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46540507844807372"/>
          <c:y val="0.22430355894533602"/>
          <c:w val="0.37563264575540989"/>
          <c:h val="0.76299904231532512"/>
        </c:manualLayout>
      </c:layout>
      <c:overlay val="0"/>
      <c:txPr>
        <a:bodyPr/>
        <a:lstStyle/>
        <a:p>
          <a:pPr algn="ctr">
            <a:defRPr lang="ru-RU" sz="1100" b="0" i="0" u="none" strike="noStrike" kern="1200" baseline="0">
              <a:solidFill>
                <a:srgbClr val="206AB7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215976" algn="l" defTabSz="457148" rtl="0" eaLnBrk="0" fontAlgn="base" hangingPunct="0">
              <a:spcBef>
                <a:spcPct val="0"/>
              </a:spcBef>
              <a:spcAft>
                <a:spcPct val="0"/>
              </a:spcAft>
              <a:defRPr lang="ru-RU" sz="14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1200" b="1" i="0" u="sng" strike="noStrike" baseline="0" dirty="0" smtClean="0">
                <a:solidFill>
                  <a:schemeClr val="tx1"/>
                </a:solidFill>
                <a:effectLst/>
              </a:rPr>
              <a:t>Структура ГРС по собственникам</a:t>
            </a:r>
            <a:endParaRPr lang="ru-RU" sz="1200" b="1" i="0" u="sng" strike="noStrike" baseline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3.997965900731118E-2"/>
          <c:y val="6.278993511618130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18739825826982"/>
          <c:y val="0.22187203657841953"/>
          <c:w val="0.45282239443943145"/>
          <c:h val="0.7168136877290225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Проектная документация на ГРС 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4F81BD"/>
              </a:solidFill>
            </a:ln>
          </c:spPr>
          <c:dPt>
            <c:idx val="0"/>
            <c:bubble3D val="0"/>
            <c:spPr>
              <a:solidFill>
                <a:srgbClr val="1F497D">
                  <a:lumMod val="20000"/>
                  <a:lumOff val="80000"/>
                </a:srgbClr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</c:spPr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</c:spPr>
          </c:dPt>
          <c:dLbls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ПАО "Газпром"</c:v>
                </c:pt>
                <c:pt idx="1">
                  <c:v>ГТНН</c:v>
                </c:pt>
                <c:pt idx="2">
                  <c:v>Сторонние организации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314</c:v>
                </c:pt>
                <c:pt idx="1">
                  <c:v>13</c:v>
                </c:pt>
                <c:pt idx="2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txPr>
          <a:bodyPr/>
          <a:lstStyle/>
          <a:p>
            <a:pPr algn="ctr">
              <a:defRPr lang="ru-RU" sz="1100" b="0" i="0" u="none" strike="noStrike" kern="1200" baseline="0">
                <a:solidFill>
                  <a:srgbClr val="206AB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100" b="0" i="0" u="none" strike="noStrike" kern="1200" baseline="0">
                <a:solidFill>
                  <a:srgbClr val="206AB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221342616634709"/>
          <c:y val="0.31316541289234401"/>
          <c:w val="0.36053621766302379"/>
          <c:h val="0.52577405920441667"/>
        </c:manualLayout>
      </c:layout>
      <c:overlay val="0"/>
      <c:txPr>
        <a:bodyPr/>
        <a:lstStyle/>
        <a:p>
          <a:pPr algn="ctr">
            <a:defRPr lang="ru-RU" sz="1100" b="0" i="0" u="none" strike="noStrike" kern="1200" baseline="0">
              <a:solidFill>
                <a:srgbClr val="206AB7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90482785743006E-2"/>
          <c:y val="0.1502811265648521"/>
          <c:w val="0.4369940239554746"/>
          <c:h val="0.82205203093035528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CCECFF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dLbl>
              <c:idx val="0"/>
              <c:layout>
                <c:manualLayout>
                  <c:x val="3.5068064241165994E-3"/>
                  <c:y val="-2.6648058562677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2E8-9A7C-24CFE2785DB8}"/>
                </c:ext>
              </c:extLst>
            </c:dLbl>
            <c:dLbl>
              <c:idx val="1"/>
              <c:layout>
                <c:manualLayout>
                  <c:x val="2.7021039572625769E-3"/>
                  <c:y val="7.8045878685978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2E8-9A7C-24CFE2785DB8}"/>
                </c:ext>
              </c:extLst>
            </c:dLbl>
            <c:dLbl>
              <c:idx val="2"/>
              <c:layout>
                <c:manualLayout>
                  <c:x val="2.563274847878742E-3"/>
                  <c:y val="-1.01871380391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2E8-9A7C-24CFE2785DB8}"/>
                </c:ext>
              </c:extLst>
            </c:dLbl>
            <c:dLbl>
              <c:idx val="3"/>
              <c:layout>
                <c:manualLayout>
                  <c:x val="1.3065650995579951E-3"/>
                  <c:y val="-6.67261643166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26-42E8-9A7C-24CFE2785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14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ПАО "Газпром"</c:v>
                </c:pt>
                <c:pt idx="1">
                  <c:v>ГТНН</c:v>
                </c:pt>
                <c:pt idx="2">
                  <c:v>Сторонние организации</c:v>
                </c:pt>
              </c:strCache>
            </c:strRef>
          </c:cat>
          <c:val>
            <c:numRef>
              <c:f>Лист1!$B$1:$B$3</c:f>
              <c:numCache>
                <c:formatCode>0</c:formatCode>
                <c:ptCount val="3"/>
                <c:pt idx="0">
                  <c:v>314</c:v>
                </c:pt>
                <c:pt idx="1">
                  <c:v>13</c:v>
                </c:pt>
                <c:pt idx="2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6435934921815553"/>
          <c:y val="0.2190239697386874"/>
          <c:w val="0.51109218839501735"/>
          <c:h val="0.69276533329902346"/>
        </c:manualLayout>
      </c:layout>
      <c:overlay val="0"/>
      <c:txPr>
        <a:bodyPr/>
        <a:lstStyle/>
        <a:p>
          <a:pPr>
            <a:defRPr sz="13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ru-RU" sz="1400" b="1" i="0" u="sng" strike="noStrike" kern="1200" baseline="0" dirty="0">
                <a:solidFill>
                  <a:srgbClr val="1A62BA"/>
                </a:solidFill>
                <a:latin typeface="+mn-lt"/>
                <a:ea typeface="+mn-ea"/>
                <a:cs typeface="Arial" charset="0"/>
              </a:defRPr>
            </a:pPr>
            <a:r>
              <a:rPr lang="ru-RU" sz="1400" b="1" i="0" u="sng" strike="noStrike" kern="1200" baseline="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Возрастная структура персонала</a:t>
            </a:r>
            <a:endParaRPr lang="ru-RU" sz="1400" b="1" i="0" u="sng" strike="noStrike" kern="1200" baseline="0" dirty="0">
              <a:solidFill>
                <a:srgbClr val="1A62BA"/>
              </a:solidFill>
              <a:latin typeface="+mn-lt"/>
              <a:ea typeface="+mn-ea"/>
              <a:cs typeface="Arial" charset="0"/>
            </a:endParaRPr>
          </a:p>
        </c:rich>
      </c:tx>
      <c:layout>
        <c:manualLayout>
          <c:xMode val="edge"/>
          <c:yMode val="edge"/>
          <c:x val="0.15383657523291269"/>
          <c:y val="3.4356170724886897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3.7998356330031312E-2"/>
          <c:y val="0.29297844221012481"/>
          <c:w val="0.96200164366996865"/>
          <c:h val="0.50326401006098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ИТР, чел</c:v>
                </c:pt>
              </c:strCache>
            </c:strRef>
          </c:tx>
          <c:spPr>
            <a:solidFill>
              <a:srgbClr val="C5E8F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rgbClr val="1A62BA"/>
                    </a:solidFill>
                    <a:latin typeface="+mn-lt"/>
                    <a:ea typeface="+mn-ea"/>
                    <a:cs typeface="Arial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до 30 лет</c:v>
                </c:pt>
                <c:pt idx="1">
                  <c:v>31-50 лет</c:v>
                </c:pt>
                <c:pt idx="2">
                  <c:v>51-60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">
                  <c:v>8</c:v>
                </c:pt>
                <c:pt idx="1">
                  <c:v>50</c:v>
                </c:pt>
                <c:pt idx="2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рабочие, чел</c:v>
                </c:pt>
              </c:strCache>
            </c:strRef>
          </c:tx>
          <c:spPr>
            <a:solidFill>
              <a:srgbClr val="00CCFF"/>
            </a:solidFill>
            <a:ln>
              <a:solidFill>
                <a:srgbClr val="0070C0"/>
              </a:solidFill>
            </a:ln>
          </c:spPr>
          <c:invertIfNegative val="0"/>
          <c:dLbls>
            <c:txPr>
              <a:bodyPr/>
              <a:lstStyle/>
              <a:p>
                <a:pPr algn="ctr" rtl="0">
                  <a:defRPr lang="ru-RU" sz="1400" b="1" i="0" u="none" strike="noStrike" kern="1200" baseline="0">
                    <a:solidFill>
                      <a:srgbClr val="1A62BA"/>
                    </a:solidFill>
                    <a:latin typeface="+mn-lt"/>
                    <a:ea typeface="+mn-ea"/>
                    <a:cs typeface="Arial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 30 лет</c:v>
                </c:pt>
                <c:pt idx="1">
                  <c:v>31-50 лет</c:v>
                </c:pt>
                <c:pt idx="2">
                  <c:v>51-60 лет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104</c:v>
                </c:pt>
                <c:pt idx="1">
                  <c:v>511</c:v>
                </c:pt>
                <c:pt idx="2">
                  <c:v>230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2"/>
        <c:axId val="177134208"/>
        <c:axId val="177152384"/>
      </c:barChart>
      <c:catAx>
        <c:axId val="17713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3366"/>
            </a:solidFill>
            <a:round/>
          </a:ln>
          <a:effectLst/>
        </c:spPr>
        <c:txPr>
          <a:bodyPr rot="-60000000" vert="horz"/>
          <a:lstStyle/>
          <a:p>
            <a:pPr algn="ctr" rtl="0">
              <a:defRPr lang="ru-RU" sz="1400" b="1" i="0" u="none" strike="noStrike" kern="1200" baseline="0">
                <a:solidFill>
                  <a:srgbClr val="1A62BA"/>
                </a:solidFill>
                <a:latin typeface="+mn-lt"/>
                <a:ea typeface="+mn-ea"/>
                <a:cs typeface="Arial" charset="0"/>
              </a:defRPr>
            </a:pPr>
            <a:endParaRPr lang="ru-RU"/>
          </a:p>
        </c:txPr>
        <c:crossAx val="177152384"/>
        <c:crosses val="autoZero"/>
        <c:auto val="1"/>
        <c:lblAlgn val="ctr"/>
        <c:lblOffset val="100"/>
        <c:noMultiLvlLbl val="0"/>
      </c:catAx>
      <c:valAx>
        <c:axId val="177152384"/>
        <c:scaling>
          <c:orientation val="minMax"/>
          <c:min val="0"/>
        </c:scaling>
        <c:delete val="0"/>
        <c:axPos val="l"/>
        <c:numFmt formatCode=";;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77134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9644728381176629E-2"/>
          <c:y val="0.18163968885239859"/>
          <c:w val="0.28854870640315955"/>
          <c:h val="0.40026751819506179"/>
        </c:manualLayout>
      </c:layout>
      <c:overlay val="0"/>
      <c:txPr>
        <a:bodyPr/>
        <a:lstStyle/>
        <a:p>
          <a:pPr algn="ctr" rtl="0">
            <a:defRPr lang="ru-RU" sz="1400" b="0" i="0" u="none" strike="noStrike" kern="1200" baseline="0">
              <a:solidFill>
                <a:srgbClr val="1A62BA"/>
              </a:solidFill>
              <a:latin typeface="+mn-lt"/>
              <a:ea typeface="+mn-ea"/>
              <a:cs typeface="Arial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3366"/>
          </a:solidFill>
        </a:defRPr>
      </a:pPr>
      <a:endParaRPr lang="ru-RU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l">
              <a:defRPr lang="ru-RU" sz="1400" u="sng" kern="1200">
                <a:solidFill>
                  <a:srgbClr val="1A62BA"/>
                </a:solidFill>
                <a:latin typeface="+mn-lt"/>
                <a:ea typeface="+mn-ea"/>
                <a:cs typeface="Arial" charset="0"/>
              </a:defRPr>
            </a:pPr>
            <a:r>
              <a:rPr lang="ru-RU" sz="1400" u="sng" kern="120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Уровень</a:t>
            </a:r>
            <a:r>
              <a:rPr lang="ru-RU" sz="1400" u="sng" kern="1200" baseline="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 образования</a:t>
            </a:r>
            <a:r>
              <a:rPr lang="ru-RU" sz="1400" u="sng" kern="120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 ИТР</a:t>
            </a:r>
            <a:endParaRPr lang="ru-RU" sz="1400" u="sng" kern="1200" dirty="0">
              <a:solidFill>
                <a:srgbClr val="1A62BA"/>
              </a:solidFill>
              <a:latin typeface="+mn-lt"/>
              <a:ea typeface="+mn-ea"/>
              <a:cs typeface="Arial" charset="0"/>
            </a:endParaRPr>
          </a:p>
        </c:rich>
      </c:tx>
      <c:layout>
        <c:manualLayout>
          <c:xMode val="edge"/>
          <c:yMode val="edge"/>
          <c:x val="7.1296369203849533E-2"/>
          <c:y val="2.0393538532334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2639326334208212E-2"/>
          <c:y val="0.15052966646817958"/>
          <c:w val="0.35873643919510068"/>
          <c:h val="0.8038202638162942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 ИТР, %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dPt>
            <c:idx val="0"/>
            <c:bubble3D val="0"/>
            <c:spPr>
              <a:solidFill>
                <a:srgbClr val="C5E8F3"/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</c:spPr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</c:spPr>
          </c:dPt>
          <c:dLbls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1A62BA"/>
                    </a:solidFill>
                    <a:latin typeface="+mn-lt"/>
                    <a:ea typeface="+mn-ea"/>
                    <a:cs typeface="Arial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профильное высшее</c:v>
                </c:pt>
                <c:pt idx="1">
                  <c:v>непрофильное высшее</c:v>
                </c:pt>
                <c:pt idx="2">
                  <c:v>среднее специальное профильное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</c:v>
                </c:pt>
                <c:pt idx="1">
                  <c:v>25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7067935258092736"/>
          <c:y val="0.23074700964030542"/>
          <c:w val="0.51692344706911642"/>
          <c:h val="0.67695753136824222"/>
        </c:manualLayout>
      </c:layout>
      <c:overlay val="0"/>
      <c:txPr>
        <a:bodyPr rot="0" vert="horz"/>
        <a:lstStyle/>
        <a:p>
          <a:pPr algn="ctr" rtl="0">
            <a:defRPr lang="ru-RU" sz="1400" b="0" i="0" u="none" strike="noStrike" kern="1200" baseline="0">
              <a:solidFill>
                <a:srgbClr val="1A62BA"/>
              </a:solidFill>
              <a:latin typeface="+mn-lt"/>
              <a:ea typeface="+mn-ea"/>
              <a:cs typeface="Arial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rgbClr val="003366"/>
          </a:solidFill>
        </a:defRPr>
      </a:pPr>
      <a:endParaRPr lang="ru-RU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215976" algn="l" defTabSz="457148" rtl="0" eaLnBrk="0" fontAlgn="base" hangingPunct="0">
              <a:spcBef>
                <a:spcPct val="0"/>
              </a:spcBef>
              <a:spcAft>
                <a:spcPct val="0"/>
              </a:spcAft>
              <a:defRPr lang="ru-RU" sz="14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1400" b="1" i="0" u="sng" strike="noStrike" baseline="0" dirty="0" smtClean="0">
                <a:solidFill>
                  <a:schemeClr val="tx1"/>
                </a:solidFill>
                <a:effectLst/>
              </a:rPr>
              <a:t>Структура персонала</a:t>
            </a:r>
            <a:endParaRPr lang="ru-RU" sz="1400" b="1" i="0" u="sng" strike="noStrike" baseline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4240558993450447"/>
          <c:y val="2.126746562911603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905709980049417"/>
          <c:y val="0.17861298786007201"/>
          <c:w val="0.35026439620160549"/>
          <c:h val="0.806471969422748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Проектная документация на ГРС 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4F81BD"/>
              </a:solidFill>
            </a:ln>
          </c:spPr>
          <c:dPt>
            <c:idx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</c:spPr>
          </c:dPt>
          <c:dPt>
            <c:idx val="2"/>
            <c:bubble3D val="0"/>
            <c:spPr>
              <a:solidFill>
                <a:srgbClr val="C5E8F3"/>
              </a:solidFill>
              <a:ln>
                <a:solidFill>
                  <a:srgbClr val="4F81BD"/>
                </a:solidFill>
              </a:ln>
            </c:spPr>
          </c:dPt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администрация</c:v>
                </c:pt>
                <c:pt idx="1">
                  <c:v>ИТР (Филиалы)</c:v>
                </c:pt>
                <c:pt idx="2">
                  <c:v>рабочие (Филиалы)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72</c:v>
                </c:pt>
                <c:pt idx="2">
                  <c:v>845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egendEntry>
        <c:idx val="0"/>
        <c:txPr>
          <a:bodyPr/>
          <a:lstStyle/>
          <a:p>
            <a:pPr algn="ctr">
              <a:defRPr lang="ru-RU" sz="1400" b="0" i="0" u="none" strike="noStrike" kern="1200" baseline="0">
                <a:solidFill>
                  <a:srgbClr val="206AB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ctr">
              <a:defRPr lang="ru-RU" sz="1400" b="0" i="0" u="none" strike="noStrike" kern="1200" baseline="0">
                <a:solidFill>
                  <a:srgbClr val="206AB7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2784453674369392"/>
          <c:y val="0.29393094472538883"/>
          <c:w val="0.4099742828457219"/>
          <c:h val="0.52577405920441667"/>
        </c:manualLayout>
      </c:layout>
      <c:overlay val="0"/>
      <c:txPr>
        <a:bodyPr/>
        <a:lstStyle/>
        <a:p>
          <a:pPr algn="ctr">
            <a:defRPr lang="ru-RU" sz="1400" b="0" i="0" u="none" strike="noStrike" kern="1200" baseline="0">
              <a:solidFill>
                <a:srgbClr val="206AB7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 lang="ru-RU" sz="1400" u="sng" kern="1200">
                <a:solidFill>
                  <a:srgbClr val="1A62BA"/>
                </a:solidFill>
                <a:latin typeface="+mn-lt"/>
                <a:ea typeface="+mn-ea"/>
                <a:cs typeface="Arial" charset="0"/>
              </a:defRPr>
            </a:pPr>
            <a:r>
              <a:rPr lang="ru-RU" sz="1400" u="sng" kern="1200" dirty="0" smtClean="0">
                <a:solidFill>
                  <a:srgbClr val="1A62BA"/>
                </a:solidFill>
                <a:latin typeface="+mn-lt"/>
                <a:ea typeface="+mn-ea"/>
                <a:cs typeface="Arial" charset="0"/>
              </a:rPr>
              <a:t>Квалификация рабочих</a:t>
            </a:r>
            <a:endParaRPr lang="ru-RU" sz="1400" u="sng" kern="1200" dirty="0">
              <a:solidFill>
                <a:srgbClr val="1A62BA"/>
              </a:solidFill>
              <a:latin typeface="+mn-lt"/>
              <a:ea typeface="+mn-ea"/>
              <a:cs typeface="Arial" charset="0"/>
            </a:endParaRPr>
          </a:p>
        </c:rich>
      </c:tx>
      <c:layout>
        <c:manualLayout>
          <c:xMode val="edge"/>
          <c:yMode val="edge"/>
          <c:x val="5.7407480314960645E-2"/>
          <c:y val="1.72120160652017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2639326334208226E-2"/>
          <c:y val="0.13185717751361842"/>
          <c:w val="0.35873643919510068"/>
          <c:h val="0.8038202638162942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 ИТР, %</c:v>
                </c:pt>
              </c:strCache>
            </c:strRef>
          </c:tx>
          <c:dPt>
            <c:idx val="0"/>
            <c:bubble3D val="0"/>
            <c:spPr>
              <a:solidFill>
                <a:srgbClr val="C5E8F3"/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</c:spPr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</c:spPr>
          </c:dPt>
          <c:dLbls>
            <c:txPr>
              <a:bodyPr/>
              <a:lstStyle/>
              <a:p>
                <a:pPr algn="ctr" rtl="0">
                  <a:defRPr lang="ru-RU" sz="1600" b="1" i="0" u="none" strike="noStrike" kern="1200" baseline="0">
                    <a:solidFill>
                      <a:srgbClr val="1A62BA"/>
                    </a:solidFill>
                    <a:latin typeface="+mn-lt"/>
                    <a:ea typeface="+mn-ea"/>
                    <a:cs typeface="Arial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4 разряд</c:v>
                </c:pt>
                <c:pt idx="1">
                  <c:v>5 разряд</c:v>
                </c:pt>
                <c:pt idx="2">
                  <c:v>6 разряд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256</c:v>
                </c:pt>
                <c:pt idx="1">
                  <c:v>483</c:v>
                </c:pt>
                <c:pt idx="2">
                  <c:v>106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8734601924759408"/>
          <c:y val="0.27021345938488606"/>
          <c:w val="0.25303455818022746"/>
          <c:h val="0.61259407783183206"/>
        </c:manualLayout>
      </c:layout>
      <c:overlay val="0"/>
      <c:txPr>
        <a:bodyPr rot="0" vert="horz"/>
        <a:lstStyle/>
        <a:p>
          <a:pPr algn="ctr" rtl="0">
            <a:defRPr lang="ru-RU" sz="1400" b="0" i="0" u="none" strike="noStrike" kern="1200" baseline="0">
              <a:solidFill>
                <a:srgbClr val="1A62BA"/>
              </a:solidFill>
              <a:latin typeface="+mn-lt"/>
              <a:ea typeface="+mn-ea"/>
              <a:cs typeface="Arial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rgbClr val="003366"/>
          </a:solidFill>
        </a:defRPr>
      </a:pPr>
      <a:endParaRPr lang="ru-RU"/>
    </a:p>
  </c:txPr>
  <c:externalData r:id="rId2">
    <c:autoUpdate val="0"/>
  </c:externalData>
  <c:userShapes r:id="rId3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177221898043165"/>
          <c:y val="5.9096464471967758E-2"/>
          <c:w val="0.40313092912824561"/>
          <c:h val="0.66252460877196839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  <a:alpha val="4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66CCFF">
                  <a:alpha val="14000"/>
                </a:srgb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rgbClr val="206AB7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Лист1!$A$1:$A$2</c:f>
              <c:strCache>
                <c:ptCount val="2"/>
                <c:pt idx="0">
                  <c:v>Оборудованы газовыми котлами</c:v>
                </c:pt>
                <c:pt idx="1">
                  <c:v>Без отопительных газовых приборов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227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5.2554569818269489E-2"/>
          <c:y val="0.77426542157685641"/>
          <c:w val="0.94374745946499972"/>
          <c:h val="0.22573457842314359"/>
        </c:manualLayout>
      </c:layout>
      <c:overlay val="0"/>
      <c:txPr>
        <a:bodyPr/>
        <a:lstStyle/>
        <a:p>
          <a:pPr>
            <a:defRPr sz="10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55126088440626"/>
          <c:y val="6.0786092818266808E-2"/>
          <c:w val="0.4306478761307605"/>
          <c:h val="0.63865670018353271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  <a:alpha val="4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66CCFF">
                  <a:alpha val="14000"/>
                </a:srgb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rgbClr val="206AB7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Лист1!$A$1:$A$2</c:f>
              <c:strCache>
                <c:ptCount val="2"/>
                <c:pt idx="0">
                  <c:v>Оборудованы системой контроля загазованности</c:v>
                </c:pt>
                <c:pt idx="1">
                  <c:v>Установка систем контроля загазованности не требуется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426</c:v>
                </c:pt>
                <c:pt idx="1">
                  <c:v>441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000">
                <a:latin typeface="Arial Narrow" panose="020B060602020203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>
                <a:latin typeface="Arial Narrow" panose="020B060602020203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4856200574325693"/>
          <c:w val="1"/>
          <c:h val="0.24375293438946111"/>
        </c:manualLayout>
      </c:layout>
      <c:overlay val="0"/>
      <c:txPr>
        <a:bodyPr/>
        <a:lstStyle/>
        <a:p>
          <a:pPr>
            <a:defRPr sz="10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919075387287593"/>
          <c:y val="0.1563850786605106"/>
          <c:w val="0.54087181370091675"/>
          <c:h val="0.5157149851566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4F81BD"/>
              </a:solidFill>
            </a:ln>
            <a:effectLst/>
          </c:spPr>
          <c:dPt>
            <c:idx val="0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1F497D">
                  <a:lumMod val="20000"/>
                  <a:lumOff val="80000"/>
                </a:srgbClr>
              </a:solidFill>
              <a:ln>
                <a:solidFill>
                  <a:srgbClr val="4F81BD"/>
                </a:solidFill>
              </a:ln>
              <a:effectLst/>
            </c:spPr>
          </c:dPt>
          <c:dPt>
            <c:idx val="2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solidFill>
                  <a:srgbClr val="4F81BD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00B050"/>
              </a:solidFill>
              <a:ln>
                <a:solidFill>
                  <a:srgbClr val="4F81BD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FFFF00"/>
              </a:solidFill>
              <a:ln>
                <a:solidFill>
                  <a:srgbClr val="4F81BD"/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3.946898980519101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Гаражи </c:v>
                </c:pt>
                <c:pt idx="1">
                  <c:v>Склады</c:v>
                </c:pt>
                <c:pt idx="2">
                  <c:v>Нежилые строения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  <c:holeSize val="50"/>
      </c:doughnutChart>
      <c:spPr>
        <a:effectLst/>
      </c:spPr>
    </c:plotArea>
    <c:legend>
      <c:legendPos val="b"/>
      <c:layout>
        <c:manualLayout>
          <c:xMode val="edge"/>
          <c:yMode val="edge"/>
          <c:x val="8.8492200053652575E-2"/>
          <c:y val="0.68643364195711865"/>
          <c:w val="0.77959956689776222"/>
          <c:h val="0.29485454898950619"/>
        </c:manualLayout>
      </c:layout>
      <c:overlay val="0"/>
      <c:txPr>
        <a:bodyPr/>
        <a:lstStyle/>
        <a:p>
          <a:pPr>
            <a:defRPr sz="1200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rgbClr val="1B62B8"/>
          </a:solidFill>
        </a:defRPr>
      </a:pPr>
      <a:endParaRPr lang="ru-RU"/>
    </a:p>
  </c:txPr>
  <c:externalData r:id="rId2">
    <c:autoUpdate val="0"/>
  </c:externalData>
  <c:userShapes r:id="rId3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200" u="sng">
                <a:solidFill>
                  <a:srgbClr val="0070C0"/>
                </a:solidFill>
              </a:defRPr>
            </a:pPr>
            <a:r>
              <a:rPr lang="ru-RU" sz="1200" u="sng" dirty="0">
                <a:solidFill>
                  <a:srgbClr val="0070C0"/>
                </a:solidFill>
              </a:rPr>
              <a:t>Динамика устранения нарушений ОЗ и МР 2013-2018 гг.</a:t>
            </a:r>
          </a:p>
        </c:rich>
      </c:tx>
      <c:layout>
        <c:manualLayout>
          <c:xMode val="edge"/>
          <c:yMode val="edge"/>
          <c:x val="0.10589336332958381"/>
          <c:y val="2.11701879745997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689032289109027"/>
          <c:y val="4.031137179150799E-2"/>
          <c:w val="0.83220667416572924"/>
          <c:h val="0.6199071112161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нарушений на начало года, шт.</c:v>
                </c:pt>
              </c:strCache>
            </c:strRef>
          </c:tx>
          <c:spPr>
            <a:solidFill>
              <a:srgbClr val="C5E8F3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4"/>
              <c:layout>
                <c:manualLayout>
                  <c:x val="-7.619047619047619E-3"/>
                  <c:y val="-1.64254634777556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</c:v>
                </c:pt>
                <c:pt idx="1">
                  <c:v>9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нарушений на конец года, шт.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>
              <a:solidFill>
                <a:srgbClr val="0070C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1140307461567304E-2"/>
                  <c:y val="-9.26971678038925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4416197975253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458342707161604E-2"/>
                  <c:y val="-6.09908499175008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964679415073115E-2"/>
                  <c:y val="4.10636586943890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247769028871392E-2"/>
                  <c:y val="2.53883344935703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398720"/>
        <c:axId val="180404608"/>
      </c:barChart>
      <c:catAx>
        <c:axId val="18039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180404608"/>
        <c:crosses val="autoZero"/>
        <c:auto val="1"/>
        <c:lblAlgn val="ctr"/>
        <c:lblOffset val="100"/>
        <c:noMultiLvlLbl val="0"/>
      </c:catAx>
      <c:valAx>
        <c:axId val="180404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03987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0774002075678586"/>
          <c:w val="0.99967664041994753"/>
          <c:h val="0.19226005000712956"/>
        </c:manualLayout>
      </c:layout>
      <c:overlay val="0"/>
      <c:spPr>
        <a:noFill/>
      </c:spPr>
      <c:txPr>
        <a:bodyPr/>
        <a:lstStyle/>
        <a:p>
          <a:pPr>
            <a:defRPr sz="1200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400">
          <a:solidFill>
            <a:schemeClr val="bg1"/>
          </a:solidFill>
        </a:defRPr>
      </a:pPr>
      <a:endParaRPr lang="ru-RU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u="sng">
                <a:solidFill>
                  <a:schemeClr val="bg1"/>
                </a:solidFill>
              </a:defRPr>
            </a:pPr>
            <a:r>
              <a:rPr lang="ru-RU" sz="1200" b="1" u="sng" dirty="0" smtClean="0">
                <a:solidFill>
                  <a:srgbClr val="0070C0"/>
                </a:solidFill>
              </a:rPr>
              <a:t>Способ устранения нарушения</a:t>
            </a:r>
            <a:endParaRPr lang="ru-RU" sz="1200" b="1" u="sng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9.6446422458062314E-2"/>
          <c:y val="2.276229158958527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283171125348467"/>
          <c:y val="0.13542677455368787"/>
          <c:w val="0.55421985295316345"/>
          <c:h val="0.5407133464093786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4F81BD"/>
              </a:solidFill>
            </a:ln>
          </c:spPr>
          <c:dPt>
            <c:idx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bubble3D val="0"/>
            <c:spPr>
              <a:solidFill>
                <a:srgbClr val="00CCFF"/>
              </a:solidFill>
              <a:ln>
                <a:solidFill>
                  <a:srgbClr val="4F81BD"/>
                </a:solidFill>
              </a:ln>
            </c:spPr>
          </c:dPt>
          <c:dPt>
            <c:idx val="2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solidFill>
                  <a:srgbClr val="4F81BD"/>
                </a:solidFill>
              </a:ln>
            </c:spPr>
          </c:dPt>
          <c:dPt>
            <c:idx val="3"/>
            <c:bubble3D val="0"/>
            <c:spPr>
              <a:solidFill>
                <a:srgbClr val="1F497D">
                  <a:lumMod val="20000"/>
                  <a:lumOff val="80000"/>
                </a:srgbClr>
              </a:solidFill>
              <a:ln>
                <a:solidFill>
                  <a:srgbClr val="4F81BD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 algn="ctr">
                    <a:defRPr lang="ru-RU"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 algn="ctr">
                    <a:defRPr lang="ru-RU"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 algn="ctr">
                    <a:defRPr lang="ru-RU"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 algn="ctr">
                    <a:defRPr lang="ru-RU"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Снос построек</c:v>
                </c:pt>
                <c:pt idx="1">
                  <c:v>Вырубка</c:v>
                </c:pt>
                <c:pt idx="2">
                  <c:v>Решение суда</c:v>
                </c:pt>
                <c:pt idx="3">
                  <c:v>Обоснование безопасности ОПО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b"/>
      <c:legendEntry>
        <c:idx val="1"/>
        <c:txPr>
          <a:bodyPr/>
          <a:lstStyle/>
          <a:p>
            <a:pPr>
              <a:defRPr sz="1200" b="0">
                <a:solidFill>
                  <a:srgbClr val="0070C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21106307363753443"/>
          <c:y val="0.68704445615497289"/>
          <c:w val="0.7505368350695294"/>
          <c:h val="0.29895453137137518"/>
        </c:manualLayout>
      </c:layout>
      <c:overlay val="0"/>
      <c:txPr>
        <a:bodyPr/>
        <a:lstStyle/>
        <a:p>
          <a:pPr>
            <a:defRPr sz="1200" b="0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94231706378722"/>
          <c:y val="7.0932533593257047E-2"/>
          <c:w val="0.30235793001444849"/>
          <c:h val="0.86934259559698335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CCECFF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dLbl>
              <c:idx val="0"/>
              <c:layout>
                <c:manualLayout>
                  <c:x val="3.5068064241165994E-3"/>
                  <c:y val="-2.6648058562677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2E8-9A7C-24CFE2785DB8}"/>
                </c:ext>
              </c:extLst>
            </c:dLbl>
            <c:dLbl>
              <c:idx val="1"/>
              <c:layout>
                <c:manualLayout>
                  <c:x val="2.7021039572625769E-3"/>
                  <c:y val="7.8045878685978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2E8-9A7C-24CFE2785DB8}"/>
                </c:ext>
              </c:extLst>
            </c:dLbl>
            <c:dLbl>
              <c:idx val="2"/>
              <c:layout>
                <c:manualLayout>
                  <c:x val="2.563274847878742E-3"/>
                  <c:y val="-1.01871380391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2E8-9A7C-24CFE2785DB8}"/>
                </c:ext>
              </c:extLst>
            </c:dLbl>
            <c:dLbl>
              <c:idx val="3"/>
              <c:layout>
                <c:manualLayout>
                  <c:x val="1.3065650995579951E-3"/>
                  <c:y val="-6.67261643166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26-42E8-9A7C-24CFE2785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14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до 15</c:v>
                </c:pt>
                <c:pt idx="1">
                  <c:v>от 16 до 30</c:v>
                </c:pt>
                <c:pt idx="2">
                  <c:v>от 31 до 150</c:v>
                </c:pt>
                <c:pt idx="3">
                  <c:v>свыше 151</c:v>
                </c:pt>
              </c:strCache>
            </c:strRef>
          </c:cat>
          <c:val>
            <c:numRef>
              <c:f>Лист1!$B$1:$B$4</c:f>
              <c:numCache>
                <c:formatCode>0</c:formatCode>
                <c:ptCount val="4"/>
                <c:pt idx="0">
                  <c:v>191</c:v>
                </c:pt>
                <c:pt idx="1">
                  <c:v>73</c:v>
                </c:pt>
                <c:pt idx="2">
                  <c:v>82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596612719826957"/>
          <c:y val="8.8303064824612879E-2"/>
          <c:w val="0.33736798258579453"/>
          <c:h val="0.90518654808609378"/>
        </c:manualLayout>
      </c:layout>
      <c:overlay val="0"/>
      <c:txPr>
        <a:bodyPr/>
        <a:lstStyle/>
        <a:p>
          <a:pPr>
            <a:defRPr sz="13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90482785743006E-2"/>
          <c:y val="0.1502811265648521"/>
          <c:w val="0.4369940239554746"/>
          <c:h val="0.82205203093035528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CCECFF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dLbl>
              <c:idx val="0"/>
              <c:layout>
                <c:manualLayout>
                  <c:x val="3.5068064241165994E-3"/>
                  <c:y val="-2.6648058562677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2E8-9A7C-24CFE2785DB8}"/>
                </c:ext>
              </c:extLst>
            </c:dLbl>
            <c:dLbl>
              <c:idx val="1"/>
              <c:layout>
                <c:manualLayout>
                  <c:x val="2.7021039572625769E-3"/>
                  <c:y val="7.8045878685978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2E8-9A7C-24CFE2785DB8}"/>
                </c:ext>
              </c:extLst>
            </c:dLbl>
            <c:dLbl>
              <c:idx val="2"/>
              <c:layout>
                <c:manualLayout>
                  <c:x val="2.563274847878742E-3"/>
                  <c:y val="-1.01871380391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2E8-9A7C-24CFE2785DB8}"/>
                </c:ext>
              </c:extLst>
            </c:dLbl>
            <c:dLbl>
              <c:idx val="3"/>
              <c:layout>
                <c:manualLayout>
                  <c:x val="1.3065650995579951E-3"/>
                  <c:y val="-6.67261643166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26-42E8-9A7C-24CFE2785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14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до 15</c:v>
                </c:pt>
                <c:pt idx="1">
                  <c:v>от 16 до 30</c:v>
                </c:pt>
                <c:pt idx="2">
                  <c:v>от 31 до 150</c:v>
                </c:pt>
                <c:pt idx="3">
                  <c:v>свыше 151</c:v>
                </c:pt>
              </c:strCache>
            </c:strRef>
          </c:cat>
          <c:val>
            <c:numRef>
              <c:f>Лист1!$B$1:$B$4</c:f>
              <c:numCache>
                <c:formatCode>0</c:formatCode>
                <c:ptCount val="4"/>
                <c:pt idx="0">
                  <c:v>191</c:v>
                </c:pt>
                <c:pt idx="1">
                  <c:v>73</c:v>
                </c:pt>
                <c:pt idx="2">
                  <c:v>82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596612719826957"/>
          <c:y val="8.8303064824612879E-2"/>
          <c:w val="0.33736798258579453"/>
          <c:h val="0.90518654808609378"/>
        </c:manualLayout>
      </c:layout>
      <c:overlay val="0"/>
      <c:txPr>
        <a:bodyPr/>
        <a:lstStyle/>
        <a:p>
          <a:pPr>
            <a:defRPr sz="13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065089086086459"/>
          <c:y val="9.144693827821726E-2"/>
          <c:w val="0.32094715012475294"/>
          <c:h val="0.83637020524066985"/>
        </c:manualLayout>
      </c:layout>
      <c:doughnutChart>
        <c:varyColors val="1"/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ysClr val="window" lastClr="FFFFFF">
                <a:lumMod val="95000"/>
              </a:sysClr>
            </a:solidFill>
            <a:ln w="6350">
              <a:solidFill>
                <a:srgbClr val="206AB7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1A62BA">
                  <a:lumMod val="20000"/>
                  <a:lumOff val="80000"/>
                </a:srgbClr>
              </a:solidFill>
              <a:ln w="6350">
                <a:solidFill>
                  <a:srgbClr val="206AB7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00B0F0"/>
              </a:solidFill>
              <a:ln w="6350">
                <a:solidFill>
                  <a:srgbClr val="206AB7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6350">
                <a:solidFill>
                  <a:srgbClr val="206AB7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 10 лет</c:v>
                </c:pt>
                <c:pt idx="1">
                  <c:v>от 11 до 20 лет</c:v>
                </c:pt>
                <c:pt idx="2">
                  <c:v>от 21 до 30 лет</c:v>
                </c:pt>
                <c:pt idx="3">
                  <c:v>свыше 30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</c:v>
                </c:pt>
                <c:pt idx="1">
                  <c:v>44</c:v>
                </c:pt>
                <c:pt idx="2">
                  <c:v>145</c:v>
                </c:pt>
                <c:pt idx="3">
                  <c:v>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3E9-4715-B679-5331519505BC}"/>
            </c:ext>
          </c:extLst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66CCFF">
                <a:alpha val="20000"/>
              </a:srgbClr>
            </a:solidFill>
            <a:ln w="6350">
              <a:solidFill>
                <a:srgbClr val="4F81BD"/>
              </a:solidFill>
            </a:ln>
            <a:scene3d>
              <a:camera prst="orthographicFront"/>
              <a:lightRig rig="threePt" dir="t"/>
            </a:scene3d>
          </c:spPr>
          <c:dLbls>
            <c:dLbl>
              <c:idx val="0"/>
              <c:layout>
                <c:manualLayout>
                  <c:x val="-3.9244212096735016E-3"/>
                  <c:y val="4.00210726925720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7.7303060562079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206AB7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 10 лет</c:v>
                </c:pt>
                <c:pt idx="1">
                  <c:v>от 11 до 20 лет</c:v>
                </c:pt>
                <c:pt idx="2">
                  <c:v>от 21 до 30 лет</c:v>
                </c:pt>
                <c:pt idx="3">
                  <c:v>свыше 30 лет</c:v>
                </c:pt>
              </c:strCache>
            </c:strRef>
          </c:cat>
          <c:val>
            <c:numRef>
              <c:f>Лист1!$B$2:$B$5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9-4715-B679-533151950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60766918024135874"/>
          <c:y val="9.6649126997338894E-2"/>
          <c:w val="0.36148166664352144"/>
          <c:h val="0.81821713000827523"/>
        </c:manualLayout>
      </c:layout>
      <c:overlay val="0"/>
      <c:spPr>
        <a:noFill/>
      </c:spPr>
      <c:txPr>
        <a:bodyPr/>
        <a:lstStyle/>
        <a:p>
          <a:pPr>
            <a:defRPr sz="13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>
          <a:solidFill>
            <a:srgbClr val="003366"/>
          </a:solidFill>
          <a:latin typeface="+mn-lt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33741539091658"/>
          <c:y val="6.8466835066793089E-2"/>
          <c:w val="0.29432222120827706"/>
          <c:h val="0.82871017083686183"/>
        </c:manualLayout>
      </c:layout>
      <c:doughnutChart>
        <c:varyColors val="1"/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ysClr val="window" lastClr="FFFFFF">
                <a:lumMod val="95000"/>
              </a:sysClr>
            </a:solidFill>
            <a:ln w="6350">
              <a:solidFill>
                <a:srgbClr val="206AB7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1A62BA">
                  <a:lumMod val="20000"/>
                  <a:lumOff val="80000"/>
                </a:srgbClr>
              </a:solidFill>
              <a:ln w="6350">
                <a:solidFill>
                  <a:srgbClr val="206AB7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00B0F0"/>
              </a:solidFill>
              <a:ln w="6350">
                <a:solidFill>
                  <a:srgbClr val="206AB7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ГРС индивидуального типа </c:v>
                </c:pt>
                <c:pt idx="1">
                  <c:v>ГРС блочного типа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127</c:v>
                </c:pt>
                <c:pt idx="1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3E9-4715-B679-5331519505BC}"/>
            </c:ext>
          </c:extLst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66CCFF">
                <a:alpha val="20000"/>
              </a:srgbClr>
            </a:solidFill>
            <a:ln w="6350">
              <a:solidFill>
                <a:srgbClr val="4F81BD"/>
              </a:solidFill>
            </a:ln>
            <a:scene3d>
              <a:camera prst="orthographicFront"/>
              <a:lightRig rig="threePt" dir="t"/>
            </a:scene3d>
          </c:spPr>
          <c:dLbls>
            <c:dLbl>
              <c:idx val="0"/>
              <c:layout>
                <c:manualLayout>
                  <c:x val="-3.9244212096735016E-3"/>
                  <c:y val="4.00210726925720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7.7303060562079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206AB7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ГРС индивидуального типа </c:v>
                </c:pt>
                <c:pt idx="1">
                  <c:v>ГРС блочного типа</c:v>
                </c:pt>
              </c:strCache>
            </c:strRef>
          </c:cat>
          <c:val>
            <c:numRef>
              <c:f>Лист1!$B$2:$B$3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9-4715-B679-533151950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51245117532668671"/>
          <c:y val="9.6649126997338894E-2"/>
          <c:w val="0.45630960230356921"/>
          <c:h val="0.76840157398628195"/>
        </c:manualLayout>
      </c:layout>
      <c:overlay val="0"/>
      <c:spPr>
        <a:noFill/>
      </c:spPr>
      <c:txPr>
        <a:bodyPr/>
        <a:lstStyle/>
        <a:p>
          <a:pPr>
            <a:defRPr sz="14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>
          <a:solidFill>
            <a:srgbClr val="003366"/>
          </a:solidFill>
          <a:latin typeface="+mn-lt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21439737477875"/>
          <c:y val="7.6126869470601155E-2"/>
          <c:w val="0.30331046582140198"/>
          <c:h val="0.79040999881782148"/>
        </c:manualLayout>
      </c:layout>
      <c:doughnutChart>
        <c:varyColors val="1"/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ysClr val="window" lastClr="FFFFFF">
                <a:lumMod val="95000"/>
              </a:sysClr>
            </a:solidFill>
            <a:ln w="6350">
              <a:solidFill>
                <a:srgbClr val="206AB7"/>
              </a:solidFill>
            </a:ln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1A62BA">
                  <a:lumMod val="20000"/>
                  <a:lumOff val="80000"/>
                </a:srgbClr>
              </a:solidFill>
              <a:ln w="6350">
                <a:solidFill>
                  <a:srgbClr val="206AB7"/>
                </a:solidFill>
              </a:ln>
              <a:scene3d>
                <a:camera prst="orthographicFront"/>
                <a:lightRig rig="threePt" dir="t"/>
              </a:scene3d>
            </c:spPr>
          </c:dPt>
          <c:dPt>
            <c:idx val="1"/>
            <c:bubble3D val="0"/>
            <c:spPr>
              <a:solidFill>
                <a:srgbClr val="00B0F0"/>
              </a:solidFill>
              <a:ln w="6350">
                <a:solidFill>
                  <a:srgbClr val="206AB7"/>
                </a:solidFill>
              </a:ln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0"/>
                  <c:y val="-9.9580447249504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Администрация</c:v>
                </c:pt>
                <c:pt idx="1">
                  <c:v>ИТР (филиалы)</c:v>
                </c:pt>
                <c:pt idx="2">
                  <c:v>рабочие (филиалы)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72</c:v>
                </c:pt>
                <c:pt idx="2">
                  <c:v>845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3E9-4715-B679-5331519505BC}"/>
            </c:ext>
          </c:extLst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66CCFF">
                <a:alpha val="20000"/>
              </a:srgbClr>
            </a:solidFill>
            <a:ln w="6350">
              <a:solidFill>
                <a:srgbClr val="4F81BD"/>
              </a:solidFill>
            </a:ln>
            <a:scene3d>
              <a:camera prst="orthographicFront"/>
              <a:lightRig rig="threePt" dir="t"/>
            </a:scene3d>
          </c:spPr>
          <c:dLbls>
            <c:dLbl>
              <c:idx val="0"/>
              <c:layout>
                <c:manualLayout>
                  <c:x val="-3.9244212096735016E-3"/>
                  <c:y val="4.00210726925720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7.7303060562079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206AB7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Администрация</c:v>
                </c:pt>
                <c:pt idx="1">
                  <c:v>ИТР (филиалы)</c:v>
                </c:pt>
                <c:pt idx="2">
                  <c:v>рабочие (филиалы)</c:v>
                </c:pt>
              </c:strCache>
            </c:strRef>
          </c:cat>
          <c:val>
            <c:numRef>
              <c:f>Лист1!$B$2:$B$4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9-4715-B679-533151950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ln>
          <a:noFill/>
        </a:ln>
      </c:spPr>
    </c:plotArea>
    <c:legend>
      <c:legendPos val="r"/>
      <c:layout>
        <c:manualLayout>
          <c:xMode val="edge"/>
          <c:yMode val="edge"/>
          <c:x val="0.45907803249425139"/>
          <c:y val="0.12728926461257115"/>
          <c:w val="0.44541850850172893"/>
          <c:h val="0.76840157398628195"/>
        </c:manualLayout>
      </c:layout>
      <c:overlay val="0"/>
      <c:spPr>
        <a:noFill/>
      </c:spPr>
      <c:txPr>
        <a:bodyPr/>
        <a:lstStyle/>
        <a:p>
          <a:pPr>
            <a:defRPr sz="140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50" b="0">
          <a:solidFill>
            <a:srgbClr val="003366"/>
          </a:solidFill>
          <a:latin typeface="+mn-lt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90482785743006E-2"/>
          <c:y val="0.1502811265648521"/>
          <c:w val="0.4369940239554746"/>
          <c:h val="0.82205203093035528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Pt>
            <c:idx val="4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</c:dPt>
          <c:dPt>
            <c:idx val="6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</c:dPt>
          <c:dPt>
            <c:idx val="7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rgbClr val="206AB7"/>
                </a:solidFill>
              </a:ln>
            </c:spPr>
          </c:dPt>
          <c:dLbls>
            <c:dLbl>
              <c:idx val="0"/>
              <c:layout>
                <c:manualLayout>
                  <c:x val="-2.2551659869877828E-2"/>
                  <c:y val="-2.6648482431197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2E8-9A7C-24CFE2785DB8}"/>
                </c:ext>
              </c:extLst>
            </c:dLbl>
            <c:dLbl>
              <c:idx val="1"/>
              <c:layout>
                <c:manualLayout>
                  <c:x val="2.7021039572625769E-3"/>
                  <c:y val="7.8045878685978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2E8-9A7C-24CFE2785DB8}"/>
                </c:ext>
              </c:extLst>
            </c:dLbl>
            <c:dLbl>
              <c:idx val="2"/>
              <c:layout>
                <c:manualLayout>
                  <c:x val="2.563274847878742E-3"/>
                  <c:y val="-1.01871380391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2E8-9A7C-24CFE2785DB8}"/>
                </c:ext>
              </c:extLst>
            </c:dLbl>
            <c:dLbl>
              <c:idx val="3"/>
              <c:layout>
                <c:manualLayout>
                  <c:x val="1.3065650995579951E-3"/>
                  <c:y val="-6.67261643166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26-42E8-9A7C-24CFE2785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12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Администрация</c:v>
                </c:pt>
                <c:pt idx="1">
                  <c:v>ИТР (Филиалы)</c:v>
                </c:pt>
                <c:pt idx="2">
                  <c:v>Рабочие (Филиалы)</c:v>
                </c:pt>
              </c:strCache>
            </c:strRef>
          </c:cat>
          <c:val>
            <c:numRef>
              <c:f>Лист1!$B$1:$B$3</c:f>
              <c:numCache>
                <c:formatCode>0</c:formatCode>
                <c:ptCount val="3"/>
                <c:pt idx="0">
                  <c:v>5</c:v>
                </c:pt>
                <c:pt idx="1">
                  <c:v>72</c:v>
                </c:pt>
                <c:pt idx="2">
                  <c:v>845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0779040242119577"/>
          <c:y val="0.21736422937869099"/>
          <c:w val="0.48937666179349731"/>
          <c:h val="0.64374509475959496"/>
        </c:manualLayout>
      </c:layout>
      <c:overlay val="0"/>
      <c:txPr>
        <a:bodyPr/>
        <a:lstStyle/>
        <a:p>
          <a:pPr>
            <a:defRPr sz="12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90482785743006E-2"/>
          <c:y val="0.1502811265648521"/>
          <c:w val="0.4369940239554746"/>
          <c:h val="0.82205203093035528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CCECFF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dLbl>
              <c:idx val="0"/>
              <c:layout>
                <c:manualLayout>
                  <c:x val="3.5068064241165994E-3"/>
                  <c:y val="-2.6648058562677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2E8-9A7C-24CFE2785DB8}"/>
                </c:ext>
              </c:extLst>
            </c:dLbl>
            <c:dLbl>
              <c:idx val="1"/>
              <c:layout>
                <c:manualLayout>
                  <c:x val="2.7021039572625769E-3"/>
                  <c:y val="7.8045878685978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2E8-9A7C-24CFE2785DB8}"/>
                </c:ext>
              </c:extLst>
            </c:dLbl>
            <c:dLbl>
              <c:idx val="2"/>
              <c:layout>
                <c:manualLayout>
                  <c:x val="2.563274847878742E-3"/>
                  <c:y val="-1.01871380391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2E8-9A7C-24CFE2785DB8}"/>
                </c:ext>
              </c:extLst>
            </c:dLbl>
            <c:dLbl>
              <c:idx val="3"/>
              <c:layout>
                <c:manualLayout>
                  <c:x val="1.3065650995579951E-3"/>
                  <c:y val="-6.67261643166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26-42E8-9A7C-24CFE2785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14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до 10 лет</c:v>
                </c:pt>
                <c:pt idx="1">
                  <c:v>от 11 до 20 лет</c:v>
                </c:pt>
                <c:pt idx="2">
                  <c:v>от 21 до 30 лет</c:v>
                </c:pt>
                <c:pt idx="3">
                  <c:v>свыше 30 лет</c:v>
                </c:pt>
              </c:strCache>
            </c:strRef>
          </c:cat>
          <c:val>
            <c:numRef>
              <c:f>Лист1!$B$1:$B$4</c:f>
              <c:numCache>
                <c:formatCode>0</c:formatCode>
                <c:ptCount val="4"/>
                <c:pt idx="0">
                  <c:v>19</c:v>
                </c:pt>
                <c:pt idx="1">
                  <c:v>44</c:v>
                </c:pt>
                <c:pt idx="2">
                  <c:v>145</c:v>
                </c:pt>
                <c:pt idx="3">
                  <c:v>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2081971838210772"/>
          <c:y val="0.13566383181297686"/>
          <c:w val="0.41403370181333199"/>
          <c:h val="0.82348596940416607"/>
        </c:manualLayout>
      </c:layout>
      <c:overlay val="0"/>
      <c:txPr>
        <a:bodyPr/>
        <a:lstStyle/>
        <a:p>
          <a:pPr>
            <a:defRPr sz="13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90482785743006E-2"/>
          <c:y val="0.1502811265648521"/>
          <c:w val="0.4369940239554746"/>
          <c:h val="0.82205203093035528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CCECFF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Pt>
            <c:idx val="4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</c:dPt>
          <c:dPt>
            <c:idx val="7"/>
            <c:bubble3D val="0"/>
            <c:spPr>
              <a:noFill/>
              <a:ln>
                <a:solidFill>
                  <a:srgbClr val="206AB7"/>
                </a:solidFill>
              </a:ln>
            </c:spPr>
          </c:dPt>
          <c:dLbls>
            <c:dLbl>
              <c:idx val="0"/>
              <c:layout>
                <c:manualLayout>
                  <c:x val="-2.5478554311145891E-2"/>
                  <c:y val="-1.9991508305134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2E8-9A7C-24CFE2785DB8}"/>
                </c:ext>
              </c:extLst>
            </c:dLbl>
            <c:dLbl>
              <c:idx val="1"/>
              <c:layout>
                <c:manualLayout>
                  <c:x val="2.7021039572625769E-3"/>
                  <c:y val="7.8045878685978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2E8-9A7C-24CFE2785DB8}"/>
                </c:ext>
              </c:extLst>
            </c:dLbl>
            <c:dLbl>
              <c:idx val="2"/>
              <c:layout>
                <c:manualLayout>
                  <c:x val="2.563274847878742E-3"/>
                  <c:y val="-1.01871380391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2E8-9A7C-24CFE2785DB8}"/>
                </c:ext>
              </c:extLst>
            </c:dLbl>
            <c:dLbl>
              <c:idx val="3"/>
              <c:layout>
                <c:manualLayout>
                  <c:x val="1.3065650995579951E-3"/>
                  <c:y val="-6.67261643166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26-42E8-9A7C-24CFE2785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12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Лист1!$A$1:$A$8</c:f>
              <c:strCache>
                <c:ptCount val="8"/>
                <c:pt idx="0">
                  <c:v>Инд. проект</c:v>
                </c:pt>
                <c:pt idx="1">
                  <c:v>АГРС</c:v>
                </c:pt>
                <c:pt idx="2">
                  <c:v>Ташкент</c:v>
                </c:pt>
                <c:pt idx="3">
                  <c:v>Энергия</c:v>
                </c:pt>
                <c:pt idx="4">
                  <c:v>БК</c:v>
                </c:pt>
                <c:pt idx="5">
                  <c:v>Урожай</c:v>
                </c:pt>
                <c:pt idx="6">
                  <c:v>Исток</c:v>
                </c:pt>
                <c:pt idx="7">
                  <c:v>Прочие</c:v>
                </c:pt>
              </c:strCache>
            </c:strRef>
          </c:cat>
          <c:val>
            <c:numRef>
              <c:f>Лист1!$B$1:$B$8</c:f>
              <c:numCache>
                <c:formatCode>0</c:formatCode>
                <c:ptCount val="8"/>
                <c:pt idx="0">
                  <c:v>127</c:v>
                </c:pt>
                <c:pt idx="1">
                  <c:v>59</c:v>
                </c:pt>
                <c:pt idx="2">
                  <c:v>57</c:v>
                </c:pt>
                <c:pt idx="3">
                  <c:v>34</c:v>
                </c:pt>
                <c:pt idx="4">
                  <c:v>23</c:v>
                </c:pt>
                <c:pt idx="5">
                  <c:v>18</c:v>
                </c:pt>
                <c:pt idx="6">
                  <c:v>14</c:v>
                </c:pt>
                <c:pt idx="7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2385419213902618"/>
          <c:y val="0.12098349265983042"/>
          <c:w val="0.40564385973492445"/>
          <c:h val="0.83982604891730894"/>
        </c:manualLayout>
      </c:layout>
      <c:overlay val="0"/>
      <c:txPr>
        <a:bodyPr/>
        <a:lstStyle/>
        <a:p>
          <a:pPr>
            <a:defRPr sz="13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590482785743006E-2"/>
          <c:y val="0.1502811265648521"/>
          <c:w val="0.4369940239554746"/>
          <c:h val="0.82205203093035528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D9D9D9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CCECFF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Pt>
            <c:idx val="5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206AB7"/>
                </a:solidFill>
              </a:ln>
            </c:spPr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>
                <a:solidFill>
                  <a:srgbClr val="206AB7"/>
                </a:solidFill>
              </a:ln>
            </c:spPr>
          </c:dPt>
          <c:dLbls>
            <c:dLbl>
              <c:idx val="0"/>
              <c:layout>
                <c:manualLayout>
                  <c:x val="3.5068064241165994E-3"/>
                  <c:y val="-2.6648058562677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6-42E8-9A7C-24CFE2785DB8}"/>
                </c:ext>
              </c:extLst>
            </c:dLbl>
            <c:dLbl>
              <c:idx val="1"/>
              <c:layout>
                <c:manualLayout>
                  <c:x val="2.7021039572625769E-3"/>
                  <c:y val="7.80458786859785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26-42E8-9A7C-24CFE2785DB8}"/>
                </c:ext>
              </c:extLst>
            </c:dLbl>
            <c:dLbl>
              <c:idx val="2"/>
              <c:layout>
                <c:manualLayout>
                  <c:x val="2.563274847878742E-3"/>
                  <c:y val="-1.018713803919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26-42E8-9A7C-24CFE2785DB8}"/>
                </c:ext>
              </c:extLst>
            </c:dLbl>
            <c:dLbl>
              <c:idx val="3"/>
              <c:layout>
                <c:manualLayout>
                  <c:x val="1.3065650995579951E-3"/>
                  <c:y val="-6.6726164316632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26-42E8-9A7C-24CFE2785D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14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4 разряд</c:v>
                </c:pt>
                <c:pt idx="1">
                  <c:v>5 разряд</c:v>
                </c:pt>
                <c:pt idx="2">
                  <c:v>6 разряд</c:v>
                </c:pt>
              </c:strCache>
            </c:strRef>
          </c:cat>
          <c:val>
            <c:numRef>
              <c:f>Лист1!$B$1:$B$3</c:f>
              <c:numCache>
                <c:formatCode>0</c:formatCode>
                <c:ptCount val="3"/>
                <c:pt idx="0">
                  <c:v>256</c:v>
                </c:pt>
                <c:pt idx="1">
                  <c:v>483</c:v>
                </c:pt>
                <c:pt idx="2">
                  <c:v>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9910419178058768"/>
          <c:y val="0.23536404925183022"/>
          <c:w val="0.30262313302042454"/>
          <c:h val="0.61923497548988071"/>
        </c:manualLayout>
      </c:layout>
      <c:overlay val="0"/>
      <c:txPr>
        <a:bodyPr/>
        <a:lstStyle/>
        <a:p>
          <a:pPr>
            <a:defRPr sz="12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67397731340529"/>
          <c:y val="0.1534183469142899"/>
          <c:w val="0.54652885708977705"/>
          <c:h val="0.794363019010049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66CCFF">
                <a:alpha val="20000"/>
              </a:srgbClr>
            </a:solidFill>
            <a:ln w="6350">
              <a:solidFill>
                <a:srgbClr val="4F81BD"/>
              </a:solidFill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3.9244212096735016E-3"/>
                  <c:y val="4.002107269257207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E9-4715-B679-5331519505BC}"/>
                </c:ext>
              </c:extLst>
            </c:dLbl>
            <c:dLbl>
              <c:idx val="3"/>
              <c:layout>
                <c:manualLayout>
                  <c:x val="0"/>
                  <c:y val="7.73030605620790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E9-4715-B679-5331519505B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rgbClr val="206AB7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E9-4715-B679-5331519505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</c:v>
                </c:pt>
              </c:strCache>
            </c:strRef>
          </c:tx>
          <c:spPr>
            <a:solidFill>
              <a:srgbClr val="66CCFF"/>
            </a:solidFill>
            <a:ln w="63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3E9-4715-B679-5331519505BC}"/>
              </c:ext>
            </c:extLst>
          </c:dPt>
          <c:dLbls>
            <c:dLbl>
              <c:idx val="0"/>
              <c:layout>
                <c:manualLayout>
                  <c:x val="1.569450663432746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lnSpc>
                    <a:spcPct val="80000"/>
                  </a:lnSpc>
                  <a:defRPr lang="ru-RU" sz="1400" b="1" i="0" u="none" strike="noStrike" kern="1200" baseline="0">
                    <a:solidFill>
                      <a:srgbClr val="206AB7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3E9-4715-B679-5331519505B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</c:v>
                </c:pt>
              </c:strCache>
            </c:strRef>
          </c:tx>
          <c:spPr>
            <a:solidFill>
              <a:srgbClr val="B2B2B2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 algn="ctr">
                    <a:lnSpc>
                      <a:spcPct val="80000"/>
                    </a:lnSpc>
                    <a:defRPr lang="ru-RU" sz="2000" b="1" i="0" u="none" strike="noStrike" kern="1200" baseline="0">
                      <a:solidFill>
                        <a:srgbClr val="206AB7"/>
                      </a:solidFill>
                      <a:latin typeface="Arial Narrow" panose="020B0606020202030204" pitchFamily="34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 algn="ctr">
                      <a:lnSpc>
                        <a:spcPct val="80000"/>
                      </a:lnSpc>
                      <a:defRPr lang="ru-RU" sz="1800" b="1" i="0" u="none" strike="noStrike" kern="1200" baseline="0">
                        <a:solidFill>
                          <a:srgbClr val="206AB7"/>
                        </a:solidFill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400" b="1" dirty="0">
                        <a:latin typeface="Arial Narrow" panose="020B0606020202030204" pitchFamily="34" charset="0"/>
                      </a:rPr>
                      <a:t>9</a:t>
                    </a:r>
                    <a:endParaRPr lang="en-US" sz="1400" dirty="0"/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lnSpc>
                    <a:spcPct val="80000"/>
                  </a:lnSpc>
                  <a:defRPr lang="ru-RU" sz="1400" b="1" i="0" u="none" strike="noStrike" kern="1200" baseline="0">
                    <a:solidFill>
                      <a:srgbClr val="206AB7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1">
                  <c:v>9</c:v>
                </c:pt>
                <c:pt idx="2">
                  <c:v>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ГРС не требующие дооснащения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0070C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lnSpc>
                    <a:spcPct val="80000"/>
                  </a:lnSpc>
                  <a:defRPr lang="ru-RU" sz="1400" b="1" i="0" u="none" strike="noStrike" kern="1200" baseline="0">
                    <a:solidFill>
                      <a:srgbClr val="206AB7"/>
                    </a:solidFill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2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76081152"/>
        <c:axId val="176099328"/>
      </c:barChart>
      <c:catAx>
        <c:axId val="176081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rgbClr val="FFFFFF">
                <a:lumMod val="65000"/>
                <a:alpha val="99000"/>
              </a:srgbClr>
            </a:solidFill>
          </a:ln>
        </c:spPr>
        <c:txPr>
          <a:bodyPr/>
          <a:lstStyle/>
          <a:p>
            <a:pPr>
              <a:lnSpc>
                <a:spcPct val="80000"/>
              </a:lnSpc>
              <a:defRPr sz="1200" b="1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176099328"/>
        <c:crosses val="autoZero"/>
        <c:auto val="1"/>
        <c:lblAlgn val="ctr"/>
        <c:lblOffset val="0"/>
        <c:noMultiLvlLbl val="0"/>
      </c:catAx>
      <c:valAx>
        <c:axId val="17609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crossAx val="176081152"/>
        <c:crosses val="autoZero"/>
        <c:crossBetween val="between"/>
      </c:valAx>
      <c:spPr>
        <a:ln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rgbClr val="0070C0"/>
                </a:solidFill>
                <a:latin typeface="Arial Narrow" panose="020B060602020203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rgbClr val="0070C0"/>
                </a:solidFill>
                <a:latin typeface="Arial Narrow" panose="020B060602020203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rgbClr val="0070C0"/>
                </a:solidFill>
                <a:latin typeface="Arial Narrow" panose="020B060602020203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711621061286432"/>
          <c:y val="4.58438490149592E-2"/>
          <c:w val="0.31288378938713568"/>
          <c:h val="0.89571650955847704"/>
        </c:manualLayout>
      </c:layout>
      <c:overlay val="0"/>
      <c:txPr>
        <a:bodyPr/>
        <a:lstStyle/>
        <a:p>
          <a:pPr>
            <a:defRPr sz="14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003366"/>
          </a:solidFill>
          <a:latin typeface="+mn-lt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076953819998943E-2"/>
          <c:y val="8.8042045681112707E-2"/>
          <c:w val="0.53811169829921035"/>
          <c:h val="0.89362961269579066"/>
        </c:manualLayout>
      </c:layout>
      <c:doughnutChart>
        <c:varyColors val="1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206AB7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  <a:alpha val="40000"/>
                </a:schemeClr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26-42E8-9A7C-24CFE2785DB8}"/>
              </c:ext>
            </c:extLst>
          </c:dPt>
          <c:dPt>
            <c:idx val="1"/>
            <c:bubble3D val="0"/>
            <c:spPr>
              <a:solidFill>
                <a:srgbClr val="C5E8F3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26-42E8-9A7C-24CFE2785DB8}"/>
              </c:ext>
            </c:extLst>
          </c:dPt>
          <c:dPt>
            <c:idx val="2"/>
            <c:bubble3D val="0"/>
            <c:spPr>
              <a:solidFill>
                <a:srgbClr val="85BFF5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26-42E8-9A7C-24CFE2785DB8}"/>
              </c:ext>
            </c:extLst>
          </c:dPt>
          <c:dPt>
            <c:idx val="3"/>
            <c:bubble3D val="0"/>
            <c:spPr>
              <a:solidFill>
                <a:srgbClr val="206AB7"/>
              </a:solidFill>
              <a:ln>
                <a:solidFill>
                  <a:srgbClr val="206AB7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26-42E8-9A7C-24CFE2785DB8}"/>
              </c:ext>
            </c:extLst>
          </c:dPt>
          <c:dLbls>
            <c:txPr>
              <a:bodyPr/>
              <a:lstStyle/>
              <a:p>
                <a:pPr>
                  <a:defRPr sz="1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Лист1!$A$1:$A$2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9</c:v>
                </c:pt>
                <c:pt idx="1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D26-42E8-9A7C-24CFE2785D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3394300521817373"/>
          <c:y val="0.25827970390452221"/>
          <c:w val="0.1642715022328064"/>
          <c:h val="0.64088224760173262"/>
        </c:manualLayout>
      </c:layout>
      <c:overlay val="0"/>
      <c:txPr>
        <a:bodyPr/>
        <a:lstStyle/>
        <a:p>
          <a:pPr>
            <a:defRPr sz="14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0">
          <a:solidFill>
            <a:srgbClr val="206AB7"/>
          </a:solidFill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2891A-3E55-4C40-AFEB-403E576FFF4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26420A-C364-41ED-9347-BC32D34D3647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600" b="1" dirty="0" smtClean="0">
              <a:solidFill>
                <a:srgbClr val="1A7CCC"/>
              </a:solidFill>
              <a:latin typeface="Arial Narrow" panose="020B0606020202030204" pitchFamily="34" charset="0"/>
            </a:rPr>
            <a:t>  </a:t>
          </a:r>
          <a:r>
            <a:rPr lang="ru-RU" sz="18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Модуль спаренных регуляторов «ЛОРД-Э»:</a:t>
          </a:r>
          <a:endParaRPr lang="ru-RU" sz="1800" b="1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BD400F2A-D578-4DD3-A41F-2322EB8A083C}" type="parTrans" cxnId="{3EED1B49-1B72-48B2-89E0-845FD410A712}">
      <dgm:prSet/>
      <dgm:spPr/>
      <dgm:t>
        <a:bodyPr/>
        <a:lstStyle/>
        <a:p>
          <a:endParaRPr lang="ru-RU"/>
        </a:p>
      </dgm:t>
    </dgm:pt>
    <dgm:pt modelId="{E97E5CA0-1B39-4B73-AEB4-5937C1534883}" type="sibTrans" cxnId="{3EED1B49-1B72-48B2-89E0-845FD410A712}">
      <dgm:prSet/>
      <dgm:spPr/>
      <dgm:t>
        <a:bodyPr/>
        <a:lstStyle/>
        <a:p>
          <a:endParaRPr lang="ru-RU"/>
        </a:p>
      </dgm:t>
    </dgm:pt>
    <dgm:pt modelId="{A5AF6F12-691E-4BB1-9F90-22D29F4C3888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возможность 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дистанционного управления 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выходным давлением;</a:t>
          </a:r>
          <a:endParaRPr lang="ru-RU" sz="1400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28E8F6C6-DB48-496A-A7DB-AB5E62BC7289}" type="parTrans" cxnId="{345C72F6-4EF0-4336-A426-FBD3CED7846D}">
      <dgm:prSet/>
      <dgm:spPr/>
      <dgm:t>
        <a:bodyPr/>
        <a:lstStyle/>
        <a:p>
          <a:endParaRPr lang="ru-RU"/>
        </a:p>
      </dgm:t>
    </dgm:pt>
    <dgm:pt modelId="{01BCAE1B-501B-4CB6-A354-C6AADEE9945A}" type="sibTrans" cxnId="{345C72F6-4EF0-4336-A426-FBD3CED7846D}">
      <dgm:prSet/>
      <dgm:spPr/>
      <dgm:t>
        <a:bodyPr/>
        <a:lstStyle/>
        <a:p>
          <a:endParaRPr lang="ru-RU"/>
        </a:p>
      </dgm:t>
    </dgm:pt>
    <dgm:pt modelId="{265F353C-B3B9-4728-B081-F791340D1A90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полная 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герметичность при нулевом расходе 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газа;</a:t>
          </a:r>
          <a:endParaRPr lang="ru-RU" sz="1400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02505242-9836-43E7-8C39-F9E7CE268A01}" type="parTrans" cxnId="{07C4D09A-9ACC-4CDE-831B-9236F4D55597}">
      <dgm:prSet/>
      <dgm:spPr/>
      <dgm:t>
        <a:bodyPr/>
        <a:lstStyle/>
        <a:p>
          <a:endParaRPr lang="ru-RU"/>
        </a:p>
      </dgm:t>
    </dgm:pt>
    <dgm:pt modelId="{F6E29B32-4BE4-4B62-A1A4-28B167027544}" type="sibTrans" cxnId="{07C4D09A-9ACC-4CDE-831B-9236F4D55597}">
      <dgm:prSet/>
      <dgm:spPr/>
      <dgm:t>
        <a:bodyPr/>
        <a:lstStyle/>
        <a:p>
          <a:endParaRPr lang="ru-RU"/>
        </a:p>
      </dgm:t>
    </dgm:pt>
    <dgm:pt modelId="{4C8506C3-6221-4244-AA85-CB3DEB3B0F2D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600" b="1" dirty="0" smtClean="0">
              <a:solidFill>
                <a:srgbClr val="1A7CCC"/>
              </a:solidFill>
              <a:latin typeface="Arial Narrow" panose="020B0606020202030204" pitchFamily="34" charset="0"/>
            </a:rPr>
            <a:t>  </a:t>
          </a:r>
          <a:r>
            <a:rPr lang="ru-RU" sz="18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Предохранительный клапан импульсного типа:</a:t>
          </a:r>
          <a:endParaRPr lang="ru-RU" sz="1800" b="1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47BF5D74-BC14-4383-A110-417F3FC030EF}" type="parTrans" cxnId="{4DBF8E78-914B-4E35-A6B3-F650AD09676E}">
      <dgm:prSet/>
      <dgm:spPr/>
      <dgm:t>
        <a:bodyPr/>
        <a:lstStyle/>
        <a:p>
          <a:endParaRPr lang="ru-RU"/>
        </a:p>
      </dgm:t>
    </dgm:pt>
    <dgm:pt modelId="{67B3ABD9-5DDD-4D1F-AEE2-3E379D765009}" type="sibTrans" cxnId="{4DBF8E78-914B-4E35-A6B3-F650AD09676E}">
      <dgm:prSet/>
      <dgm:spPr/>
      <dgm:t>
        <a:bodyPr/>
        <a:lstStyle/>
        <a:p>
          <a:endParaRPr lang="ru-RU"/>
        </a:p>
      </dgm:t>
    </dgm:pt>
    <dgm:pt modelId="{540C17BB-3C5D-481F-A475-EA62D6B49268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возможность 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дистанционной проверки срабатывания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;</a:t>
          </a:r>
          <a:endParaRPr lang="ru-RU" sz="1400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DA39EC54-4D23-477F-9A89-A3362EB7FAB4}" type="parTrans" cxnId="{D1E62031-2EED-415E-B24F-8C98335E2265}">
      <dgm:prSet/>
      <dgm:spPr/>
      <dgm:t>
        <a:bodyPr/>
        <a:lstStyle/>
        <a:p>
          <a:endParaRPr lang="ru-RU"/>
        </a:p>
      </dgm:t>
    </dgm:pt>
    <dgm:pt modelId="{658D4FA5-9CFA-4152-BC8C-438C18F97362}" type="sibTrans" cxnId="{D1E62031-2EED-415E-B24F-8C98335E2265}">
      <dgm:prSet/>
      <dgm:spPr/>
      <dgm:t>
        <a:bodyPr/>
        <a:lstStyle/>
        <a:p>
          <a:endParaRPr lang="ru-RU"/>
        </a:p>
      </dgm:t>
    </dgm:pt>
    <dgm:pt modelId="{3BB00392-9CE7-404C-A47A-30E3650E5B91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полимерное уплотнение обеспечивает 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полную герметичность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.</a:t>
          </a:r>
          <a:endParaRPr lang="ru-RU" sz="1400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60A6678D-42A5-436E-8739-E0DF04785A70}" type="parTrans" cxnId="{1B1C379E-8853-40CE-B428-5C4986CE5D22}">
      <dgm:prSet/>
      <dgm:spPr/>
      <dgm:t>
        <a:bodyPr/>
        <a:lstStyle/>
        <a:p>
          <a:endParaRPr lang="ru-RU"/>
        </a:p>
      </dgm:t>
    </dgm:pt>
    <dgm:pt modelId="{A1C94790-FAEF-4250-B7C9-ECB0FEF9E165}" type="sibTrans" cxnId="{1B1C379E-8853-40CE-B428-5C4986CE5D22}">
      <dgm:prSet/>
      <dgm:spPr/>
      <dgm:t>
        <a:bodyPr/>
        <a:lstStyle/>
        <a:p>
          <a:endParaRPr lang="ru-RU"/>
        </a:p>
      </dgm:t>
    </dgm:pt>
    <dgm:pt modelId="{5879F7DD-5740-4D58-A399-DFAD216C0DF5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600" b="1" dirty="0" smtClean="0">
              <a:solidFill>
                <a:srgbClr val="1A7CCC"/>
              </a:solidFill>
              <a:latin typeface="Arial Narrow" panose="020B0606020202030204" pitchFamily="34" charset="0"/>
            </a:rPr>
            <a:t> </a:t>
          </a:r>
          <a:r>
            <a:rPr lang="ru-RU" sz="1800" b="1" dirty="0" err="1" smtClean="0">
              <a:solidFill>
                <a:srgbClr val="1A7CCC"/>
              </a:solidFill>
              <a:latin typeface="Arial Narrow" panose="020B0606020202030204" pitchFamily="34" charset="0"/>
            </a:rPr>
            <a:t>Теплогенератор</a:t>
          </a:r>
          <a:r>
            <a:rPr lang="ru-RU" sz="1800" b="1" dirty="0" smtClean="0">
              <a:solidFill>
                <a:srgbClr val="1A7CCC"/>
              </a:solidFill>
              <a:latin typeface="Arial Narrow" panose="020B0606020202030204" pitchFamily="34" charset="0"/>
            </a:rPr>
            <a:t> пульсирующего горения ТПГ-100:</a:t>
          </a:r>
          <a:endParaRPr lang="ru-RU" sz="1600" b="1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B183E443-3681-47FE-81EA-0DD5D2124332}" type="parTrans" cxnId="{EBF9C5BE-70ED-4DAB-BE5D-8F2A239735E6}">
      <dgm:prSet/>
      <dgm:spPr/>
      <dgm:t>
        <a:bodyPr/>
        <a:lstStyle/>
        <a:p>
          <a:endParaRPr lang="ru-RU"/>
        </a:p>
      </dgm:t>
    </dgm:pt>
    <dgm:pt modelId="{A67534F2-8838-4BB0-8184-F6ACBDE308B6}" type="sibTrans" cxnId="{EBF9C5BE-70ED-4DAB-BE5D-8F2A239735E6}">
      <dgm:prSet/>
      <dgm:spPr/>
      <dgm:t>
        <a:bodyPr/>
        <a:lstStyle/>
        <a:p>
          <a:endParaRPr lang="ru-RU"/>
        </a:p>
      </dgm:t>
    </dgm:pt>
    <dgm:pt modelId="{F0FFCCBC-B5B3-4007-8270-8157C62B09A4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коэффициент полезного действия 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(КПД) до 95%;</a:t>
          </a:r>
          <a:endParaRPr lang="ru-RU" sz="1400" b="1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FADC0D39-784A-40EA-9ED7-472BE7A89E22}" type="parTrans" cxnId="{D5495655-1EB6-4DC1-8579-BC70896732DD}">
      <dgm:prSet/>
      <dgm:spPr/>
      <dgm:t>
        <a:bodyPr/>
        <a:lstStyle/>
        <a:p>
          <a:endParaRPr lang="ru-RU"/>
        </a:p>
      </dgm:t>
    </dgm:pt>
    <dgm:pt modelId="{37E4FD06-D74B-4A4E-B2ED-F43DFB5E66F5}" type="sibTrans" cxnId="{D5495655-1EB6-4DC1-8579-BC70896732DD}">
      <dgm:prSet/>
      <dgm:spPr/>
      <dgm:t>
        <a:bodyPr/>
        <a:lstStyle/>
        <a:p>
          <a:endParaRPr lang="ru-RU"/>
        </a:p>
      </dgm:t>
    </dgm:pt>
    <dgm:pt modelId="{3D9058F1-DB29-48EF-9780-8CDB76252C68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стабильная работа при перепаде 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до 0,15 МПа </a:t>
          </a:r>
          <a:r>
            <a:rPr lang="ru-RU" sz="1400" b="0" dirty="0" smtClean="0">
              <a:solidFill>
                <a:srgbClr val="1A7CCC"/>
              </a:solidFill>
              <a:latin typeface="Arial Narrow" panose="020B0606020202030204" pitchFamily="34" charset="0"/>
            </a:rPr>
            <a:t>и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 расходе газа              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до 5 нм</a:t>
          </a:r>
          <a:r>
            <a:rPr lang="ru-RU" sz="1400" b="1" baseline="30000" dirty="0" smtClean="0">
              <a:solidFill>
                <a:srgbClr val="1A7CCC"/>
              </a:solidFill>
              <a:latin typeface="Arial Narrow" panose="020B0606020202030204" pitchFamily="34" charset="0"/>
            </a:rPr>
            <a:t>3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/час.</a:t>
          </a:r>
          <a:endParaRPr lang="ru-RU" sz="1400" b="1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5CB2763A-1FD8-46DC-B053-98070BE06E92}" type="parTrans" cxnId="{D1802871-1D0E-4546-8234-7498158B4E99}">
      <dgm:prSet/>
      <dgm:spPr/>
      <dgm:t>
        <a:bodyPr/>
        <a:lstStyle/>
        <a:p>
          <a:endParaRPr lang="ru-RU"/>
        </a:p>
      </dgm:t>
    </dgm:pt>
    <dgm:pt modelId="{DB2E13DE-4391-4980-BAB2-759F6118A68E}" type="sibTrans" cxnId="{D1802871-1D0E-4546-8234-7498158B4E99}">
      <dgm:prSet/>
      <dgm:spPr/>
      <dgm:t>
        <a:bodyPr/>
        <a:lstStyle/>
        <a:p>
          <a:endParaRPr lang="ru-RU"/>
        </a:p>
      </dgm:t>
    </dgm:pt>
    <dgm:pt modelId="{4A85A0A7-276D-4B1A-83E9-E3CF36047C02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дистанционное изменение параметров 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настройки; </a:t>
          </a:r>
          <a:endParaRPr lang="ru-RU" sz="1400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E6192B7A-40D7-470D-95D5-F5089836B2F9}" type="parTrans" cxnId="{887B5EF0-48AB-4423-8F66-CA964A65E139}">
      <dgm:prSet/>
      <dgm:spPr/>
      <dgm:t>
        <a:bodyPr/>
        <a:lstStyle/>
        <a:p>
          <a:endParaRPr lang="ru-RU"/>
        </a:p>
      </dgm:t>
    </dgm:pt>
    <dgm:pt modelId="{0A05892A-A2E2-4631-9155-0BA66FA88A76}" type="sibTrans" cxnId="{887B5EF0-48AB-4423-8F66-CA964A65E139}">
      <dgm:prSet/>
      <dgm:spPr/>
      <dgm:t>
        <a:bodyPr/>
        <a:lstStyle/>
        <a:p>
          <a:endParaRPr lang="ru-RU"/>
        </a:p>
      </dgm:t>
    </dgm:pt>
    <dgm:pt modelId="{13B6ECBE-0CA9-47CA-950A-C1F2DFA43649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дистанционное управление, </a:t>
          </a:r>
          <a:r>
            <a:rPr lang="ru-RU" sz="1400" b="1" dirty="0" err="1" smtClean="0">
              <a:solidFill>
                <a:srgbClr val="1A7CCC"/>
              </a:solidFill>
              <a:latin typeface="Arial Narrow" panose="020B0606020202030204" pitchFamily="34" charset="0"/>
            </a:rPr>
            <a:t>пожаро</a:t>
          </a:r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- и взрывобезопасный;</a:t>
          </a:r>
          <a:endParaRPr lang="ru-RU" sz="1400" b="1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9462A8E0-F1C3-4BD7-9624-DF80741A61FF}" type="parTrans" cxnId="{DD8BFD2B-3A12-4347-B64B-2E035602EA62}">
      <dgm:prSet/>
      <dgm:spPr/>
      <dgm:t>
        <a:bodyPr/>
        <a:lstStyle/>
        <a:p>
          <a:endParaRPr lang="ru-RU"/>
        </a:p>
      </dgm:t>
    </dgm:pt>
    <dgm:pt modelId="{68D7DDF5-F8BD-4066-BDD9-79948FF84AB1}" type="sibTrans" cxnId="{DD8BFD2B-3A12-4347-B64B-2E035602EA62}">
      <dgm:prSet/>
      <dgm:spPr/>
      <dgm:t>
        <a:bodyPr/>
        <a:lstStyle/>
        <a:p>
          <a:endParaRPr lang="ru-RU"/>
        </a:p>
      </dgm:t>
    </dgm:pt>
    <dgm:pt modelId="{233311A4-C42D-4A54-9718-3A006EB02861}">
      <dgm:prSet phldrT="[Текст]" custT="1"/>
      <dgm:spPr>
        <a:solidFill>
          <a:srgbClr val="C5E8F3"/>
        </a:solidFill>
      </dgm:spPr>
      <dgm:t>
        <a:bodyPr/>
        <a:lstStyle/>
        <a:p>
          <a:r>
            <a:rPr lang="ru-RU" sz="1400" b="1" dirty="0" smtClean="0">
              <a:solidFill>
                <a:srgbClr val="1A7CCC"/>
              </a:solidFill>
              <a:latin typeface="Arial Narrow" panose="020B0606020202030204" pitchFamily="34" charset="0"/>
            </a:rPr>
            <a:t>уменьшение вредных выбросов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 за счет отсутствие зон горения с </a:t>
          </a:r>
          <a:r>
            <a:rPr lang="ru-RU" sz="1400" dirty="0" err="1" smtClean="0">
              <a:solidFill>
                <a:srgbClr val="1A7CCC"/>
              </a:solidFill>
              <a:latin typeface="Arial Narrow" panose="020B0606020202030204" pitchFamily="34" charset="0"/>
            </a:rPr>
            <a:t>переобогащённой</a:t>
          </a:r>
          <a:r>
            <a:rPr lang="ru-RU" sz="1400" dirty="0" smtClean="0">
              <a:solidFill>
                <a:srgbClr val="1A7CCC"/>
              </a:solidFill>
              <a:latin typeface="Arial Narrow" panose="020B0606020202030204" pitchFamily="34" charset="0"/>
            </a:rPr>
            <a:t> смесью.</a:t>
          </a:r>
          <a:endParaRPr lang="ru-RU" sz="1400" dirty="0">
            <a:solidFill>
              <a:srgbClr val="1A7CCC"/>
            </a:solidFill>
            <a:latin typeface="Arial Narrow" panose="020B0606020202030204" pitchFamily="34" charset="0"/>
          </a:endParaRPr>
        </a:p>
      </dgm:t>
    </dgm:pt>
    <dgm:pt modelId="{A5CA53A3-9BF9-4EE1-BA70-D3A4D2439865}" type="parTrans" cxnId="{B1DBA15C-EABD-4C55-B273-77507BF58F43}">
      <dgm:prSet/>
      <dgm:spPr/>
      <dgm:t>
        <a:bodyPr/>
        <a:lstStyle/>
        <a:p>
          <a:endParaRPr lang="ru-RU"/>
        </a:p>
      </dgm:t>
    </dgm:pt>
    <dgm:pt modelId="{527E214F-7B29-4220-B5D6-1A6D31591F71}" type="sibTrans" cxnId="{B1DBA15C-EABD-4C55-B273-77507BF58F43}">
      <dgm:prSet/>
      <dgm:spPr/>
      <dgm:t>
        <a:bodyPr/>
        <a:lstStyle/>
        <a:p>
          <a:endParaRPr lang="ru-RU"/>
        </a:p>
      </dgm:t>
    </dgm:pt>
    <dgm:pt modelId="{3A983827-6F9E-4E4D-86B0-EFCA4D10121B}" type="pres">
      <dgm:prSet presAssocID="{7732891A-3E55-4C40-AFEB-403E576FFF4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A854EA-CF0B-4CF6-803E-7FABFEE8AFE2}" type="pres">
      <dgm:prSet presAssocID="{4E26420A-C364-41ED-9347-BC32D34D3647}" presName="comp" presStyleCnt="0"/>
      <dgm:spPr/>
    </dgm:pt>
    <dgm:pt modelId="{1CFD6B2F-5E01-4208-8DDB-639E49FEE911}" type="pres">
      <dgm:prSet presAssocID="{4E26420A-C364-41ED-9347-BC32D34D3647}" presName="box" presStyleLbl="node1" presStyleIdx="0" presStyleCnt="3"/>
      <dgm:spPr/>
      <dgm:t>
        <a:bodyPr/>
        <a:lstStyle/>
        <a:p>
          <a:endParaRPr lang="ru-RU"/>
        </a:p>
      </dgm:t>
    </dgm:pt>
    <dgm:pt modelId="{B07013A7-96E6-42EE-82CD-2C003CEF95C3}" type="pres">
      <dgm:prSet presAssocID="{4E26420A-C364-41ED-9347-BC32D34D3647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91298A-3734-4529-AD93-E6D75691F13B}" type="pres">
      <dgm:prSet presAssocID="{4E26420A-C364-41ED-9347-BC32D34D364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3C7C7-AE91-4A4B-97B6-7129BEEAC428}" type="pres">
      <dgm:prSet presAssocID="{E97E5CA0-1B39-4B73-AEB4-5937C1534883}" presName="spacer" presStyleCnt="0"/>
      <dgm:spPr/>
    </dgm:pt>
    <dgm:pt modelId="{5A00D6AC-F228-4985-B039-DD2F88322205}" type="pres">
      <dgm:prSet presAssocID="{4C8506C3-6221-4244-AA85-CB3DEB3B0F2D}" presName="comp" presStyleCnt="0"/>
      <dgm:spPr/>
    </dgm:pt>
    <dgm:pt modelId="{BC111361-1D4E-4912-B806-E9A81A3BBC00}" type="pres">
      <dgm:prSet presAssocID="{4C8506C3-6221-4244-AA85-CB3DEB3B0F2D}" presName="box" presStyleLbl="node1" presStyleIdx="1" presStyleCnt="3"/>
      <dgm:spPr/>
      <dgm:t>
        <a:bodyPr/>
        <a:lstStyle/>
        <a:p>
          <a:endParaRPr lang="ru-RU"/>
        </a:p>
      </dgm:t>
    </dgm:pt>
    <dgm:pt modelId="{22AFD797-480B-444C-B8AF-8020CAC26528}" type="pres">
      <dgm:prSet presAssocID="{4C8506C3-6221-4244-AA85-CB3DEB3B0F2D}" presName="img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290BBB2-D021-4E17-A400-A4804C2B1D93}" type="pres">
      <dgm:prSet presAssocID="{4C8506C3-6221-4244-AA85-CB3DEB3B0F2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D1E88-B1BE-437C-BB8C-8272C6C9F542}" type="pres">
      <dgm:prSet presAssocID="{67B3ABD9-5DDD-4D1F-AEE2-3E379D765009}" presName="spacer" presStyleCnt="0"/>
      <dgm:spPr/>
    </dgm:pt>
    <dgm:pt modelId="{DC13076D-8E0C-4042-A026-05616E2DE4D3}" type="pres">
      <dgm:prSet presAssocID="{5879F7DD-5740-4D58-A399-DFAD216C0DF5}" presName="comp" presStyleCnt="0"/>
      <dgm:spPr/>
    </dgm:pt>
    <dgm:pt modelId="{EBBAE8B7-AFD3-4BB3-BF88-170E915879C1}" type="pres">
      <dgm:prSet presAssocID="{5879F7DD-5740-4D58-A399-DFAD216C0DF5}" presName="box" presStyleLbl="node1" presStyleIdx="2" presStyleCnt="3"/>
      <dgm:spPr/>
      <dgm:t>
        <a:bodyPr/>
        <a:lstStyle/>
        <a:p>
          <a:endParaRPr lang="ru-RU"/>
        </a:p>
      </dgm:t>
    </dgm:pt>
    <dgm:pt modelId="{307EFFA8-48DD-4FE2-B403-FA36E47EE170}" type="pres">
      <dgm:prSet presAssocID="{5879F7DD-5740-4D58-A399-DFAD216C0DF5}" presName="img" presStyleLbl="fgImgPlace1" presStyleIdx="2" presStyleCnt="3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99E61C-E8A9-48F8-9389-783113B1A66F}" type="pres">
      <dgm:prSet presAssocID="{5879F7DD-5740-4D58-A399-DFAD216C0DF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7B57A3-FEE1-4416-ABA9-BD0356E2FE65}" type="presOf" srcId="{4A85A0A7-276D-4B1A-83E9-E3CF36047C02}" destId="{9290BBB2-D021-4E17-A400-A4804C2B1D93}" srcOrd="1" destOrd="2" presId="urn:microsoft.com/office/officeart/2005/8/layout/vList4"/>
    <dgm:cxn modelId="{3EED1B49-1B72-48B2-89E0-845FD410A712}" srcId="{7732891A-3E55-4C40-AFEB-403E576FFF44}" destId="{4E26420A-C364-41ED-9347-BC32D34D3647}" srcOrd="0" destOrd="0" parTransId="{BD400F2A-D578-4DD3-A41F-2322EB8A083C}" sibTransId="{E97E5CA0-1B39-4B73-AEB4-5937C1534883}"/>
    <dgm:cxn modelId="{157639AB-BC15-4958-9FC7-08B7B1679095}" type="presOf" srcId="{3D9058F1-DB29-48EF-9780-8CDB76252C68}" destId="{1CFD6B2F-5E01-4208-8DDB-639E49FEE911}" srcOrd="0" destOrd="3" presId="urn:microsoft.com/office/officeart/2005/8/layout/vList4"/>
    <dgm:cxn modelId="{8A032D49-0E90-41C3-B489-352668837C34}" type="presOf" srcId="{A5AF6F12-691E-4BB1-9F90-22D29F4C3888}" destId="{0591298A-3734-4529-AD93-E6D75691F13B}" srcOrd="1" destOrd="1" presId="urn:microsoft.com/office/officeart/2005/8/layout/vList4"/>
    <dgm:cxn modelId="{07C4D09A-9ACC-4CDE-831B-9236F4D55597}" srcId="{4E26420A-C364-41ED-9347-BC32D34D3647}" destId="{265F353C-B3B9-4728-B081-F791340D1A90}" srcOrd="1" destOrd="0" parTransId="{02505242-9836-43E7-8C39-F9E7CE268A01}" sibTransId="{F6E29B32-4BE4-4B62-A1A4-28B167027544}"/>
    <dgm:cxn modelId="{995D5FC3-0ADD-4964-B832-5FF116EB8086}" type="presOf" srcId="{5879F7DD-5740-4D58-A399-DFAD216C0DF5}" destId="{EBBAE8B7-AFD3-4BB3-BF88-170E915879C1}" srcOrd="0" destOrd="0" presId="urn:microsoft.com/office/officeart/2005/8/layout/vList4"/>
    <dgm:cxn modelId="{DD8BFD2B-3A12-4347-B64B-2E035602EA62}" srcId="{5879F7DD-5740-4D58-A399-DFAD216C0DF5}" destId="{13B6ECBE-0CA9-47CA-950A-C1F2DFA43649}" srcOrd="1" destOrd="0" parTransId="{9462A8E0-F1C3-4BD7-9624-DF80741A61FF}" sibTransId="{68D7DDF5-F8BD-4066-BDD9-79948FF84AB1}"/>
    <dgm:cxn modelId="{17B17BB5-BDA6-48BD-A05F-E42C11088712}" type="presOf" srcId="{F0FFCCBC-B5B3-4007-8270-8157C62B09A4}" destId="{EBBAE8B7-AFD3-4BB3-BF88-170E915879C1}" srcOrd="0" destOrd="1" presId="urn:microsoft.com/office/officeart/2005/8/layout/vList4"/>
    <dgm:cxn modelId="{A9640D99-8FF5-484B-9DB5-F2781D622F32}" type="presOf" srcId="{265F353C-B3B9-4728-B081-F791340D1A90}" destId="{0591298A-3734-4529-AD93-E6D75691F13B}" srcOrd="1" destOrd="2" presId="urn:microsoft.com/office/officeart/2005/8/layout/vList4"/>
    <dgm:cxn modelId="{D5495655-1EB6-4DC1-8579-BC70896732DD}" srcId="{5879F7DD-5740-4D58-A399-DFAD216C0DF5}" destId="{F0FFCCBC-B5B3-4007-8270-8157C62B09A4}" srcOrd="0" destOrd="0" parTransId="{FADC0D39-784A-40EA-9ED7-472BE7A89E22}" sibTransId="{37E4FD06-D74B-4A4E-B2ED-F43DFB5E66F5}"/>
    <dgm:cxn modelId="{7C9D5EF9-EE27-4591-82B2-CE0DEDD1E604}" type="presOf" srcId="{5879F7DD-5740-4D58-A399-DFAD216C0DF5}" destId="{1C99E61C-E8A9-48F8-9389-783113B1A66F}" srcOrd="1" destOrd="0" presId="urn:microsoft.com/office/officeart/2005/8/layout/vList4"/>
    <dgm:cxn modelId="{567DFC10-8DA6-45D4-8CB3-889EDFABDEB3}" type="presOf" srcId="{3BB00392-9CE7-404C-A47A-30E3650E5B91}" destId="{BC111361-1D4E-4912-B806-E9A81A3BBC00}" srcOrd="0" destOrd="3" presId="urn:microsoft.com/office/officeart/2005/8/layout/vList4"/>
    <dgm:cxn modelId="{CE9DD7E9-5DBC-4626-A894-3B8F5E471729}" type="presOf" srcId="{F0FFCCBC-B5B3-4007-8270-8157C62B09A4}" destId="{1C99E61C-E8A9-48F8-9389-783113B1A66F}" srcOrd="1" destOrd="1" presId="urn:microsoft.com/office/officeart/2005/8/layout/vList4"/>
    <dgm:cxn modelId="{FB8C2784-703A-4C9C-808A-CD15D6C217DC}" type="presOf" srcId="{7732891A-3E55-4C40-AFEB-403E576FFF44}" destId="{3A983827-6F9E-4E4D-86B0-EFCA4D10121B}" srcOrd="0" destOrd="0" presId="urn:microsoft.com/office/officeart/2005/8/layout/vList4"/>
    <dgm:cxn modelId="{BF7CFD44-BEA9-4F4B-8729-E0A9866934FD}" type="presOf" srcId="{13B6ECBE-0CA9-47CA-950A-C1F2DFA43649}" destId="{1C99E61C-E8A9-48F8-9389-783113B1A66F}" srcOrd="1" destOrd="2" presId="urn:microsoft.com/office/officeart/2005/8/layout/vList4"/>
    <dgm:cxn modelId="{0E68318B-7990-4FC4-B4A3-E6B2CE7F4FF9}" type="presOf" srcId="{233311A4-C42D-4A54-9718-3A006EB02861}" destId="{1C99E61C-E8A9-48F8-9389-783113B1A66F}" srcOrd="1" destOrd="3" presId="urn:microsoft.com/office/officeart/2005/8/layout/vList4"/>
    <dgm:cxn modelId="{943173CB-209C-4F43-B032-198C0C7F711A}" type="presOf" srcId="{13B6ECBE-0CA9-47CA-950A-C1F2DFA43649}" destId="{EBBAE8B7-AFD3-4BB3-BF88-170E915879C1}" srcOrd="0" destOrd="2" presId="urn:microsoft.com/office/officeart/2005/8/layout/vList4"/>
    <dgm:cxn modelId="{EBF9C5BE-70ED-4DAB-BE5D-8F2A239735E6}" srcId="{7732891A-3E55-4C40-AFEB-403E576FFF44}" destId="{5879F7DD-5740-4D58-A399-DFAD216C0DF5}" srcOrd="2" destOrd="0" parTransId="{B183E443-3681-47FE-81EA-0DD5D2124332}" sibTransId="{A67534F2-8838-4BB0-8184-F6ACBDE308B6}"/>
    <dgm:cxn modelId="{A06200BC-1873-45AC-B7C6-DFACF1B32730}" type="presOf" srcId="{3BB00392-9CE7-404C-A47A-30E3650E5B91}" destId="{9290BBB2-D021-4E17-A400-A4804C2B1D93}" srcOrd="1" destOrd="3" presId="urn:microsoft.com/office/officeart/2005/8/layout/vList4"/>
    <dgm:cxn modelId="{E3C3100A-EFA0-400B-A1E9-C18F699EF7A7}" type="presOf" srcId="{A5AF6F12-691E-4BB1-9F90-22D29F4C3888}" destId="{1CFD6B2F-5E01-4208-8DDB-639E49FEE911}" srcOrd="0" destOrd="1" presId="urn:microsoft.com/office/officeart/2005/8/layout/vList4"/>
    <dgm:cxn modelId="{D1E62031-2EED-415E-B24F-8C98335E2265}" srcId="{4C8506C3-6221-4244-AA85-CB3DEB3B0F2D}" destId="{540C17BB-3C5D-481F-A475-EA62D6B49268}" srcOrd="0" destOrd="0" parTransId="{DA39EC54-4D23-477F-9A89-A3362EB7FAB4}" sibTransId="{658D4FA5-9CFA-4152-BC8C-438C18F97362}"/>
    <dgm:cxn modelId="{3008C222-0E59-4E75-B47B-A326DB57DBC3}" type="presOf" srcId="{4C8506C3-6221-4244-AA85-CB3DEB3B0F2D}" destId="{9290BBB2-D021-4E17-A400-A4804C2B1D93}" srcOrd="1" destOrd="0" presId="urn:microsoft.com/office/officeart/2005/8/layout/vList4"/>
    <dgm:cxn modelId="{159CD728-26E2-41C7-AA4A-7296ADD67C47}" type="presOf" srcId="{540C17BB-3C5D-481F-A475-EA62D6B49268}" destId="{BC111361-1D4E-4912-B806-E9A81A3BBC00}" srcOrd="0" destOrd="1" presId="urn:microsoft.com/office/officeart/2005/8/layout/vList4"/>
    <dgm:cxn modelId="{FAA75BE1-AAF2-464C-BC9A-95AA1BE448B5}" type="presOf" srcId="{4E26420A-C364-41ED-9347-BC32D34D3647}" destId="{1CFD6B2F-5E01-4208-8DDB-639E49FEE911}" srcOrd="0" destOrd="0" presId="urn:microsoft.com/office/officeart/2005/8/layout/vList4"/>
    <dgm:cxn modelId="{887B5EF0-48AB-4423-8F66-CA964A65E139}" srcId="{4C8506C3-6221-4244-AA85-CB3DEB3B0F2D}" destId="{4A85A0A7-276D-4B1A-83E9-E3CF36047C02}" srcOrd="1" destOrd="0" parTransId="{E6192B7A-40D7-470D-95D5-F5089836B2F9}" sibTransId="{0A05892A-A2E2-4631-9155-0BA66FA88A76}"/>
    <dgm:cxn modelId="{B1DBA15C-EABD-4C55-B273-77507BF58F43}" srcId="{5879F7DD-5740-4D58-A399-DFAD216C0DF5}" destId="{233311A4-C42D-4A54-9718-3A006EB02861}" srcOrd="2" destOrd="0" parTransId="{A5CA53A3-9BF9-4EE1-BA70-D3A4D2439865}" sibTransId="{527E214F-7B29-4220-B5D6-1A6D31591F71}"/>
    <dgm:cxn modelId="{4DBF8E78-914B-4E35-A6B3-F650AD09676E}" srcId="{7732891A-3E55-4C40-AFEB-403E576FFF44}" destId="{4C8506C3-6221-4244-AA85-CB3DEB3B0F2D}" srcOrd="1" destOrd="0" parTransId="{47BF5D74-BC14-4383-A110-417F3FC030EF}" sibTransId="{67B3ABD9-5DDD-4D1F-AEE2-3E379D765009}"/>
    <dgm:cxn modelId="{6E470112-B770-4734-9AAE-C2263B93007F}" type="presOf" srcId="{233311A4-C42D-4A54-9718-3A006EB02861}" destId="{EBBAE8B7-AFD3-4BB3-BF88-170E915879C1}" srcOrd="0" destOrd="3" presId="urn:microsoft.com/office/officeart/2005/8/layout/vList4"/>
    <dgm:cxn modelId="{DB72D23B-00D1-407B-9483-A0B15A03C3DA}" type="presOf" srcId="{4A85A0A7-276D-4B1A-83E9-E3CF36047C02}" destId="{BC111361-1D4E-4912-B806-E9A81A3BBC00}" srcOrd="0" destOrd="2" presId="urn:microsoft.com/office/officeart/2005/8/layout/vList4"/>
    <dgm:cxn modelId="{5DACFB6C-26D8-4ACC-9BD9-B03CD478C3E2}" type="presOf" srcId="{265F353C-B3B9-4728-B081-F791340D1A90}" destId="{1CFD6B2F-5E01-4208-8DDB-639E49FEE911}" srcOrd="0" destOrd="2" presId="urn:microsoft.com/office/officeart/2005/8/layout/vList4"/>
    <dgm:cxn modelId="{1B1C379E-8853-40CE-B428-5C4986CE5D22}" srcId="{4C8506C3-6221-4244-AA85-CB3DEB3B0F2D}" destId="{3BB00392-9CE7-404C-A47A-30E3650E5B91}" srcOrd="2" destOrd="0" parTransId="{60A6678D-42A5-436E-8739-E0DF04785A70}" sibTransId="{A1C94790-FAEF-4250-B7C9-ECB0FEF9E165}"/>
    <dgm:cxn modelId="{345C72F6-4EF0-4336-A426-FBD3CED7846D}" srcId="{4E26420A-C364-41ED-9347-BC32D34D3647}" destId="{A5AF6F12-691E-4BB1-9F90-22D29F4C3888}" srcOrd="0" destOrd="0" parTransId="{28E8F6C6-DB48-496A-A7DB-AB5E62BC7289}" sibTransId="{01BCAE1B-501B-4CB6-A354-C6AADEE9945A}"/>
    <dgm:cxn modelId="{9F7D057A-1984-454C-866F-34495CA1AC88}" type="presOf" srcId="{3D9058F1-DB29-48EF-9780-8CDB76252C68}" destId="{0591298A-3734-4529-AD93-E6D75691F13B}" srcOrd="1" destOrd="3" presId="urn:microsoft.com/office/officeart/2005/8/layout/vList4"/>
    <dgm:cxn modelId="{9633C08B-34C8-4CC4-B8B7-F1A9F2B0E726}" type="presOf" srcId="{4E26420A-C364-41ED-9347-BC32D34D3647}" destId="{0591298A-3734-4529-AD93-E6D75691F13B}" srcOrd="1" destOrd="0" presId="urn:microsoft.com/office/officeart/2005/8/layout/vList4"/>
    <dgm:cxn modelId="{E9C6F114-1262-4C68-B88F-301CABE80C92}" type="presOf" srcId="{540C17BB-3C5D-481F-A475-EA62D6B49268}" destId="{9290BBB2-D021-4E17-A400-A4804C2B1D93}" srcOrd="1" destOrd="1" presId="urn:microsoft.com/office/officeart/2005/8/layout/vList4"/>
    <dgm:cxn modelId="{D1802871-1D0E-4546-8234-7498158B4E99}" srcId="{4E26420A-C364-41ED-9347-BC32D34D3647}" destId="{3D9058F1-DB29-48EF-9780-8CDB76252C68}" srcOrd="2" destOrd="0" parTransId="{5CB2763A-1FD8-46DC-B053-98070BE06E92}" sibTransId="{DB2E13DE-4391-4980-BAB2-759F6118A68E}"/>
    <dgm:cxn modelId="{718CA801-D811-4465-B7C1-28443F080ABD}" type="presOf" srcId="{4C8506C3-6221-4244-AA85-CB3DEB3B0F2D}" destId="{BC111361-1D4E-4912-B806-E9A81A3BBC00}" srcOrd="0" destOrd="0" presId="urn:microsoft.com/office/officeart/2005/8/layout/vList4"/>
    <dgm:cxn modelId="{59732219-34A3-41D4-BF3F-D422E0B66395}" type="presParOf" srcId="{3A983827-6F9E-4E4D-86B0-EFCA4D10121B}" destId="{30A854EA-CF0B-4CF6-803E-7FABFEE8AFE2}" srcOrd="0" destOrd="0" presId="urn:microsoft.com/office/officeart/2005/8/layout/vList4"/>
    <dgm:cxn modelId="{251A45AF-FC8A-4484-B912-54B349BC6CBB}" type="presParOf" srcId="{30A854EA-CF0B-4CF6-803E-7FABFEE8AFE2}" destId="{1CFD6B2F-5E01-4208-8DDB-639E49FEE911}" srcOrd="0" destOrd="0" presId="urn:microsoft.com/office/officeart/2005/8/layout/vList4"/>
    <dgm:cxn modelId="{5991A01F-3D82-4271-BCB0-342FC02A84D6}" type="presParOf" srcId="{30A854EA-CF0B-4CF6-803E-7FABFEE8AFE2}" destId="{B07013A7-96E6-42EE-82CD-2C003CEF95C3}" srcOrd="1" destOrd="0" presId="urn:microsoft.com/office/officeart/2005/8/layout/vList4"/>
    <dgm:cxn modelId="{F8FC2D48-C45A-4D12-992E-A0F0F9FC360B}" type="presParOf" srcId="{30A854EA-CF0B-4CF6-803E-7FABFEE8AFE2}" destId="{0591298A-3734-4529-AD93-E6D75691F13B}" srcOrd="2" destOrd="0" presId="urn:microsoft.com/office/officeart/2005/8/layout/vList4"/>
    <dgm:cxn modelId="{EFAB6372-2FF4-4F44-B951-37E450C461CF}" type="presParOf" srcId="{3A983827-6F9E-4E4D-86B0-EFCA4D10121B}" destId="{EBB3C7C7-AE91-4A4B-97B6-7129BEEAC428}" srcOrd="1" destOrd="0" presId="urn:microsoft.com/office/officeart/2005/8/layout/vList4"/>
    <dgm:cxn modelId="{9393EA76-20CE-4180-9D94-61A2C66B3266}" type="presParOf" srcId="{3A983827-6F9E-4E4D-86B0-EFCA4D10121B}" destId="{5A00D6AC-F228-4985-B039-DD2F88322205}" srcOrd="2" destOrd="0" presId="urn:microsoft.com/office/officeart/2005/8/layout/vList4"/>
    <dgm:cxn modelId="{1FCFA363-976D-4182-B6A4-AD20EFCBED83}" type="presParOf" srcId="{5A00D6AC-F228-4985-B039-DD2F88322205}" destId="{BC111361-1D4E-4912-B806-E9A81A3BBC00}" srcOrd="0" destOrd="0" presId="urn:microsoft.com/office/officeart/2005/8/layout/vList4"/>
    <dgm:cxn modelId="{701DDB5A-5483-4FFE-AC9E-F31F5BA29FA1}" type="presParOf" srcId="{5A00D6AC-F228-4985-B039-DD2F88322205}" destId="{22AFD797-480B-444C-B8AF-8020CAC26528}" srcOrd="1" destOrd="0" presId="urn:microsoft.com/office/officeart/2005/8/layout/vList4"/>
    <dgm:cxn modelId="{3845DE97-8E18-4BDF-A823-3D48847A9549}" type="presParOf" srcId="{5A00D6AC-F228-4985-B039-DD2F88322205}" destId="{9290BBB2-D021-4E17-A400-A4804C2B1D93}" srcOrd="2" destOrd="0" presId="urn:microsoft.com/office/officeart/2005/8/layout/vList4"/>
    <dgm:cxn modelId="{A18C121D-7A44-4ABA-A079-712AF2D83879}" type="presParOf" srcId="{3A983827-6F9E-4E4D-86B0-EFCA4D10121B}" destId="{638D1E88-B1BE-437C-BB8C-8272C6C9F542}" srcOrd="3" destOrd="0" presId="urn:microsoft.com/office/officeart/2005/8/layout/vList4"/>
    <dgm:cxn modelId="{07B5DE33-AA13-448A-9DFD-717EBAC70408}" type="presParOf" srcId="{3A983827-6F9E-4E4D-86B0-EFCA4D10121B}" destId="{DC13076D-8E0C-4042-A026-05616E2DE4D3}" srcOrd="4" destOrd="0" presId="urn:microsoft.com/office/officeart/2005/8/layout/vList4"/>
    <dgm:cxn modelId="{24F555D9-05D1-4DEC-AA7A-C0426CB2C05C}" type="presParOf" srcId="{DC13076D-8E0C-4042-A026-05616E2DE4D3}" destId="{EBBAE8B7-AFD3-4BB3-BF88-170E915879C1}" srcOrd="0" destOrd="0" presId="urn:microsoft.com/office/officeart/2005/8/layout/vList4"/>
    <dgm:cxn modelId="{92ACE0FF-382D-4810-83B4-96939DDBD7F1}" type="presParOf" srcId="{DC13076D-8E0C-4042-A026-05616E2DE4D3}" destId="{307EFFA8-48DD-4FE2-B403-FA36E47EE170}" srcOrd="1" destOrd="0" presId="urn:microsoft.com/office/officeart/2005/8/layout/vList4"/>
    <dgm:cxn modelId="{EAD6F384-6394-4C52-9476-BB00D6838955}" type="presParOf" srcId="{DC13076D-8E0C-4042-A026-05616E2DE4D3}" destId="{1C99E61C-E8A9-48F8-9389-783113B1A66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D6B2F-5E01-4208-8DDB-639E49FEE911}">
      <dsp:nvSpPr>
        <dsp:cNvPr id="0" name=""/>
        <dsp:cNvSpPr/>
      </dsp:nvSpPr>
      <dsp:spPr>
        <a:xfrm>
          <a:off x="0" y="0"/>
          <a:ext cx="6274859" cy="1199775"/>
        </a:xfrm>
        <a:prstGeom prst="roundRect">
          <a:avLst>
            <a:gd name="adj" fmla="val 10000"/>
          </a:avLst>
        </a:prstGeom>
        <a:solidFill>
          <a:srgbClr val="C5E8F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  </a:t>
          </a:r>
          <a:r>
            <a:rPr lang="ru-RU" sz="18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Модуль спаренных регуляторов «ЛОРД-Э»:</a:t>
          </a:r>
          <a:endParaRPr lang="ru-RU" sz="1800" b="1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возможность 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дистанционного управления 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выходным давлением;</a:t>
          </a:r>
          <a:endParaRPr lang="ru-RU" sz="1400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полная 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герметичность при нулевом расходе 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газа;</a:t>
          </a:r>
          <a:endParaRPr lang="ru-RU" sz="1400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стабильная работа при перепаде 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до 0,15 МПа </a:t>
          </a:r>
          <a:r>
            <a:rPr lang="ru-RU" sz="1400" b="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и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 расходе газа              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до 5 нм</a:t>
          </a:r>
          <a:r>
            <a:rPr lang="ru-RU" sz="1400" b="1" kern="1200" baseline="30000" dirty="0" smtClean="0">
              <a:solidFill>
                <a:srgbClr val="1A7CCC"/>
              </a:solidFill>
              <a:latin typeface="Arial Narrow" panose="020B0606020202030204" pitchFamily="34" charset="0"/>
            </a:rPr>
            <a:t>3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/час.</a:t>
          </a:r>
          <a:endParaRPr lang="ru-RU" sz="1400" b="1" kern="1200" dirty="0">
            <a:solidFill>
              <a:srgbClr val="1A7CCC"/>
            </a:solidFill>
            <a:latin typeface="Arial Narrow" panose="020B0606020202030204" pitchFamily="34" charset="0"/>
          </a:endParaRPr>
        </a:p>
      </dsp:txBody>
      <dsp:txXfrm>
        <a:off x="1374949" y="0"/>
        <a:ext cx="4899909" cy="1199775"/>
      </dsp:txXfrm>
    </dsp:sp>
    <dsp:sp modelId="{B07013A7-96E6-42EE-82CD-2C003CEF95C3}">
      <dsp:nvSpPr>
        <dsp:cNvPr id="0" name=""/>
        <dsp:cNvSpPr/>
      </dsp:nvSpPr>
      <dsp:spPr>
        <a:xfrm>
          <a:off x="119977" y="119977"/>
          <a:ext cx="1254971" cy="959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11361-1D4E-4912-B806-E9A81A3BBC00}">
      <dsp:nvSpPr>
        <dsp:cNvPr id="0" name=""/>
        <dsp:cNvSpPr/>
      </dsp:nvSpPr>
      <dsp:spPr>
        <a:xfrm>
          <a:off x="0" y="1319753"/>
          <a:ext cx="6274859" cy="1199775"/>
        </a:xfrm>
        <a:prstGeom prst="roundRect">
          <a:avLst>
            <a:gd name="adj" fmla="val 10000"/>
          </a:avLst>
        </a:prstGeom>
        <a:solidFill>
          <a:srgbClr val="C5E8F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  </a:t>
          </a:r>
          <a:r>
            <a:rPr lang="ru-RU" sz="18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Предохранительный клапан импульсного типа:</a:t>
          </a:r>
          <a:endParaRPr lang="ru-RU" sz="1800" b="1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возможность 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дистанционной проверки срабатывания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;</a:t>
          </a:r>
          <a:endParaRPr lang="ru-RU" sz="1400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дистанционное изменение параметров 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настройки; </a:t>
          </a:r>
          <a:endParaRPr lang="ru-RU" sz="1400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полимерное уплотнение обеспечивает 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полную герметичность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.</a:t>
          </a:r>
          <a:endParaRPr lang="ru-RU" sz="1400" kern="1200" dirty="0">
            <a:solidFill>
              <a:srgbClr val="1A7CCC"/>
            </a:solidFill>
            <a:latin typeface="Arial Narrow" panose="020B0606020202030204" pitchFamily="34" charset="0"/>
          </a:endParaRPr>
        </a:p>
      </dsp:txBody>
      <dsp:txXfrm>
        <a:off x="1374949" y="1319753"/>
        <a:ext cx="4899909" cy="1199775"/>
      </dsp:txXfrm>
    </dsp:sp>
    <dsp:sp modelId="{22AFD797-480B-444C-B8AF-8020CAC26528}">
      <dsp:nvSpPr>
        <dsp:cNvPr id="0" name=""/>
        <dsp:cNvSpPr/>
      </dsp:nvSpPr>
      <dsp:spPr>
        <a:xfrm>
          <a:off x="119977" y="1439731"/>
          <a:ext cx="1254971" cy="959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AE8B7-AFD3-4BB3-BF88-170E915879C1}">
      <dsp:nvSpPr>
        <dsp:cNvPr id="0" name=""/>
        <dsp:cNvSpPr/>
      </dsp:nvSpPr>
      <dsp:spPr>
        <a:xfrm>
          <a:off x="0" y="2639507"/>
          <a:ext cx="6274859" cy="1199775"/>
        </a:xfrm>
        <a:prstGeom prst="roundRect">
          <a:avLst>
            <a:gd name="adj" fmla="val 10000"/>
          </a:avLst>
        </a:prstGeom>
        <a:solidFill>
          <a:srgbClr val="C5E8F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 </a:t>
          </a:r>
          <a:r>
            <a:rPr lang="ru-RU" sz="1800" b="1" kern="1200" dirty="0" err="1" smtClean="0">
              <a:solidFill>
                <a:srgbClr val="1A7CCC"/>
              </a:solidFill>
              <a:latin typeface="Arial Narrow" panose="020B0606020202030204" pitchFamily="34" charset="0"/>
            </a:rPr>
            <a:t>Теплогенератор</a:t>
          </a:r>
          <a:r>
            <a:rPr lang="ru-RU" sz="18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 пульсирующего горения ТПГ-100:</a:t>
          </a:r>
          <a:endParaRPr lang="ru-RU" sz="1600" b="1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коэффициент полезного действия 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(КПД) до 95%;</a:t>
          </a:r>
          <a:endParaRPr lang="ru-RU" sz="1400" b="1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дистанционное управление, </a:t>
          </a:r>
          <a:r>
            <a:rPr lang="ru-RU" sz="1400" b="1" kern="1200" dirty="0" err="1" smtClean="0">
              <a:solidFill>
                <a:srgbClr val="1A7CCC"/>
              </a:solidFill>
              <a:latin typeface="Arial Narrow" panose="020B0606020202030204" pitchFamily="34" charset="0"/>
            </a:rPr>
            <a:t>пожаро</a:t>
          </a: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- и взрывобезопасный;</a:t>
          </a:r>
          <a:endParaRPr lang="ru-RU" sz="1400" b="1" kern="1200" dirty="0">
            <a:solidFill>
              <a:srgbClr val="1A7CCC"/>
            </a:solidFill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уменьшение вредных выбросов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 за счет отсутствие зон горения с </a:t>
          </a:r>
          <a:r>
            <a:rPr lang="ru-RU" sz="1400" kern="1200" dirty="0" err="1" smtClean="0">
              <a:solidFill>
                <a:srgbClr val="1A7CCC"/>
              </a:solidFill>
              <a:latin typeface="Arial Narrow" panose="020B0606020202030204" pitchFamily="34" charset="0"/>
            </a:rPr>
            <a:t>переобогащённой</a:t>
          </a:r>
          <a:r>
            <a:rPr lang="ru-RU" sz="1400" kern="1200" dirty="0" smtClean="0">
              <a:solidFill>
                <a:srgbClr val="1A7CCC"/>
              </a:solidFill>
              <a:latin typeface="Arial Narrow" panose="020B0606020202030204" pitchFamily="34" charset="0"/>
            </a:rPr>
            <a:t> смесью.</a:t>
          </a:r>
          <a:endParaRPr lang="ru-RU" sz="1400" kern="1200" dirty="0">
            <a:solidFill>
              <a:srgbClr val="1A7CCC"/>
            </a:solidFill>
            <a:latin typeface="Arial Narrow" panose="020B0606020202030204" pitchFamily="34" charset="0"/>
          </a:endParaRPr>
        </a:p>
      </dsp:txBody>
      <dsp:txXfrm>
        <a:off x="1374949" y="2639507"/>
        <a:ext cx="4899909" cy="1199775"/>
      </dsp:txXfrm>
    </dsp:sp>
    <dsp:sp modelId="{307EFFA8-48DD-4FE2-B403-FA36E47EE170}">
      <dsp:nvSpPr>
        <dsp:cNvPr id="0" name=""/>
        <dsp:cNvSpPr/>
      </dsp:nvSpPr>
      <dsp:spPr>
        <a:xfrm>
          <a:off x="119977" y="2759484"/>
          <a:ext cx="1254971" cy="9598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0.26618</cdr:x>
      <cdr:y>0.46809</cdr:y>
    </cdr:from>
    <cdr:to>
      <cdr:x>0.39219</cdr:x>
      <cdr:y>0.63575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392767" y="1288901"/>
          <a:ext cx="65933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 anchor="ctr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 defTabSz="913568" fontAlgn="auto">
            <a:spcBef>
              <a:spcPts val="0"/>
            </a:spcBef>
            <a:spcAft>
              <a:spcPts val="0"/>
            </a:spcAft>
          </a:pPr>
          <a:endParaRPr lang="ru-RU" sz="2400" b="1" dirty="0">
            <a:solidFill>
              <a:srgbClr val="0070C0"/>
            </a:solidFill>
            <a:latin typeface="Arial Narrow"/>
            <a:cs typeface="+mn-cs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0.26318</cdr:x>
      <cdr:y>0.47793</cdr:y>
    </cdr:from>
    <cdr:to>
      <cdr:x>0.41689</cdr:x>
      <cdr:y>0.62041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227778" y="1394611"/>
          <a:ext cx="717078" cy="4157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defTabSz="913568" fontAlgn="auto">
            <a:spcBef>
              <a:spcPts val="0"/>
            </a:spcBef>
            <a:spcAft>
              <a:spcPts val="0"/>
            </a:spcAft>
          </a:pPr>
          <a:r>
            <a:rPr lang="ru-RU" sz="2000" b="1" kern="0" dirty="0" smtClean="0">
              <a:solidFill>
                <a:srgbClr val="0070C0"/>
              </a:solidFill>
              <a:latin typeface="Arial Narrow"/>
              <a:cs typeface="+mn-cs"/>
            </a:rPr>
            <a:t>132</a:t>
          </a:r>
          <a:endParaRPr lang="ru-RU" sz="2000" b="1" dirty="0">
            <a:solidFill>
              <a:srgbClr val="0070C0"/>
            </a:solidFill>
            <a:latin typeface="Arial Narrow"/>
            <a:cs typeface="+mn-cs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0.21497</cdr:x>
      <cdr:y>0.48309</cdr:y>
    </cdr:from>
    <cdr:to>
      <cdr:x>0.33434</cdr:x>
      <cdr:y>0.62556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982836" y="1356656"/>
          <a:ext cx="545760" cy="4001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 defTabSz="913568" fontAlgn="auto">
            <a:spcBef>
              <a:spcPts val="0"/>
            </a:spcBef>
            <a:spcAft>
              <a:spcPts val="0"/>
            </a:spcAft>
          </a:pPr>
          <a:r>
            <a:rPr lang="ru-RU" sz="2000" b="1" kern="0" dirty="0" smtClean="0">
              <a:solidFill>
                <a:srgbClr val="0070C0"/>
              </a:solidFill>
              <a:latin typeface="Arial Narrow"/>
              <a:cs typeface="+mn-cs"/>
            </a:rPr>
            <a:t>156</a:t>
          </a:r>
          <a:endParaRPr lang="ru-RU" sz="2000" b="1" dirty="0">
            <a:solidFill>
              <a:srgbClr val="0070C0"/>
            </a:solidFill>
            <a:latin typeface="Arial Narrow"/>
            <a:cs typeface="+mn-cs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0.00868</cdr:x>
      <cdr:y>0</cdr:y>
    </cdr:from>
    <cdr:to>
      <cdr:x>0.80627</cdr:x>
      <cdr:y>0.21624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93B8B59E-2D05-4334-9AF7-2E3E1EE5F612}"/>
            </a:ext>
          </a:extLst>
        </cdr:cNvPr>
        <cdr:cNvSpPr/>
      </cdr:nvSpPr>
      <cdr:spPr bwMode="auto">
        <a:xfrm xmlns:a="http://schemas.openxmlformats.org/drawingml/2006/main">
          <a:off x="77972" y="0"/>
          <a:ext cx="7163263" cy="3648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0" tIns="0" rIns="0" bIns="0" numCol="1" rtlCol="0" anchor="ctr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marL="216000" algn="l"/>
          <a:r>
            <a:rPr lang="ru-RU" sz="1400" b="1" u="sng" kern="0" dirty="0" smtClean="0">
              <a:solidFill>
                <a:srgbClr val="0070C0"/>
              </a:solidFill>
            </a:rPr>
            <a:t>КОЛИЧЕСТВО ГРС С КОМПЛЕКСНЫМ РЕМОНТОМ,</a:t>
          </a:r>
          <a:r>
            <a:rPr lang="ru-RU" sz="1400" kern="0" dirty="0">
              <a:solidFill>
                <a:srgbClr val="0070C0"/>
              </a:solidFill>
            </a:rPr>
            <a:t> </a:t>
          </a:r>
          <a:r>
            <a:rPr lang="ru-RU" sz="1400" kern="0" dirty="0" smtClean="0">
              <a:solidFill>
                <a:srgbClr val="0070C0"/>
              </a:solidFill>
            </a:rPr>
            <a:t>шт.</a:t>
          </a:r>
          <a:endParaRPr lang="ru-RU" sz="1400" dirty="0" smtClean="0">
            <a:solidFill>
              <a:srgbClr val="0070C0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0.82869</cdr:x>
      <cdr:y>0.26012</cdr:y>
    </cdr:to>
    <cdr:sp macro="" textlink="">
      <cdr:nvSpPr>
        <cdr:cNvPr id="2" name="Прямоугольник 1"/>
        <cdr:cNvSpPr/>
      </cdr:nvSpPr>
      <cdr:spPr bwMode="auto">
        <a:xfrm xmlns:a="http://schemas.openxmlformats.org/drawingml/2006/main">
          <a:off x="0" y="-7088"/>
          <a:ext cx="7464460" cy="3121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0" tIns="0" rIns="0" bIns="0" numCol="1" rtlCol="0" anchor="ctr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2600" kern="120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marL="216000" algn="l"/>
          <a:r>
            <a:rPr lang="ru-RU" sz="1400" b="1" u="sng" kern="0" dirty="0" smtClean="0">
              <a:solidFill>
                <a:srgbClr val="0070C0"/>
              </a:solidFill>
            </a:rPr>
            <a:t>КОЛИЧЕСТВО ГРС В ПЛАНЕ КР</a:t>
          </a:r>
          <a:r>
            <a:rPr lang="ru-RU" sz="1400" kern="0" dirty="0" smtClean="0">
              <a:solidFill>
                <a:srgbClr val="0070C0"/>
              </a:solidFill>
            </a:rPr>
            <a:t> </a:t>
          </a:r>
          <a:r>
            <a:rPr lang="ru-RU" sz="1400" kern="0" dirty="0" smtClean="0"/>
            <a:t>шт.</a:t>
          </a:r>
          <a:endParaRPr lang="ru-RU" sz="1400" dirty="0" smtClean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0.24751</cdr:x>
      <cdr:y>0.47915</cdr:y>
    </cdr:from>
    <cdr:to>
      <cdr:x>0.43651</cdr:x>
      <cdr:y>0.6556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28617" y="942450"/>
          <a:ext cx="632746" cy="347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lang="ru-RU" sz="1200" b="1" i="0" u="none" strike="noStrike" kern="1200" baseline="0">
              <a:solidFill>
                <a:srgbClr val="1A62BA"/>
              </a:solidFill>
              <a:latin typeface="+mn-lt"/>
              <a:ea typeface="+mn-ea"/>
              <a:cs typeface="Arial" charset="0"/>
            </a:defRPr>
          </a:pPr>
          <a:r>
            <a:rPr lang="ru-RU" sz="1600" b="1" kern="1200" dirty="0" smtClean="0">
              <a:solidFill>
                <a:srgbClr val="1A62BA"/>
              </a:solidFill>
              <a:cs typeface="Arial" charset="0"/>
            </a:rPr>
            <a:t>371</a:t>
          </a:r>
          <a:endParaRPr lang="ru-RU" sz="1400" b="1" kern="1200" dirty="0">
            <a:solidFill>
              <a:srgbClr val="1A62BA"/>
            </a:solidFill>
            <a:cs typeface="Arial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0.17778</cdr:x>
      <cdr:y>0.50812</cdr:y>
    </cdr:from>
    <cdr:to>
      <cdr:x>0.36724</cdr:x>
      <cdr:y>0.64577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71" y="958547"/>
          <a:ext cx="613919" cy="259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371</a:t>
          </a:r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0.23726</cdr:x>
      <cdr:y>0.49792</cdr:y>
    </cdr:from>
    <cdr:to>
      <cdr:x>0.42672</cdr:x>
      <cdr:y>0.63557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5985" y="936917"/>
          <a:ext cx="579716" cy="2590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371</a:t>
          </a:r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0.07854</cdr:x>
      <cdr:y>0.82411</cdr:y>
    </cdr:from>
    <cdr:to>
      <cdr:x>0.20373</cdr:x>
      <cdr:y>0.93814</cdr:y>
    </cdr:to>
    <cdr:sp macro="" textlink="">
      <cdr:nvSpPr>
        <cdr:cNvPr id="2" name="TextBox 24"/>
        <cdr:cNvSpPr txBox="1"/>
      </cdr:nvSpPr>
      <cdr:spPr>
        <a:xfrm xmlns:a="http://schemas.openxmlformats.org/drawingml/2006/main">
          <a:off x="115887" y="2224255"/>
          <a:ext cx="18473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400" dirty="0">
            <a:solidFill>
              <a:schemeClr val="bg1"/>
            </a:solidFill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0.1575</cdr:x>
      <cdr:y>0.4526</cdr:y>
    </cdr:from>
    <cdr:to>
      <cdr:x>0.3465</cdr:x>
      <cdr:y>0.62905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0" y="893053"/>
          <a:ext cx="864108" cy="3481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lang="ru-RU" sz="1200" b="1" i="0" u="none" strike="noStrike" kern="1200" baseline="0">
              <a:solidFill>
                <a:srgbClr val="1A62BA"/>
              </a:solidFill>
              <a:latin typeface="+mn-lt"/>
              <a:ea typeface="+mn-ea"/>
              <a:cs typeface="Arial" charset="0"/>
            </a:defRPr>
          </a:pPr>
          <a:r>
            <a:rPr lang="ru-RU" sz="1600" b="1" kern="1200" dirty="0" smtClean="0">
              <a:solidFill>
                <a:srgbClr val="1A62BA"/>
              </a:solidFill>
              <a:cs typeface="Arial" charset="0"/>
            </a:rPr>
            <a:t>77 чел.</a:t>
          </a:r>
          <a:endParaRPr lang="ru-RU" sz="1600" b="1" kern="1200" dirty="0">
            <a:solidFill>
              <a:srgbClr val="1A62BA"/>
            </a:solidFill>
            <a:cs typeface="Arial" charset="0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0.23067</cdr:x>
      <cdr:y>0.50894</cdr:y>
    </cdr:from>
    <cdr:to>
      <cdr:x>0.42013</cdr:x>
      <cdr:y>0.64659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52048" y="1008112"/>
          <a:ext cx="864083" cy="27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922 чел.</a:t>
          </a:r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0.2353</cdr:x>
      <cdr:y>0.47105</cdr:y>
    </cdr:from>
    <cdr:to>
      <cdr:x>0.33498</cdr:x>
      <cdr:y>0.61797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8057" y="732225"/>
          <a:ext cx="291482" cy="228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rPr>
            <a:t>371</a:t>
          </a:r>
          <a:endParaRPr lang="ru-RU" sz="1600" b="1" dirty="0">
            <a:solidFill>
              <a:schemeClr val="bg1">
                <a:lumMod val="50000"/>
              </a:schemeClr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0.1575</cdr:x>
      <cdr:y>0.44429</cdr:y>
    </cdr:from>
    <cdr:to>
      <cdr:x>0.3465</cdr:x>
      <cdr:y>0.62074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0" y="906545"/>
          <a:ext cx="864108" cy="360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lang="ru-RU" sz="1200" b="1" i="0" u="none" strike="noStrike" kern="1200" baseline="0">
              <a:solidFill>
                <a:srgbClr val="1A62BA"/>
              </a:solidFill>
              <a:latin typeface="+mn-lt"/>
              <a:ea typeface="+mn-ea"/>
              <a:cs typeface="Arial" charset="0"/>
            </a:defRPr>
          </a:pPr>
          <a:r>
            <a:rPr lang="ru-RU" sz="1600" b="1" kern="1200" dirty="0" smtClean="0">
              <a:solidFill>
                <a:srgbClr val="1A62BA"/>
              </a:solidFill>
              <a:cs typeface="Arial" charset="0"/>
            </a:rPr>
            <a:t>845 чел.</a:t>
          </a:r>
          <a:endParaRPr lang="ru-RU" sz="1600" b="1" kern="1200" dirty="0">
            <a:solidFill>
              <a:srgbClr val="1A62BA"/>
            </a:solidFill>
            <a:cs typeface="Arial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0.43257</cdr:x>
      <cdr:y>0.35118</cdr:y>
    </cdr:from>
    <cdr:to>
      <cdr:x>0.54941</cdr:x>
      <cdr:y>0.4658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77081" y="953398"/>
          <a:ext cx="344950" cy="311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0070C0"/>
              </a:solidFill>
            </a:rPr>
            <a:t>51</a:t>
          </a:r>
          <a:endParaRPr lang="ru-RU" sz="16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0.02238</cdr:x>
      <cdr:y>0.02326</cdr:y>
    </cdr:from>
    <cdr:to>
      <cdr:x>0.91931</cdr:x>
      <cdr:y>0.11751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66073" y="68317"/>
          <a:ext cx="2648032" cy="2768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270" tIns="45635" rIns="91270" bIns="45635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1pPr>
          <a:lvl2pPr marL="456531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2pPr>
          <a:lvl3pPr marL="913063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3pPr>
          <a:lvl4pPr marL="1369597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4pPr>
          <a:lvl5pPr marL="1826127" algn="l" rtl="0" fontAlgn="base">
            <a:spcBef>
              <a:spcPct val="0"/>
            </a:spcBef>
            <a:spcAft>
              <a:spcPct val="0"/>
            </a:spcAft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5pPr>
          <a:lvl6pPr marL="2282666" algn="l" defTabSz="913063" rtl="0" eaLnBrk="1" latinLnBrk="0" hangingPunct="1"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6pPr>
          <a:lvl7pPr marL="2739200" algn="l" defTabSz="913063" rtl="0" eaLnBrk="1" latinLnBrk="0" hangingPunct="1"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7pPr>
          <a:lvl8pPr marL="3195733" algn="l" defTabSz="913063" rtl="0" eaLnBrk="1" latinLnBrk="0" hangingPunct="1"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8pPr>
          <a:lvl9pPr marL="3652269" algn="l" defTabSz="913063" rtl="0" eaLnBrk="1" latinLnBrk="0" hangingPunct="1">
            <a:defRPr sz="2600" kern="120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pPr algn="ctr" fontAlgn="auto">
            <a:spcBef>
              <a:spcPts val="0"/>
            </a:spcBef>
            <a:spcAft>
              <a:spcPts val="0"/>
            </a:spcAft>
          </a:pPr>
          <a:r>
            <a:rPr lang="ru-RU" sz="1200" b="1" u="sng" dirty="0">
              <a:solidFill>
                <a:srgbClr val="0070C0"/>
              </a:solidFill>
              <a:latin typeface="Arial Narrow"/>
            </a:rPr>
            <a:t>Структура нарушающих построек</a:t>
          </a: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0.43601</cdr:x>
      <cdr:y>0.34884</cdr:y>
    </cdr:from>
    <cdr:to>
      <cdr:x>0.55763</cdr:x>
      <cdr:y>0.47349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37257" y="949263"/>
          <a:ext cx="373015" cy="33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70C0"/>
              </a:solidFill>
            </a:rPr>
            <a:t>12</a:t>
          </a:r>
          <a:endParaRPr lang="ru-RU" sz="900" b="1" dirty="0">
            <a:solidFill>
              <a:srgbClr val="0070C0"/>
            </a:solidFill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0.31999</cdr:x>
      <cdr:y>0.4159</cdr:y>
    </cdr:from>
    <cdr:to>
      <cdr:x>0.41967</cdr:x>
      <cdr:y>0.56282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97120" y="677581"/>
          <a:ext cx="466371" cy="239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accent1"/>
              </a:solidFill>
              <a:latin typeface="Arial Narrow" panose="020B0606020202030204" pitchFamily="34" charset="0"/>
            </a:rPr>
            <a:t>371</a:t>
          </a:r>
          <a:endParaRPr lang="ru-RU" sz="1600" b="1" dirty="0">
            <a:solidFill>
              <a:schemeClr val="accent1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0.02242</cdr:x>
      <cdr:y>0</cdr:y>
    </cdr:from>
    <cdr:to>
      <cdr:x>0.17937</cdr:x>
      <cdr:y>0.13824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44" y="0"/>
          <a:ext cx="1000132" cy="229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ru-RU" sz="1200" dirty="0">
            <a:solidFill>
              <a:srgbClr val="206AB7"/>
            </a:solidFill>
            <a:latin typeface="Arial Narrow"/>
          </a:endParaRPr>
        </a:p>
      </cdr:txBody>
    </cdr:sp>
  </cdr:relSizeAnchor>
  <cdr:relSizeAnchor xmlns:cdr="http://schemas.openxmlformats.org/drawingml/2006/chartDrawing">
    <cdr:from>
      <cdr:x>0.3269</cdr:x>
      <cdr:y>0.40891</cdr:y>
    </cdr:from>
    <cdr:to>
      <cdr:x>0.43625</cdr:x>
      <cdr:y>0.61024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12377" y="677963"/>
          <a:ext cx="472451" cy="33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2"/>
              </a:solidFill>
            </a:rPr>
            <a:t>371</a:t>
          </a:r>
          <a:endParaRPr lang="ru-RU" sz="1600" b="1" dirty="0">
            <a:solidFill>
              <a:schemeClr val="tx2"/>
            </a:solidFill>
          </a:endParaRP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0.02242</cdr:x>
      <cdr:y>0</cdr:y>
    </cdr:from>
    <cdr:to>
      <cdr:x>0.17937</cdr:x>
      <cdr:y>0.13824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44" y="0"/>
          <a:ext cx="1000132" cy="229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ru-RU" sz="1200" dirty="0">
            <a:solidFill>
              <a:srgbClr val="206AB7"/>
            </a:solidFill>
            <a:latin typeface="Arial Narrow"/>
          </a:endParaRPr>
        </a:p>
      </cdr:txBody>
    </cdr:sp>
  </cdr:relSizeAnchor>
  <cdr:relSizeAnchor xmlns:cdr="http://schemas.openxmlformats.org/drawingml/2006/chartDrawing">
    <cdr:from>
      <cdr:x>0.24657</cdr:x>
      <cdr:y>0.37717</cdr:y>
    </cdr:from>
    <cdr:to>
      <cdr:x>0.35592</cdr:x>
      <cdr:y>0.5605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1046" y="625337"/>
          <a:ext cx="510472" cy="3039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2"/>
              </a:solidFill>
            </a:rPr>
            <a:t>371</a:t>
          </a:r>
          <a:endParaRPr lang="ru-RU" sz="1600" b="1" dirty="0">
            <a:solidFill>
              <a:schemeClr val="tx2"/>
            </a:solidFill>
          </a:endParaRP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0.02242</cdr:x>
      <cdr:y>0</cdr:y>
    </cdr:from>
    <cdr:to>
      <cdr:x>0.17937</cdr:x>
      <cdr:y>0.13824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44" y="0"/>
          <a:ext cx="1000132" cy="229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ru-RU" sz="1200" dirty="0">
            <a:solidFill>
              <a:srgbClr val="206AB7"/>
            </a:solidFill>
            <a:latin typeface="Arial Narrow"/>
          </a:endParaRPr>
        </a:p>
      </cdr:txBody>
    </cdr:sp>
  </cdr:relSizeAnchor>
  <cdr:relSizeAnchor xmlns:cdr="http://schemas.openxmlformats.org/drawingml/2006/chartDrawing">
    <cdr:from>
      <cdr:x>0.22874</cdr:x>
      <cdr:y>0.40859</cdr:y>
    </cdr:from>
    <cdr:to>
      <cdr:x>0.33809</cdr:x>
      <cdr:y>0.55278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44611" y="677416"/>
          <a:ext cx="499377" cy="239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tx2"/>
              </a:solidFill>
              <a:latin typeface="Arial Narrow" panose="020B0606020202030204" pitchFamily="34" charset="0"/>
            </a:rPr>
            <a:t>922</a:t>
          </a:r>
          <a:endParaRPr lang="ru-RU" sz="1600" b="1" dirty="0">
            <a:solidFill>
              <a:schemeClr val="tx2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0.2353</cdr:x>
      <cdr:y>0.47105</cdr:y>
    </cdr:from>
    <cdr:to>
      <cdr:x>0.33498</cdr:x>
      <cdr:y>0.61797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8057" y="732225"/>
          <a:ext cx="291482" cy="228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rPr>
            <a:t>371</a:t>
          </a:r>
          <a:endParaRPr lang="ru-RU" sz="1600" b="1" dirty="0">
            <a:solidFill>
              <a:schemeClr val="bg1">
                <a:lumMod val="50000"/>
              </a:schemeClr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0.22529</cdr:x>
      <cdr:y>0.48046</cdr:y>
    </cdr:from>
    <cdr:to>
      <cdr:x>0.32497</cdr:x>
      <cdr:y>0.62738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8797" y="746859"/>
          <a:ext cx="291482" cy="228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rPr>
            <a:t>922</a:t>
          </a:r>
          <a:endParaRPr lang="ru-RU" sz="1600" b="1" dirty="0">
            <a:solidFill>
              <a:schemeClr val="bg1">
                <a:lumMod val="50000"/>
              </a:schemeClr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0.2353</cdr:x>
      <cdr:y>0.47105</cdr:y>
    </cdr:from>
    <cdr:to>
      <cdr:x>0.33498</cdr:x>
      <cdr:y>0.61797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8057" y="732225"/>
          <a:ext cx="291482" cy="228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rPr>
            <a:t>371</a:t>
          </a:r>
          <a:endParaRPr lang="ru-RU" sz="1600" b="1" dirty="0">
            <a:solidFill>
              <a:schemeClr val="bg1">
                <a:lumMod val="50000"/>
              </a:schemeClr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0.22598</cdr:x>
      <cdr:y>0.4833</cdr:y>
    </cdr:from>
    <cdr:to>
      <cdr:x>0.32566</cdr:x>
      <cdr:y>0.63023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3092" y="751271"/>
          <a:ext cx="305724" cy="228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rPr>
            <a:t>371</a:t>
          </a:r>
          <a:endParaRPr lang="ru-RU" sz="1600" b="1" dirty="0">
            <a:solidFill>
              <a:schemeClr val="bg1">
                <a:lumMod val="50000"/>
              </a:schemeClr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0.22879</cdr:x>
      <cdr:y>0.4833</cdr:y>
    </cdr:from>
    <cdr:to>
      <cdr:x>0.32847</cdr:x>
      <cdr:y>0.63023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9008" y="751278"/>
          <a:ext cx="291482" cy="228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rPr>
            <a:t>845</a:t>
          </a:r>
          <a:endParaRPr lang="ru-RU" sz="1600" b="1" dirty="0">
            <a:solidFill>
              <a:schemeClr val="bg1">
                <a:lumMod val="50000"/>
              </a:schemeClr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0.02242</cdr:x>
      <cdr:y>0</cdr:y>
    </cdr:from>
    <cdr:to>
      <cdr:x>0.17937</cdr:x>
      <cdr:y>0.13824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44" y="0"/>
          <a:ext cx="1000132" cy="229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ru-RU" sz="1200" dirty="0">
            <a:solidFill>
              <a:srgbClr val="206AB7"/>
            </a:solidFill>
            <a:latin typeface="Arial Narrow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0.02242</cdr:x>
      <cdr:y>0</cdr:y>
    </cdr:from>
    <cdr:to>
      <cdr:x>0.17937</cdr:x>
      <cdr:y>0.13824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44" y="0"/>
          <a:ext cx="1000132" cy="229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ru-RU" sz="1200" dirty="0">
            <a:solidFill>
              <a:srgbClr val="206AB7"/>
            </a:solidFill>
            <a:latin typeface="Arial Narrow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A1279B4-A227-4085-8DAD-97F374A21278}" type="datetimeFigureOut">
              <a:rPr lang="ru-RU"/>
              <a:pPr>
                <a:defRPr/>
              </a:pPr>
              <a:t>21.10.2019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2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2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C3BDF2-E196-493B-AA3B-45345A5590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558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300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5300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pPr>
              <a:defRPr/>
            </a:pPr>
            <a:fld id="{18BC4E33-4314-4084-8093-5CF097270DCC}" type="datetimeFigureOut">
              <a:rPr lang="ru-RU"/>
              <a:pPr>
                <a:defRPr/>
              </a:pPr>
              <a:t>21.10.2019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30" tIns="44115" rIns="88230" bIns="44115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8"/>
            <a:ext cx="5438775" cy="4467225"/>
          </a:xfrm>
          <a:prstGeom prst="rect">
            <a:avLst/>
          </a:prstGeom>
        </p:spPr>
        <p:txBody>
          <a:bodyPr vert="horz" lIns="88230" tIns="44115" rIns="88230" bIns="44115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5300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pPr>
              <a:defRPr/>
            </a:pPr>
            <a:fld id="{EF0C7B44-A8D1-4C1F-826C-A9A2E1B572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716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Arial Narrow" panose="020B0606020202030204" pitchFamily="34" charset="0"/>
              </a:rPr>
              <a:t>Добрый день, Уважаемый Андрей Александрович! (Руслан Юрьевич)!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Добрый день, уважаемые участники Конференции!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Представляю Вашему вниманию доклад на тему: «ОПЫТ ВНЕДРЕНИЯ И ЭКСПЛУАТАЦИИ АГРС НОВОГО ПОКОЛЕНИЯ НА ГРС «НОВО АЛЕКСАНДРОВКА»</a:t>
            </a: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82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7713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Одним из преимуществ АГРС нового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поколения –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является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компактное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размещение оборудования на площадке ГРС по отношению к станциям аналогичной производительности с традиционной схемой компоновки. </a:t>
            </a:r>
          </a:p>
          <a:p>
            <a:pPr marL="0" marR="0" indent="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Для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сравнения на слайде показаны ГРС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производства завода «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Авиагаз-Союз+»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: в левой части - ГРС «</a:t>
            </a:r>
            <a:r>
              <a:rPr lang="ru-RU" sz="1400" baseline="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Кумены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»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введенная в эксплуатацию в 2015 году, а в правой - АГРС нового поколения смонтированная в 2018 году</a:t>
            </a:r>
            <a:r>
              <a:rPr lang="ru-RU" sz="1400" kern="12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на ГРС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«</a:t>
            </a:r>
            <a:r>
              <a:rPr lang="ru-RU" sz="1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Н.Александровка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».</a:t>
            </a:r>
          </a:p>
          <a:p>
            <a:pPr marL="0" marR="0" indent="4572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/>
              </a:rPr>
              <a:t>Площадка ГРС сокращена более чем в 2 раза!!!</a:t>
            </a:r>
            <a:endParaRPr lang="ru-RU" sz="1400" dirty="0" smtClean="0">
              <a:effectLst/>
              <a:latin typeface="Arial Narrow" panose="020B0606020202030204" pitchFamily="34" charset="0"/>
              <a:ea typeface="Times New Roman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CEEE43-DB50-4E82-9FE2-A7EDF697C9B8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49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3600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данном слайде, на примере ГРС </a:t>
            </a:r>
            <a:r>
              <a:rPr lang="ru-RU" sz="1400" kern="1200" dirty="0" err="1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Н.Александровка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мы привели количественные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показатели монтажа АГРС нового поколения по сравнению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 блочной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ГРС запроектированной по первоначальному проекту для ремонта данной станции, что несомненно подчеркивает объективность оценки, а также привели данные при условии комплексного ремонта ГРС по индивидуальному проекту, без применения блоков заводской готовности. </a:t>
            </a:r>
          </a:p>
          <a:p>
            <a:pPr marL="0" marR="0" lvl="0" indent="3600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Данные показывают, что:</a:t>
            </a:r>
          </a:p>
          <a:p>
            <a:pPr marL="285750" marR="0" lvl="0" indent="3600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Количество сварных стыков которых необходимо выполнить сварщику для монтажа АГРС НП,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примерно,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6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раз!!!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меньше по отношению к блочной ГРС изготовленной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традиционной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схеме,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в 24 раза меньше по отношению к ГРС ремонтируемой по индивидуальному проекту;</a:t>
            </a:r>
          </a:p>
          <a:p>
            <a:pPr marL="285750" marR="0" lvl="0" indent="3600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Трудоемкость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выполнения сварочных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работ,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 учетом нормы времени на 1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стык,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для АГРС нового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поколения,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более чем в 3 раза!! меньше по отношению к блочной ГРС изготовленной по традиционной схеме и примерно в 14 раз!! меньше по отношению к ГРС ремонтируемой по индивидуальному проекту, что согласитесь, очень важно с учетом ограниченного летним периодом времени производства работ на ГРС.</a:t>
            </a:r>
            <a:endParaRPr lang="ru-RU" sz="1400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>
                <a:solidFill>
                  <a:prstClr val="white"/>
                </a:solidFill>
              </a:rPr>
              <a:pPr/>
              <a:t>11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 данном слайде представлены сравнительные показатели экономического эффекта применения АГРС нового поколения по отношению к АГРС с традиционной схемой, которые показывают общее снижение удельных затрат на строительство и ввод в эксплуатацию ГРС. </a:t>
            </a:r>
            <a:endParaRPr lang="ru-RU" sz="1400" b="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этом, стоит отметить:</a:t>
            </a: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Срок эксплуатации увеличен на 66% (на 20 лет);</a:t>
            </a: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Стоимость оборудования снижена на 2%;</a:t>
            </a: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Затраты на строительство снижены на 74%;</a:t>
            </a: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Единовременные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затраты на шеф монтажные и пусконаладочные работы снижены на 17%.</a:t>
            </a:r>
            <a:endParaRPr lang="ru-RU" sz="1400" b="0" kern="1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b="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Экономический эффект </a:t>
            </a:r>
            <a:r>
              <a:rPr lang="ru-RU" sz="1400" b="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от </a:t>
            </a:r>
            <a:r>
              <a:rPr lang="ru-RU" sz="1400" b="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проведения строительно-монтажных и пуско-наладочных работ </a:t>
            </a:r>
            <a:r>
              <a:rPr lang="ru-RU" sz="1400" b="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по АГРС </a:t>
            </a:r>
            <a:r>
              <a:rPr lang="ru-RU" sz="1400" b="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НП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составил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13,5 </a:t>
            </a:r>
            <a:r>
              <a:rPr lang="ru-RU" sz="1400" b="0" kern="12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млн.руб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или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22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% от общих затрат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относительно ГРС с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использованием блоков заводской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готовности с традиционной схемой.</a:t>
            </a:r>
            <a:endParaRPr lang="ru-RU" sz="1400" b="0" dirty="0" smtClean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>
                <a:solidFill>
                  <a:prstClr val="white"/>
                </a:solidFill>
              </a:rPr>
              <a:pPr/>
              <a:t>12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 данном слайде представлено сравнение эксплуатационных экономических показателей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применения АГРС нового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поколения по отношению к АГРС с традиционной схемой.</a:t>
            </a:r>
          </a:p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Расчеты показывают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снижение ежегодных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затрат на эксплуатацию ГРС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 74% протяжении 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всего жизненного цикла, в том числе:</a:t>
            </a: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В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связи с изменением формы обслуживания ГРС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с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надомной на централизованную 2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категории, 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 76% снизятся з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атраты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на заработную плату персонала;</a:t>
            </a:r>
            <a:endParaRPr lang="ru-RU" sz="1400" b="0" kern="1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</a:t>
            </a:r>
            <a:r>
              <a:rPr lang="ru-RU" sz="1400" b="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62% ожидается снижение затрат на МТР для проведения ТО оборудования </a:t>
            </a:r>
            <a:r>
              <a:rPr lang="ru-RU" sz="1400" b="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(изменение интервала обслуживания + количество оборудования + инновационное оборудования)</a:t>
            </a:r>
            <a:r>
              <a:rPr lang="ru-RU" sz="1400" b="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lang="ru-RU" sz="1400" b="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Удельная стоимость жизненного цикла и удельные затраты на оборудование сократятся на 47 и 48 % соответственно.</a:t>
            </a: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этом, стоит отметить, что это расчетные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показатели!!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форма обслуживания ГРС </a:t>
            </a:r>
            <a:r>
              <a:rPr lang="ru-RU" sz="1400" kern="1200" baseline="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Н.Александровка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на период проведения опытно-промышленной эксплуатации не изменялась,…окончательную оценку экономической эффективности эксплуатационных затрат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от применения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АГРС НП можно будет сделать по истечении 3-5 лет эксплуатации</a:t>
            </a:r>
            <a:r>
              <a:rPr lang="ru-RU" sz="1400" b="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lang="ru-RU" sz="1400" b="0" kern="1200" baseline="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sz="1200" baseline="0" dirty="0" smtClean="0">
                <a:latin typeface="Arial Narrow" panose="020B0606020202030204" pitchFamily="34" charset="0"/>
              </a:rPr>
              <a:t> СПРАВОЧНО:</a:t>
            </a:r>
          </a:p>
          <a:p>
            <a:r>
              <a:rPr lang="ru-RU" sz="1200" b="1" baseline="0" dirty="0" smtClean="0">
                <a:latin typeface="Arial Narrow" panose="020B0606020202030204" pitchFamily="34" charset="0"/>
              </a:rPr>
              <a:t>Удельная стоимость жизненного цикла</a:t>
            </a:r>
            <a:r>
              <a:rPr lang="ru-RU" sz="1200" baseline="0" dirty="0" smtClean="0">
                <a:latin typeface="Arial Narrow" panose="020B0606020202030204" pitchFamily="34" charset="0"/>
              </a:rPr>
              <a:t>- это величина стоимости жизненного цикла на выработку природного газа в течении заявленного срока эксплуатации;</a:t>
            </a:r>
          </a:p>
          <a:p>
            <a:r>
              <a:rPr lang="ru-RU" sz="1200" b="1" baseline="0" dirty="0" smtClean="0">
                <a:latin typeface="Arial Narrow" panose="020B0606020202030204" pitchFamily="34" charset="0"/>
              </a:rPr>
              <a:t>Удельные затраты на оборудование</a:t>
            </a:r>
            <a:r>
              <a:rPr lang="ru-RU" sz="1200" baseline="0" dirty="0" smtClean="0">
                <a:latin typeface="Arial Narrow" panose="020B0606020202030204" pitchFamily="34" charset="0"/>
              </a:rPr>
              <a:t> – это величина затрат стоимости оборудования (ГРС, СМР, внедрение, ШМР и ПНР) на выработку природного газа в течении заявленного срока эксплуатации</a:t>
            </a:r>
            <a:endParaRPr lang="ru-RU" sz="1400" dirty="0" smtClean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>
                <a:solidFill>
                  <a:prstClr val="white"/>
                </a:solidFill>
              </a:rPr>
              <a:pPr/>
              <a:t>13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7713"/>
            <a:ext cx="6610350" cy="3719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АГРС НП было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применено новое оборудование позволяющее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выполнить требования </a:t>
            </a:r>
            <a:r>
              <a:rPr lang="ru-RU" sz="1400" kern="1200" baseline="0" dirty="0" err="1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предьявляемые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к станциям нового поколения, в том числе:</a:t>
            </a:r>
          </a:p>
          <a:p>
            <a:pPr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узле редуцирования и на обводной линии ГРС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применены модернизированные регуляторы давления «ЛОРД», которые обеспечивают: </a:t>
            </a:r>
          </a:p>
          <a:p>
            <a:pPr marL="285750"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дистанционную настройку выходного давления </a:t>
            </a: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(на рабочем регуляторе </a:t>
            </a: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-установлен </a:t>
            </a: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электронно-клапанный блок ЭКБ, а на контрольном </a:t>
            </a: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- электронный </a:t>
            </a: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механизм МЭМ, который служит для дистанционного запуска и настройки контрольного </a:t>
            </a: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регулятора);</a:t>
            </a:r>
            <a:endParaRPr lang="ru-RU" sz="1400" i="1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полную герметичность при нулевом расходе газа </a:t>
            </a:r>
            <a:r>
              <a:rPr lang="ru-RU" sz="1400" b="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(регуляторы полностью разгружены по входному давлению)</a:t>
            </a: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;</a:t>
            </a:r>
          </a:p>
          <a:p>
            <a:pPr marL="285750"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стабильную работу при перепаде давления до 0,15МПа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расходе газа до 5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нм3/ч.</a:t>
            </a:r>
            <a:endParaRPr lang="ru-RU" sz="1400" i="1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b="1" dirty="0" smtClean="0">
                <a:latin typeface="Arial Narrow" panose="020B0606020202030204" pitchFamily="34" charset="0"/>
                <a:ea typeface="+mn-ea"/>
                <a:cs typeface="Arial" charset="0"/>
              </a:rPr>
              <a:t>В узле</a:t>
            </a:r>
            <a:r>
              <a:rPr lang="ru-RU" altLang="ru-RU" sz="1400" b="1" baseline="0" dirty="0" smtClean="0">
                <a:latin typeface="Arial Narrow" panose="020B0606020202030204" pitchFamily="34" charset="0"/>
                <a:ea typeface="+mn-ea"/>
                <a:cs typeface="Arial" charset="0"/>
              </a:rPr>
              <a:t> переключения п</a:t>
            </a:r>
            <a:r>
              <a:rPr lang="ru-RU" altLang="ru-RU" sz="1400" b="1" dirty="0" smtClean="0">
                <a:latin typeface="Arial Narrow" panose="020B0606020202030204" pitchFamily="34" charset="0"/>
                <a:ea typeface="+mn-ea"/>
                <a:cs typeface="Arial" charset="0"/>
              </a:rPr>
              <a:t>рименены п</a:t>
            </a:r>
            <a:r>
              <a:rPr lang="ru-RU" sz="1400" b="1" dirty="0" smtClean="0">
                <a:latin typeface="Arial Narrow" panose="020B0606020202030204" pitchFamily="34" charset="0"/>
              </a:rPr>
              <a:t>редохранительные клапана </a:t>
            </a:r>
            <a:r>
              <a:rPr lang="ru-RU" sz="1400" dirty="0" smtClean="0">
                <a:latin typeface="Arial Narrow" panose="020B0606020202030204" pitchFamily="34" charset="0"/>
              </a:rPr>
              <a:t>импульсного типа с полимерным уплотнением которые имеют следующие отличия от пружинных:</a:t>
            </a: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позволяют осуществлять дистанционную проверку срабатывания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</a:t>
            </a:r>
            <a:r>
              <a:rPr lang="ru-RU" sz="1400" dirty="0" smtClean="0">
                <a:latin typeface="Arial Narrow" panose="020B0606020202030204" pitchFamily="34" charset="0"/>
              </a:rPr>
              <a:t>имеют возможность </a:t>
            </a:r>
            <a:r>
              <a:rPr lang="ru-RU" sz="1400" b="1" dirty="0" smtClean="0">
                <a:latin typeface="Arial Narrow" panose="020B0606020202030204" pitchFamily="34" charset="0"/>
              </a:rPr>
              <a:t>дистанционного изменения </a:t>
            </a:r>
            <a:r>
              <a:rPr lang="ru-RU" sz="1400" dirty="0" smtClean="0">
                <a:latin typeface="Arial Narrow" panose="020B0606020202030204" pitchFamily="34" charset="0"/>
              </a:rPr>
              <a:t>параметров</a:t>
            </a: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настройки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любое выходное давление ГРС без демонтажа и разборки корпуса;</a:t>
            </a: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indent="36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обеспечивают полную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герметичность</a:t>
            </a:r>
            <a:r>
              <a:rPr lang="ru-RU" sz="1400" dirty="0" smtClean="0">
                <a:latin typeface="Arial Narrow" panose="020B0606020202030204" pitchFamily="34" charset="0"/>
              </a:rPr>
              <a:t>.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3600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lang="ru-RU" sz="1400" b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узле предотвращения </a:t>
            </a:r>
            <a:r>
              <a:rPr lang="ru-RU" sz="1400" b="1" kern="1200" dirty="0" err="1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гидратообразований</a:t>
            </a:r>
            <a:r>
              <a:rPr lang="ru-RU" sz="1400" b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применен </a:t>
            </a:r>
            <a:r>
              <a:rPr lang="ru-RU" sz="1400" b="1" kern="1200" dirty="0" err="1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Теплогенератор</a:t>
            </a:r>
            <a:r>
              <a:rPr lang="ru-RU" sz="1400" b="1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пульсирующего горения ТПГ-100 </a:t>
            </a:r>
            <a:r>
              <a:rPr lang="ru-RU" sz="1400" b="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который характеризуется</a:t>
            </a:r>
            <a:r>
              <a:rPr lang="ru-RU" sz="1400" b="1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:</a:t>
            </a:r>
          </a:p>
          <a:p>
            <a:pPr marL="285750" lvl="0"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A7CCC"/>
                </a:solidFill>
                <a:latin typeface="Arial Narrow" panose="020B0606020202030204" pitchFamily="34" charset="0"/>
              </a:rPr>
              <a:t>Коэффициентом полезного действия </a:t>
            </a:r>
            <a:r>
              <a:rPr lang="ru-RU" sz="1400" b="1" dirty="0" smtClean="0">
                <a:solidFill>
                  <a:srgbClr val="1A7CCC"/>
                </a:solidFill>
                <a:latin typeface="Arial Narrow" panose="020B0606020202030204" pitchFamily="34" charset="0"/>
              </a:rPr>
              <a:t>до 95%;</a:t>
            </a:r>
          </a:p>
          <a:p>
            <a:pPr marL="285750" lvl="0"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A7CCC"/>
                </a:solidFill>
                <a:latin typeface="Arial Narrow" panose="020B0606020202030204" pitchFamily="34" charset="0"/>
              </a:rPr>
              <a:t>Возможностью </a:t>
            </a:r>
            <a:r>
              <a:rPr lang="ru-RU" sz="1400" b="1" dirty="0" smtClean="0">
                <a:solidFill>
                  <a:srgbClr val="1A7CCC"/>
                </a:solidFill>
                <a:latin typeface="Arial Narrow" panose="020B0606020202030204" pitchFamily="34" charset="0"/>
              </a:rPr>
              <a:t>дистанционного управления;</a:t>
            </a:r>
          </a:p>
          <a:p>
            <a:pPr marL="285750" marR="0" lvl="0" indent="36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u="none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Высокой пассивной </a:t>
            </a:r>
            <a:r>
              <a:rPr lang="ru-RU" sz="1400" b="0" u="none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пожаро</a:t>
            </a:r>
            <a:r>
              <a:rPr lang="ru-RU" sz="1400" b="0" u="none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и взрывобезопасностью</a:t>
            </a:r>
            <a:r>
              <a:rPr lang="ru-RU" sz="1400" b="0" u="none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;</a:t>
            </a:r>
            <a:endParaRPr lang="ru-RU" sz="1400" b="0" u="none" dirty="0" smtClean="0">
              <a:solidFill>
                <a:srgbClr val="1A7CCC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CEEE43-DB50-4E82-9FE2-A7EDF697C9B8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49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Также хочется отметить, что все технические устройства и оборудование в составе АГРС НП промаркированы с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использованием QR-кода, что позволило: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Обеспечить д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оступ к технической документации непосредственно что называется «с рабочего места».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Просмотреть описание,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общий вид,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принцип работы и демонстрацию работы узлов;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Просмотреть руководство по эксплуатации, рекомендации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по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обслуживанию и ремонту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Ознакомиться при необходимости со связанным с ним оборудованием;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400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Коллеги, в раздаточных материалах у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вас вложен для примера </a:t>
            </a:r>
            <a:r>
              <a:rPr lang="en-US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QR-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код (…………….), вы можете попробовать прямо сейчас подключиться к информационной базе с Ваших мобильных устройств.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400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031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457200"/>
            <a:r>
              <a:rPr lang="ru-RU" sz="1400" b="0" dirty="0" smtClean="0">
                <a:latin typeface="Arial Narrow" panose="020B0606020202030204" pitchFamily="34" charset="0"/>
              </a:rPr>
              <a:t>Коллеги, как мы понимаем, всё новое оборудование 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имеет свои «детские» болезни и 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недостатки, 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которые выявляется на начальном периоде эксплуатации. </a:t>
            </a:r>
            <a:endParaRPr lang="ru-RU" sz="1400" b="0" dirty="0" smtClean="0">
              <a:latin typeface="Arial Narrow" panose="020B0606020202030204" pitchFamily="34" charset="0"/>
            </a:endParaRPr>
          </a:p>
          <a:p>
            <a:pPr marL="0" indent="457200"/>
            <a:r>
              <a:rPr lang="ru-RU" sz="1400" b="0" dirty="0" smtClean="0">
                <a:latin typeface="Arial Narrow" panose="020B0606020202030204" pitchFamily="34" charset="0"/>
              </a:rPr>
              <a:t>На данном слайде представлено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 описание отказов и неполадок произошедших с 16 октября 2018 года при проведении опытно-промышленной эксплуатации АГРС Нового поколения на ГРС </a:t>
            </a:r>
            <a:r>
              <a:rPr lang="ru-RU" sz="1400" b="0" baseline="0" dirty="0" err="1" smtClean="0">
                <a:latin typeface="Arial Narrow" panose="020B0606020202030204" pitchFamily="34" charset="0"/>
              </a:rPr>
              <a:t>Н.Александровка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.</a:t>
            </a:r>
            <a:endParaRPr lang="ru-RU" sz="1400" b="0" baseline="0" dirty="0" smtClean="0">
              <a:latin typeface="Arial Narrow" panose="020B0606020202030204" pitchFamily="34" charset="0"/>
            </a:endParaRPr>
          </a:p>
          <a:p>
            <a:pPr marL="0" indent="457200"/>
            <a:r>
              <a:rPr lang="ru-RU" sz="1400" b="0" baseline="0" dirty="0" smtClean="0">
                <a:latin typeface="Arial Narrow" panose="020B0606020202030204" pitchFamily="34" charset="0"/>
              </a:rPr>
              <a:t>Всего было 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зафиксировано </a:t>
            </a:r>
            <a:r>
              <a:rPr lang="ru-RU" sz="1400" b="0" dirty="0" smtClean="0">
                <a:latin typeface="Arial Narrow" panose="020B0606020202030204" pitchFamily="34" charset="0"/>
              </a:rPr>
              <a:t>5 неполадок</a:t>
            </a:r>
            <a:r>
              <a:rPr lang="ru-RU" sz="1400" b="0" dirty="0" smtClean="0">
                <a:latin typeface="Arial Narrow" panose="020B0606020202030204" pitchFamily="34" charset="0"/>
              </a:rPr>
              <a:t>, в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 том числе</a:t>
            </a:r>
            <a:r>
              <a:rPr lang="ru-RU" sz="1400" b="0" dirty="0" smtClean="0">
                <a:latin typeface="Arial Narrow" panose="020B0606020202030204" pitchFamily="34" charset="0"/>
              </a:rPr>
              <a:t>:</a:t>
            </a:r>
          </a:p>
          <a:p>
            <a:pPr marL="0" indent="45720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Arial Narrow" panose="020B0606020202030204" pitchFamily="34" charset="0"/>
              </a:rPr>
              <a:t>4 </a:t>
            </a:r>
            <a:r>
              <a:rPr lang="ru-RU" sz="1400" b="0" dirty="0" smtClean="0">
                <a:latin typeface="Arial Narrow" panose="020B0606020202030204" pitchFamily="34" charset="0"/>
              </a:rPr>
              <a:t>в узле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 предотвращения </a:t>
            </a:r>
            <a:r>
              <a:rPr lang="ru-RU" sz="1400" b="0" baseline="0" dirty="0" err="1" smtClean="0">
                <a:latin typeface="Arial Narrow" panose="020B0606020202030204" pitchFamily="34" charset="0"/>
              </a:rPr>
              <a:t>гидратообразований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;</a:t>
            </a:r>
          </a:p>
          <a:p>
            <a:pPr marL="0" marR="0" indent="4572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1" dirty="0" smtClean="0">
                <a:latin typeface="Arial Narrow" panose="020B0606020202030204" pitchFamily="34" charset="0"/>
              </a:rPr>
              <a:t>1</a:t>
            </a:r>
            <a:r>
              <a:rPr lang="ru-RU" sz="1400" b="1" baseline="0" dirty="0" smtClean="0">
                <a:latin typeface="Arial Narrow" panose="020B0606020202030204" pitchFamily="34" charset="0"/>
              </a:rPr>
              <a:t> в узле редуцирования;</a:t>
            </a:r>
            <a:endParaRPr lang="ru-RU" sz="1400" b="1" dirty="0" smtClean="0">
              <a:latin typeface="Arial Narrow" panose="020B0606020202030204" pitchFamily="34" charset="0"/>
            </a:endParaRPr>
          </a:p>
          <a:p>
            <a:pPr marL="0" indent="457200"/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Если сделать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обобщение, то это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недостатки в системе зажигания камеры сгорания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теплогенератора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и </a:t>
            </a:r>
            <a:r>
              <a:rPr lang="ru-RU" sz="1400" b="1" kern="1200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программного </a:t>
            </a:r>
            <a:r>
              <a:rPr lang="ru-RU" sz="1400" b="1" kern="1200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обеспечения </a:t>
            </a:r>
            <a:r>
              <a:rPr lang="ru-RU" sz="1400" b="1" kern="1200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управления</a:t>
            </a:r>
            <a:r>
              <a:rPr lang="ru-RU" sz="1400" b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многооборотным электронным механизмом</a:t>
            </a:r>
            <a:r>
              <a:rPr lang="ru-RU" sz="1400" b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(МЭМ)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регулятора давления газа ЛОРД-Э-50.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773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>
              <a:spcBef>
                <a:spcPts val="0"/>
              </a:spcBef>
            </a:pPr>
            <a:r>
              <a:rPr lang="ru-RU" sz="1400" b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первом случае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дефект проявился в виде нестабильного запуска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теплогенератора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(ТПГ) из-за прогорания электрода свечи зажигания запального устройства, размещенного в зоне горения камеры сгорания. Прогоранию электрода способствовало залипание контактов реле питания свеч из-за использования катушки зажигания повышенной мощности. </a:t>
            </a:r>
          </a:p>
          <a:p>
            <a:pPr marL="0" indent="457200">
              <a:spcBef>
                <a:spcPts val="0"/>
              </a:spcBef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Дефект устранен заменой катушки зажигания на меньшую мощность и переносом свечи (1) из зоны горения (2) камеры сгорания (3) в холодную зону (4) карбюратора (5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).</a:t>
            </a: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indent="457200">
              <a:spcBef>
                <a:spcPts val="0"/>
              </a:spcBef>
            </a:pP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indent="457200">
              <a:spcBef>
                <a:spcPts val="0"/>
              </a:spcBef>
            </a:pP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СПРАВОЧНО:</a:t>
            </a:r>
          </a:p>
          <a:p>
            <a:pPr marL="0" indent="457200">
              <a:spcBef>
                <a:spcPts val="0"/>
              </a:spcBef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где воздух из цилиндрической полости (6) смешивается с газом, подводимым через сопла (7), образуя топливо-воздушную смесь. </a:t>
            </a: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Свеча </a:t>
            </a: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зажигания (1) поджигает топливо-воздушную смесь, локально образующийся вдоль струйки тока за электродом (8) свечи (1), сносится потоком в зону горения (2) камеры сгорания (3), где затем и происходит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воспламенение</a:t>
            </a: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основной массы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топливо-воздушной смеси.</a:t>
            </a:r>
            <a:endParaRPr lang="ru-RU" sz="1400" i="1" kern="1200" dirty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715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60000"/>
            <a:r>
              <a:rPr lang="ru-RU" sz="1400" b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Во втором случае</a:t>
            </a:r>
            <a:r>
              <a:rPr lang="ru-RU" sz="1400" b="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, имел</a:t>
            </a:r>
            <a:r>
              <a:rPr lang="ru-RU" sz="1400" b="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место факт длительного выхода на режим (до 30 минут) модуля спаренных регуляторов давления ЛОРД-Э-50. </a:t>
            </a:r>
          </a:p>
          <a:p>
            <a:pPr indent="360000"/>
            <a:r>
              <a:rPr lang="ru-RU" sz="1400" b="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Дефект был устранен корректировкой программного обеспечения управления многооборотным электронным механизмом (МЭМ) отвечающего за дистанционную настройку усилителя регулятора давления, путем введения методов интеллектуального управления в алгоритмах.</a:t>
            </a:r>
          </a:p>
          <a:p>
            <a:pPr indent="360000"/>
            <a:r>
              <a:rPr lang="ru-RU" sz="1400" b="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Другими словами, программа стала запоминать положение  механизма МЭМ соответствующего определенному давлению, что позволило ускорить выход ГРС на режим.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715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60000"/>
            <a:r>
              <a:rPr lang="ru-RU" sz="1400" dirty="0" smtClean="0">
                <a:latin typeface="Arial Narrow" panose="020B0606020202030204" pitchFamily="34" charset="0"/>
              </a:rPr>
              <a:t>Развитие технического прогресса не остановить и поэтому необходимо постоянно работать над усовершенствованием эксплуатируемого оборудования.</a:t>
            </a:r>
          </a:p>
          <a:p>
            <a:pPr indent="360000"/>
            <a:r>
              <a:rPr lang="ru-RU" sz="1400" dirty="0" smtClean="0">
                <a:latin typeface="Arial Narrow" panose="020B0606020202030204" pitchFamily="34" charset="0"/>
              </a:rPr>
              <a:t>На данном слайде представлены основные </a:t>
            </a:r>
            <a:r>
              <a:rPr lang="ru-RU" sz="1400" dirty="0" smtClean="0">
                <a:latin typeface="Arial Narrow" panose="020B0606020202030204" pitchFamily="34" charset="0"/>
              </a:rPr>
              <a:t>вопросы требующие решения для</a:t>
            </a:r>
            <a:r>
              <a:rPr lang="ru-RU" sz="1400" baseline="0" dirty="0" smtClean="0">
                <a:latin typeface="Arial Narrow" panose="020B0606020202030204" pitchFamily="34" charset="0"/>
              </a:rPr>
              <a:t> </a:t>
            </a:r>
            <a:r>
              <a:rPr lang="ru-RU" sz="1400" baseline="0" dirty="0" smtClean="0">
                <a:latin typeface="Arial Narrow" panose="020B0606020202030204" pitchFamily="34" charset="0"/>
              </a:rPr>
              <a:t>дальнейшей </a:t>
            </a:r>
            <a:r>
              <a:rPr lang="ru-RU" sz="1400" baseline="0" dirty="0" smtClean="0">
                <a:latin typeface="Arial Narrow" panose="020B0606020202030204" pitchFamily="34" charset="0"/>
              </a:rPr>
              <a:t>работы </a:t>
            </a:r>
            <a:r>
              <a:rPr lang="ru-RU" sz="1400" baseline="0" dirty="0" smtClean="0">
                <a:latin typeface="Arial Narrow" panose="020B0606020202030204" pitchFamily="34" charset="0"/>
              </a:rPr>
              <a:t>с АГРС </a:t>
            </a:r>
            <a:r>
              <a:rPr lang="ru-RU" sz="1400" baseline="0" dirty="0" smtClean="0">
                <a:latin typeface="Arial Narrow" panose="020B0606020202030204" pitchFamily="34" charset="0"/>
              </a:rPr>
              <a:t>НП.</a:t>
            </a:r>
          </a:p>
          <a:p>
            <a:pPr marL="342900" indent="-342900">
              <a:buAutoNum type="arabicPeriod"/>
            </a:pPr>
            <a:r>
              <a:rPr lang="ru-RU" sz="1400" baseline="0" dirty="0" smtClean="0">
                <a:latin typeface="Arial Narrow" panose="020B0606020202030204" pitchFamily="34" charset="0"/>
              </a:rPr>
              <a:t>Для выполнения требований СТО по </a:t>
            </a:r>
            <a:r>
              <a:rPr lang="ru-RU" sz="1400" baseline="0" dirty="0" err="1" smtClean="0">
                <a:latin typeface="Arial Narrow" panose="020B0606020202030204" pitchFamily="34" charset="0"/>
              </a:rPr>
              <a:t>энергонезависимости</a:t>
            </a:r>
            <a:r>
              <a:rPr lang="ru-RU" sz="1400" baseline="0" dirty="0" smtClean="0">
                <a:latin typeface="Arial Narrow" panose="020B0606020202030204" pitchFamily="34" charset="0"/>
              </a:rPr>
              <a:t> предлагается установить турбодетандер;</a:t>
            </a:r>
          </a:p>
          <a:p>
            <a:pPr marL="342900" indent="-342900">
              <a:buAutoNum type="arabicPeriod"/>
            </a:pPr>
            <a:r>
              <a:rPr lang="ru-RU" sz="1400" baseline="0" dirty="0" smtClean="0">
                <a:latin typeface="Arial Narrow" panose="020B0606020202030204" pitchFamily="34" charset="0"/>
              </a:rPr>
              <a:t>Заводу изготовителю необходимо проработать мероприятия снижающие риск </a:t>
            </a:r>
            <a:r>
              <a:rPr lang="ru-RU" sz="1400" baseline="0" dirty="0" err="1" smtClean="0">
                <a:latin typeface="Arial Narrow" panose="020B0606020202030204" pitchFamily="34" charset="0"/>
              </a:rPr>
              <a:t>пневмоудара</a:t>
            </a:r>
            <a:r>
              <a:rPr lang="ru-RU" sz="1400" baseline="0" dirty="0" smtClean="0">
                <a:latin typeface="Arial Narrow" panose="020B0606020202030204" pitchFamily="34" charset="0"/>
              </a:rPr>
              <a:t>, возникающего при резком открытии входных пневмоприводных кранов установленных на технологических и обводной линиях АГРС НП, как один из вариантов рассмотреть возможность применения электроприводных кранов;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40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Также необходимо выполнить актуализацию действующих НТД</a:t>
            </a:r>
            <a:r>
              <a:rPr lang="ru-RU" sz="1400" baseline="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по проектированию и эксплуатации ГРС с учетом технических решений апробированных в АГРС НП.</a:t>
            </a:r>
            <a:endParaRPr lang="ru-RU" sz="1400" dirty="0" smtClean="0">
              <a:solidFill>
                <a:srgbClr val="0070C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91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3600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Коротко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представлю результаты выполнения Обществом в 2019 году решений отраслевого совещания 2018 года, проведенного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Горно-Алтайске.</a:t>
            </a:r>
          </a:p>
          <a:p>
            <a:pPr marL="0" marR="0" lvl="0" indent="3600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Всего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из 18 решений, Обществом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3600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6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выполнено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полном объеме (33%);</a:t>
            </a:r>
          </a:p>
          <a:p>
            <a:pPr marL="285750" marR="0" lvl="0" indent="3600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выполняется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постоянной основе (61%);</a:t>
            </a:r>
          </a:p>
          <a:p>
            <a:pPr marL="285750" marR="0" lvl="0" indent="36000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 1 решение остается в работе до конца года (6%).</a:t>
            </a:r>
          </a:p>
          <a:p>
            <a:pPr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 Narrow" panose="020B0606020202030204" pitchFamily="34" charset="0"/>
              </a:rPr>
              <a:t>Хотелось бы </a:t>
            </a:r>
            <a:r>
              <a:rPr lang="ru-RU" sz="1400" dirty="0" smtClean="0">
                <a:latin typeface="Arial Narrow" panose="020B0606020202030204" pitchFamily="34" charset="0"/>
              </a:rPr>
              <a:t>отметить результаты полученные </a:t>
            </a:r>
            <a:r>
              <a:rPr lang="ru-RU" sz="1400" dirty="0" smtClean="0">
                <a:latin typeface="Arial Narrow" panose="020B0606020202030204" pitchFamily="34" charset="0"/>
              </a:rPr>
              <a:t>Обществом при выполнении следующих Решений.</a:t>
            </a:r>
          </a:p>
          <a:p>
            <a:pPr indent="360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latin typeface="Arial Narrow" panose="020B0606020202030204" pitchFamily="34" charset="0"/>
              </a:rPr>
              <a:t>В соответствии с п.2.2, </a:t>
            </a:r>
            <a:r>
              <a:rPr lang="ru-RU" sz="1400" dirty="0" smtClean="0">
                <a:latin typeface="Arial Narrow" panose="020B0606020202030204" pitchFamily="34" charset="0"/>
              </a:rPr>
              <a:t>а также руководствуясь письмом ПАО «Газпром» за подписью Виталия Анатольевича Маркелова от 2016 года (№ 03-516 от 15.03.2016 года) Обществом совместно с администрациями регионов и региональными подразделениями Группы компаний Газпром Межрегионгаз, в 2019 году было организовано проведение 3-х Координационно-методических советов.</a:t>
            </a:r>
          </a:p>
          <a:p>
            <a:pPr marL="0" marR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соответствии с </a:t>
            </a:r>
            <a:r>
              <a:rPr lang="ru-RU" sz="1400" b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п.2.7,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рамках выполнения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«Программы перевода ГРС ПАО «Газпром» на централизованную и периодическую формы обслуживания…»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Обществом в период 2018 - 2019 годы были проведены работы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 дооснащению «обводных»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линий и узлов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одоризации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35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ГРС в результате с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01 декабря 2019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года в Обществе:</a:t>
            </a:r>
            <a:endParaRPr lang="ru-RU" sz="1400" kern="1200" baseline="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285750" marR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40 ГРС будет изменена форма обслуживания 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(п. 21 КРГ приказ № 431 от 17 мая 2019 года);</a:t>
            </a:r>
          </a:p>
          <a:p>
            <a:pPr marL="285750" marR="0" indent="36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42 ед. будет оптимизирована штатная численность операторов ГРС 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(добавиться 3,5 ед. слесаря по ремонту и эксплуатации оборудования, приказ №170 от 06.06.2019 года);</a:t>
            </a:r>
          </a:p>
          <a:p>
            <a:pPr indent="457200"/>
            <a:r>
              <a:rPr lang="ru-RU" sz="1400" b="1" dirty="0" smtClean="0">
                <a:latin typeface="Arial Narrow" panose="020B0606020202030204" pitchFamily="34" charset="0"/>
              </a:rPr>
              <a:t>В соответствии</a:t>
            </a:r>
            <a:r>
              <a:rPr lang="ru-RU" sz="1400" b="1" baseline="0" dirty="0" smtClean="0">
                <a:latin typeface="Arial Narrow" panose="020B0606020202030204" pitchFamily="34" charset="0"/>
              </a:rPr>
              <a:t> с </a:t>
            </a:r>
            <a:r>
              <a:rPr lang="ru-RU" sz="1400" b="1" baseline="0" dirty="0" smtClean="0">
                <a:latin typeface="Arial Narrow" panose="020B0606020202030204" pitchFamily="34" charset="0"/>
              </a:rPr>
              <a:t>п.2.10, </a:t>
            </a:r>
            <a:r>
              <a:rPr lang="ru-RU" sz="1400" dirty="0" smtClean="0">
                <a:latin typeface="Arial Narrow" panose="020B0606020202030204" pitchFamily="34" charset="0"/>
              </a:rPr>
              <a:t>Обществом в рамках инвентаризации арендованных объектов ПАО «Газпром», была организована работа по приведению в соответствие данных по объектам ГРС указанных в «карточках основных средств», первичным документам (акт ввода, проект) и ССД «ИНФОТЕХ».</a:t>
            </a:r>
          </a:p>
          <a:p>
            <a:pPr marL="0" indent="457200">
              <a:buFont typeface="Arial" panose="020B0604020202020204" pitchFamily="34" charset="0"/>
              <a:buNone/>
            </a:pPr>
            <a:r>
              <a:rPr lang="ru-RU" sz="1400" b="0" dirty="0" smtClean="0">
                <a:latin typeface="Arial Narrow" panose="020B0606020202030204" pitchFamily="34" charset="0"/>
              </a:rPr>
              <a:t>По результатам проведенной работы УСТРАНЕНО 132 РАСХОЖДЕНИЯ, в том числе:</a:t>
            </a:r>
          </a:p>
          <a:p>
            <a:pPr marL="171450" indent="457200">
              <a:buFont typeface="Arial" panose="020B0604020202020204" pitchFamily="34" charset="0"/>
              <a:buChar char="•"/>
            </a:pPr>
            <a:r>
              <a:rPr lang="ru-RU" sz="1400" b="0" dirty="0" smtClean="0">
                <a:latin typeface="Arial Narrow" panose="020B0606020202030204" pitchFamily="34" charset="0"/>
              </a:rPr>
              <a:t>90 в части уточнения производительности ГРС;</a:t>
            </a:r>
          </a:p>
          <a:p>
            <a:pPr marL="171450" indent="457200">
              <a:buFont typeface="Arial" panose="020B0604020202020204" pitchFamily="34" charset="0"/>
              <a:buChar char="•"/>
            </a:pPr>
            <a:r>
              <a:rPr lang="ru-RU" sz="1400" b="0" dirty="0" smtClean="0">
                <a:latin typeface="Arial Narrow" panose="020B0606020202030204" pitchFamily="34" charset="0"/>
              </a:rPr>
              <a:t>37 в части проектного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 выходного давления;</a:t>
            </a:r>
          </a:p>
          <a:p>
            <a:pPr marL="0" indent="457200">
              <a:buFont typeface="Arial" panose="020B0604020202020204" pitchFamily="34" charset="0"/>
              <a:buNone/>
            </a:pPr>
            <a:r>
              <a:rPr lang="ru-RU" sz="1400" b="0" baseline="0" dirty="0" smtClean="0">
                <a:latin typeface="Arial Narrow" panose="020B0606020202030204" pitchFamily="34" charset="0"/>
              </a:rPr>
              <a:t>Были внесены соответствующие изменения в 132 карточки бухгалтерского учета и 24 объекта ССД </a:t>
            </a:r>
            <a:r>
              <a:rPr lang="ru-RU" sz="1400" b="0" baseline="0" dirty="0" err="1" smtClean="0">
                <a:latin typeface="Arial Narrow" panose="020B0606020202030204" pitchFamily="34" charset="0"/>
              </a:rPr>
              <a:t>Инфотех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.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35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Основные выводы которые можно сделать по итогам первого года эксплуатации.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Применение АГРС нового поколения позволило:</a:t>
            </a:r>
          </a:p>
          <a:p>
            <a:endParaRPr lang="ru-RU" sz="1400" dirty="0" smtClean="0">
              <a:latin typeface="Arial Narrow" panose="020B0606020202030204" pitchFamily="34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На 13,5 </a:t>
            </a:r>
            <a:r>
              <a:rPr lang="ru-RU" sz="1400" dirty="0" err="1" smtClean="0">
                <a:latin typeface="Arial Narrow" panose="020B0606020202030204" pitchFamily="34" charset="0"/>
              </a:rPr>
              <a:t>млн.руб</a:t>
            </a:r>
            <a:r>
              <a:rPr lang="ru-RU" sz="1400" dirty="0" smtClean="0">
                <a:latin typeface="Arial Narrow" panose="020B0606020202030204" pitchFamily="34" charset="0"/>
              </a:rPr>
              <a:t>.</a:t>
            </a:r>
            <a:r>
              <a:rPr lang="ru-RU" sz="1400" baseline="0" dirty="0" smtClean="0">
                <a:latin typeface="Arial Narrow" panose="020B0606020202030204" pitchFamily="34" charset="0"/>
              </a:rPr>
              <a:t> с</a:t>
            </a:r>
            <a:r>
              <a:rPr lang="ru-RU" sz="1400" dirty="0" smtClean="0">
                <a:latin typeface="Arial Narrow" panose="020B0606020202030204" pitchFamily="34" charset="0"/>
              </a:rPr>
              <a:t>ократить затраты </a:t>
            </a:r>
            <a:r>
              <a:rPr lang="ru-RU" sz="1400" dirty="0" smtClean="0">
                <a:latin typeface="Arial Narrow" panose="020B0606020202030204" pitchFamily="34" charset="0"/>
              </a:rPr>
              <a:t>Общества </a:t>
            </a:r>
            <a:r>
              <a:rPr lang="ru-RU" sz="1400" dirty="0" smtClean="0">
                <a:latin typeface="Arial Narrow" panose="020B0606020202030204" pitchFamily="34" charset="0"/>
              </a:rPr>
              <a:t>на </a:t>
            </a:r>
            <a:r>
              <a:rPr lang="ru-RU" sz="1400" dirty="0" smtClean="0">
                <a:solidFill>
                  <a:srgbClr val="0070C0"/>
                </a:solidFill>
              </a:rPr>
              <a:t>проведение строительно-монтажных и пуско-наладочных работ.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</a:rPr>
              <a:t>Более чем в 3 раза сократить трудозатраты и время на проведение сварочных работ;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</a:rPr>
              <a:t>на 40% сократить металлоёмкость </a:t>
            </a:r>
            <a:r>
              <a:rPr lang="ru-RU" sz="1400" dirty="0" smtClean="0">
                <a:latin typeface="Arial Narrow" panose="020B0606020202030204" pitchFamily="34" charset="0"/>
              </a:rPr>
              <a:t>оборудования;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</a:rPr>
              <a:t>На 24% </a:t>
            </a:r>
            <a:r>
              <a:rPr lang="ru-RU" sz="1400" dirty="0" smtClean="0">
                <a:latin typeface="Arial Narrow" panose="020B0606020202030204" pitchFamily="34" charset="0"/>
              </a:rPr>
              <a:t>сократить занимаемую </a:t>
            </a:r>
            <a:r>
              <a:rPr lang="ru-RU" sz="1400" dirty="0" smtClean="0">
                <a:latin typeface="Arial Narrow" panose="020B0606020202030204" pitchFamily="34" charset="0"/>
              </a:rPr>
              <a:t>площадь производственных блоков ГРС;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</a:rPr>
              <a:t>Исключить необходимость проведения земляных работ при эксплуатации ГРС;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При этом, </a:t>
            </a:r>
            <a:r>
              <a:rPr lang="ru-RU" sz="1400" dirty="0" smtClean="0">
                <a:latin typeface="Arial Narrow" panose="020B0606020202030204" pitchFamily="34" charset="0"/>
              </a:rPr>
              <a:t>о</a:t>
            </a:r>
            <a:r>
              <a:rPr lang="ru-RU" sz="1400" b="0" dirty="0" smtClean="0">
                <a:latin typeface="Arial Narrow" panose="020B0606020202030204" pitchFamily="34" charset="0"/>
              </a:rPr>
              <a:t>кончательную </a:t>
            </a:r>
            <a:r>
              <a:rPr lang="ru-RU" sz="1400" b="0" dirty="0" smtClean="0">
                <a:latin typeface="Arial Narrow" panose="020B0606020202030204" pitchFamily="34" charset="0"/>
              </a:rPr>
              <a:t>оценку экономической эффективности эксплуатационных затрат и уровня надёжности применения АГРС НП по отношению к ГРС изготовленной по традиционной схеме компоновки </a:t>
            </a:r>
            <a:r>
              <a:rPr lang="ru-RU" sz="1400" b="0" dirty="0" smtClean="0">
                <a:latin typeface="Arial Narrow" panose="020B0606020202030204" pitchFamily="34" charset="0"/>
              </a:rPr>
              <a:t>оборудования, </a:t>
            </a:r>
            <a:r>
              <a:rPr lang="ru-RU" sz="1400" b="0" dirty="0" smtClean="0">
                <a:latin typeface="Arial Narrow" panose="020B0606020202030204" pitchFamily="34" charset="0"/>
              </a:rPr>
              <a:t>можно будет сделать по истечении 3-5 лет эксплуатации.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958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Уважаемые</a:t>
            </a:r>
            <a:r>
              <a:rPr lang="ru-RU" sz="1400" baseline="0" dirty="0" smtClean="0">
                <a:latin typeface="Arial Narrow" panose="020B0606020202030204" pitchFamily="34" charset="0"/>
              </a:rPr>
              <a:t> коллеги! Как говориться: «Лучше один раз увидеть, чем сто раз услышать!!»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В рамках посещения полигона Учебно-производственного центра Общества в </a:t>
            </a:r>
            <a:r>
              <a:rPr lang="ru-RU" sz="1400" dirty="0" err="1" smtClean="0">
                <a:latin typeface="Arial Narrow" panose="020B0606020202030204" pitchFamily="34" charset="0"/>
              </a:rPr>
              <a:t>г.Арзамассе</a:t>
            </a:r>
            <a:r>
              <a:rPr lang="ru-RU" sz="1400" dirty="0" smtClean="0">
                <a:latin typeface="Arial Narrow" panose="020B0606020202030204" pitchFamily="34" charset="0"/>
              </a:rPr>
              <a:t> запланированном на четверг 24</a:t>
            </a:r>
            <a:r>
              <a:rPr lang="ru-RU" sz="1400" baseline="0" dirty="0" smtClean="0">
                <a:latin typeface="Arial Narrow" panose="020B0606020202030204" pitchFamily="34" charset="0"/>
              </a:rPr>
              <a:t> октября будет организовано проведение Демонстрационных испытаний АГРС нового поколения.</a:t>
            </a:r>
          </a:p>
          <a:p>
            <a:r>
              <a:rPr lang="ru-RU" sz="1400" baseline="0" dirty="0" smtClean="0">
                <a:latin typeface="Arial Narrow" panose="020B0606020202030204" pitchFamily="34" charset="0"/>
              </a:rPr>
              <a:t>На ГРС будет подано давление воздуха  2,7 МПа.</a:t>
            </a:r>
          </a:p>
          <a:p>
            <a:r>
              <a:rPr lang="ru-RU" sz="1400" baseline="0" dirty="0" smtClean="0">
                <a:latin typeface="Arial Narrow" panose="020B0606020202030204" pitchFamily="34" charset="0"/>
              </a:rPr>
              <a:t>В соответствии с утвержденной Программой будет продемонстрирована возможность дистанционного управления работой станции с места диспетчера, в том числе: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aseline="0" dirty="0" smtClean="0">
                <a:latin typeface="Arial Narrow" panose="020B0606020202030204" pitchFamily="34" charset="0"/>
              </a:rPr>
              <a:t>Запуск ГРС в автоматическом режиме;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aseline="0" dirty="0" smtClean="0">
                <a:latin typeface="Arial Narrow" panose="020B0606020202030204" pitchFamily="34" charset="0"/>
              </a:rPr>
              <a:t>Переключение линий редуцирования;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aseline="0" dirty="0" smtClean="0">
                <a:latin typeface="Arial Narrow" panose="020B0606020202030204" pitchFamily="34" charset="0"/>
              </a:rPr>
              <a:t>Изменение настройки выходного давления;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aseline="0" dirty="0" smtClean="0">
                <a:latin typeface="Arial Narrow" panose="020B0606020202030204" pitchFamily="34" charset="0"/>
              </a:rPr>
              <a:t>Проверка срабатывания предохранительных клапанов;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aseline="0" dirty="0" smtClean="0">
                <a:latin typeface="Arial Narrow" panose="020B0606020202030204" pitchFamily="34" charset="0"/>
              </a:rPr>
              <a:t>Переключение ГРС на </a:t>
            </a:r>
            <a:r>
              <a:rPr lang="ru-RU" sz="1400" baseline="0" dirty="0" smtClean="0">
                <a:latin typeface="Arial Narrow" panose="020B0606020202030204" pitchFamily="34" charset="0"/>
              </a:rPr>
              <a:t>работу по обводной линии.</a:t>
            </a:r>
            <a:endParaRPr lang="ru-RU" sz="1400" baseline="0" dirty="0" smtClean="0">
              <a:latin typeface="Arial Narrow" panose="020B0606020202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773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Доклад окончен!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Спасибо</a:t>
            </a:r>
            <a:r>
              <a:rPr lang="ru-RU" sz="1400" baseline="0" dirty="0" smtClean="0">
                <a:latin typeface="Arial Narrow" panose="020B0606020202030204" pitchFamily="34" charset="0"/>
              </a:rPr>
              <a:t> за внимание!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337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7" y="4583725"/>
            <a:ext cx="5438775" cy="4900245"/>
          </a:xfrm>
        </p:spPr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соответствии с п.2.7 Решений, Обществу было поручено обеспечить выполнение утвержденной «Программы перевода ГРС ПАО «Газпром» на централизованную и периодическую форму обслуживания на 2017-2019 годы».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Для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выполнения указанного поручения, Обществом в период 2018 - 2019 годы были проведены работы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 дооснащению «обводных»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линий и узлов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одоризации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35 ГРС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соответствии с Программой с 01 декабря 2019 года: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40 ГРС будет изменена форма обслуживания 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(п. 21 КРГ приказ № 431 от 17 мая 2019 года);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42 ед. будет оптимизирована штатная численность операторов ГРС 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(добавиться 3,5 ед. слесаря по ремонту и эксплуатации оборудования, приказ №170 от 06.06.2019 года);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СПРАВОЧНО: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 5 ГРС дооснащение не требуется, форма обслуживания будет изменена в установленные Программой сроки после планового выхода операторов на пенсию по старости.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23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58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r>
              <a:rPr lang="ru-RU" sz="1400" dirty="0" smtClean="0">
                <a:latin typeface="Arial Narrow" panose="020B0606020202030204" pitchFamily="34" charset="0"/>
              </a:rPr>
              <a:t>В соответствии</a:t>
            </a:r>
            <a:r>
              <a:rPr lang="ru-RU" sz="1400" baseline="0" dirty="0" smtClean="0">
                <a:latin typeface="Arial Narrow" panose="020B0606020202030204" pitchFamily="34" charset="0"/>
              </a:rPr>
              <a:t> с п.2.10 Решений Конференции 2018 года, </a:t>
            </a:r>
            <a:r>
              <a:rPr lang="ru-RU" sz="1400" dirty="0" smtClean="0">
                <a:latin typeface="Arial Narrow" panose="020B0606020202030204" pitchFamily="34" charset="0"/>
              </a:rPr>
              <a:t>Обществом в рамках инвентаризации арендованных объектов ПАО «Газпром», была организована работа по приведению в соответствие данных по объектам ГРС указанных в «карточках основных средств», первичным документам (акт ввода, проект) и ССД «ИНФОТЕХ».</a:t>
            </a:r>
          </a:p>
          <a:p>
            <a:pPr marL="0" indent="457200">
              <a:buFont typeface="Arial" panose="020B0604020202020204" pitchFamily="34" charset="0"/>
              <a:buNone/>
            </a:pPr>
            <a:r>
              <a:rPr lang="ru-RU" sz="1400" b="0" dirty="0" smtClean="0">
                <a:latin typeface="Arial Narrow" panose="020B0606020202030204" pitchFamily="34" charset="0"/>
              </a:rPr>
              <a:t>По результатам проведенной работы УСТРАНЕНО 132 РАСХОЖДЕНИЯ, в том числе:</a:t>
            </a:r>
          </a:p>
          <a:p>
            <a:pPr marL="171450" indent="457200">
              <a:buFont typeface="Arial" panose="020B0604020202020204" pitchFamily="34" charset="0"/>
              <a:buChar char="•"/>
            </a:pPr>
            <a:r>
              <a:rPr lang="ru-RU" sz="1400" b="0" dirty="0" smtClean="0">
                <a:latin typeface="Arial Narrow" panose="020B0606020202030204" pitchFamily="34" charset="0"/>
              </a:rPr>
              <a:t>90 в части уточнения производительности ГРС;</a:t>
            </a:r>
          </a:p>
          <a:p>
            <a:pPr marL="171450" indent="457200">
              <a:buFont typeface="Arial" panose="020B0604020202020204" pitchFamily="34" charset="0"/>
              <a:buChar char="•"/>
            </a:pPr>
            <a:r>
              <a:rPr lang="ru-RU" sz="1400" b="0" dirty="0" smtClean="0">
                <a:latin typeface="Arial Narrow" panose="020B0606020202030204" pitchFamily="34" charset="0"/>
              </a:rPr>
              <a:t>37 в части проектного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 выходного давления;</a:t>
            </a:r>
          </a:p>
          <a:p>
            <a:pPr marL="0" indent="457200">
              <a:buFont typeface="Arial" panose="020B0604020202020204" pitchFamily="34" charset="0"/>
              <a:buNone/>
            </a:pPr>
            <a:r>
              <a:rPr lang="ru-RU" sz="1400" b="0" baseline="0" dirty="0" smtClean="0">
                <a:latin typeface="Arial Narrow" panose="020B0606020202030204" pitchFamily="34" charset="0"/>
              </a:rPr>
              <a:t>Были внесены соответствующие изменения в 132 карточки бухгалтерского учета и 24 объекта ССД </a:t>
            </a:r>
            <a:r>
              <a:rPr lang="ru-RU" sz="1400" b="0" baseline="0" dirty="0" err="1" smtClean="0">
                <a:latin typeface="Arial Narrow" panose="020B0606020202030204" pitchFamily="34" charset="0"/>
              </a:rPr>
              <a:t>Инфотех</a:t>
            </a:r>
            <a:r>
              <a:rPr lang="ru-RU" sz="1400" b="0" baseline="0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947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7" y="4583725"/>
            <a:ext cx="5438775" cy="4900245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Хотелось бы коротко отметить работу проведённую Обществом при выполнении следующих Решений.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соответствии с п.2.2, а также руководствуясь письмом ПАО «Газпром» за подписью Виталия Анатольевича Маркелова от 2016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года </a:t>
            </a: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(№ 03-516 от 15.03.2016 года)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Обществом совместно с администрациями регионов и региональными подразделениями Группы компаний Газпром Межрегионгаз, в 2019 году было организовано проведение 3-х Координационно-методических советов.</a:t>
            </a:r>
          </a:p>
          <a:p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r>
              <a:rPr lang="ru-RU" sz="1400" b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СПРАВОЧНО: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 целью:</a:t>
            </a:r>
          </a:p>
          <a:p>
            <a:pPr marL="171450" marR="0" indent="-17145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обоснования технического перевооружения ГРС Муром-2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(в рамках которой подтверждена необходимость увеличения выходного давления до 1,2 МПа, выхода «</a:t>
            </a:r>
            <a:r>
              <a:rPr lang="ru-RU" sz="1400" i="1" kern="1200" baseline="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Вербовский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»)</a:t>
            </a: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обоснования включения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в Инвестиционную программу ПАО «Газпром» реконструкции ГРС Пенза-4 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(подтверждена необходимость проведения реконструкции </a:t>
            </a:r>
            <a:r>
              <a:rPr lang="ru-RU" sz="1400" i="1" kern="1200" baseline="0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ГРС </a:t>
            </a:r>
            <a:r>
              <a:rPr lang="ru-RU" sz="1400" i="1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 </a:t>
            </a:r>
            <a:r>
              <a:rPr lang="ru-RU" sz="1400" i="1" kern="1200" baseline="0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увеличением производительности со 136 до 240)</a:t>
            </a:r>
            <a:r>
              <a:rPr lang="ru-RU" sz="1400" i="1" kern="1200" dirty="0" smtClean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обоснования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альтернативного варианта развития газификации г. Родники и Родниковского района в рамках которой подтверждена необходимость проведения </a:t>
            </a:r>
            <a:r>
              <a:rPr lang="ru-RU" sz="1400" kern="1200" baseline="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малозатратной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реконструкции ГРС с увеличением выходного давления с 0,3 до 1,2 МПа.</a:t>
            </a: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25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3556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Если рассмотреть объемные показатели капитального ремонта ГРС, то мы увидим, что начиная с 2017 года Общество выполняет ремонт объектов собственными силами персонала. </a:t>
            </a:r>
          </a:p>
          <a:p>
            <a:pPr marL="0" marR="0" lvl="0" indent="3556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При этом, количество ГРС на которых проводится комплексный капитальный ремонт ежегодно составляет около 5 ГРС.</a:t>
            </a:r>
          </a:p>
          <a:p>
            <a:pPr marL="0" marR="0" lvl="0" indent="3556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Исключение составляют ежегодный ремонт 4-6 подогревателей газа в заводских условиях.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984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Коротко о структуре объектов управления по направлению ГРС.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Всего в обществе эксплуатируется 371 ГРС.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От общего количества эксплуатируемого технологического оборудования на ГРС: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63% ГРС блочного типа;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52% ГРС с производительностью до 15 тыс.м3/час;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31% </a:t>
            </a:r>
            <a:r>
              <a:rPr lang="ru-RU" sz="1200" dirty="0" err="1" smtClean="0">
                <a:latin typeface="Arial Narrow" panose="020B0606020202030204" pitchFamily="34" charset="0"/>
              </a:rPr>
              <a:t>одоризаторов</a:t>
            </a:r>
            <a:r>
              <a:rPr lang="ru-RU" sz="1200" dirty="0" smtClean="0">
                <a:latin typeface="Arial Narrow" panose="020B0606020202030204" pitchFamily="34" charset="0"/>
              </a:rPr>
              <a:t> газа автоматические;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54 % регуляторов давления типа РДУ;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52% подогревателей газа имеют промежуточный теплоноситель;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Также на</a:t>
            </a:r>
            <a:r>
              <a:rPr lang="ru-RU" sz="1200" baseline="0" dirty="0" smtClean="0">
                <a:latin typeface="Arial Narrow" panose="020B0606020202030204" pitchFamily="34" charset="0"/>
              </a:rPr>
              <a:t> ГРС эксплуатируется 343 Емкости </a:t>
            </a:r>
            <a:r>
              <a:rPr lang="ru-RU" sz="1200" baseline="0" dirty="0" err="1" smtClean="0">
                <a:latin typeface="Arial Narrow" panose="020B0606020202030204" pitchFamily="34" charset="0"/>
              </a:rPr>
              <a:t>Одоранта</a:t>
            </a:r>
            <a:r>
              <a:rPr lang="ru-RU" sz="1200" baseline="0" dirty="0" smtClean="0">
                <a:latin typeface="Arial Narrow" panose="020B0606020202030204" pitchFamily="34" charset="0"/>
              </a:rPr>
              <a:t>, 273 Ёмкости конденсата, 185 сосудов работающих под давлением и 8820 единицы трубопроводной арматуры </a:t>
            </a:r>
            <a:r>
              <a:rPr lang="ru-RU" sz="1200" baseline="0" dirty="0" err="1" smtClean="0">
                <a:latin typeface="Arial Narrow" panose="020B0606020202030204" pitchFamily="34" charset="0"/>
              </a:rPr>
              <a:t>Ду</a:t>
            </a:r>
            <a:r>
              <a:rPr lang="ru-RU" sz="1200" baseline="0" dirty="0" smtClean="0">
                <a:latin typeface="Arial Narrow" panose="020B0606020202030204" pitchFamily="34" charset="0"/>
              </a:rPr>
              <a:t> 50 мм и более.</a:t>
            </a:r>
            <a:endParaRPr lang="ru-RU" sz="1200" dirty="0" smtClean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462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7" y="4583725"/>
            <a:ext cx="5438775" cy="4900245"/>
          </a:xfrm>
        </p:spPr>
        <p:txBody>
          <a:bodyPr>
            <a:normAutofit fontScale="925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«Все что может быть изобретено, изобретено до нас». Многие слышали это суждение, высказанное главой патентного бюро США Чарльзом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Дьюэллом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письме президенту Уильяму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Маккинли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ровно 120 лет назад. Прошедшие годы и научно-технический прогресс доказали его несостоятельность. А недавно сотрудники нашего предприятия получили патент на полезную модель «Узел переключения газораспределительной станции» и в очередной раз показали насколько ошибался американец.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Сотрудники ООО «Газпром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трансгаз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Нижний Новгород» разработали и запатентовали новый способ проведения ремонтных работ или технического обслуживания газораспределительных станций (ГРС) без прекращения подачи газа потребителям, а также организации коммерческого учета газа на всех режимах работы ГРС.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недавно для проведения технического обслуживания или ремонта объектов ГРС  приходилось отключать потребителей от подачи газа, а при работе ГРС на обводной линии вести учет расхода газа расчетным методом. Теперь эта проблема решена.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Специалистами ПОЭГРС предложена принципиально новая схема узла переключения ГРС, которая предусматривает: установку дополнительной запорной арматуры на входном и выходном газопроводах (до и после мест подключения обводной линии по ходу газа); место подключения мобильной ГРС (с установкой запорной арматуры и фланцев); коммерческий узел учета на выходном газопроводе после обводной линии.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«Техническое решение внедряется на ГРС Общества начиная с 2018 года и позволяет обеспечить подключение и отключение мобильной ГРС, выполняющей все функции ГРС в полном объеме, без ограничения подачи газа потребителям и организовать коммерческий учета газа на всех режимах работы ГРС. Подключение мобильной ГРС выполняется без проведения земляных и огневых работ, затраты времени не превышают двух часов. А это значит, что главный результат достигнут: практическая польза нового изобретения доказана!»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28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предварительным расчетам, применение АГРС-НП по сравнению с традиционной схемой компоновки ГРС позволит: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 30% сократит стоимость технологического оборудования всей ГРС;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31% сократит количество ТПА;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30% сократит количество СДТ;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36% сократит количество сварных соединений;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90%!!!! сократит ежегодные эксплуатационные затраты.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dirty="0" smtClean="0">
                <a:solidFill>
                  <a:srgbClr val="0070C0"/>
                </a:solidFill>
                <a:effectLst/>
                <a:latin typeface="+mn-lt"/>
              </a:rPr>
              <a:t>ИТОГО: </a:t>
            </a:r>
            <a:r>
              <a:rPr lang="ru-RU" sz="1200" b="1" dirty="0" smtClean="0">
                <a:solidFill>
                  <a:srgbClr val="1A62BA"/>
                </a:solidFill>
                <a:latin typeface="+mn-lt"/>
              </a:rPr>
              <a:t>Экономический эффект- </a:t>
            </a:r>
            <a:r>
              <a:rPr lang="ru-RU" sz="1200" b="1" i="0" u="none" strike="noStrike" dirty="0" smtClean="0">
                <a:solidFill>
                  <a:srgbClr val="0070C0"/>
                </a:solidFill>
                <a:effectLst/>
                <a:latin typeface="+mn-lt"/>
              </a:rPr>
              <a:t>26 182,5 </a:t>
            </a:r>
          </a:p>
          <a:p>
            <a:pPr marL="0" marR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0" u="none" strike="noStrike" dirty="0" smtClean="0">
              <a:solidFill>
                <a:srgbClr val="0070C0"/>
              </a:solidFill>
              <a:effectLst/>
              <a:latin typeface="+mn-lt"/>
            </a:endParaRPr>
          </a:p>
          <a:p>
            <a:pPr rtl="0" eaLnBrk="1" fontAlgn="ctr" latinLnBrk="0" hangingPunct="1"/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00" kern="120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>
                <a:solidFill>
                  <a:prstClr val="white"/>
                </a:solidFill>
              </a:rPr>
              <a:pPr/>
              <a:t>29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Газпром трансгаз Нижний Новгород» осуществляет деятельность в 16-ти субъектах Российской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Федерации с населением более 46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млн.человек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.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В своей организационной структуре Общество имеет 24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филиала.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В границах ответственности эксплуатирует более 13,5 тыс. км магистральных газопроводов и газопроводов-отводов; 54 компрессорных цеха и 371 ГРС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,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из них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: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44 ГРС находятся на балансе сторонних организаций.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i="1" dirty="0" smtClean="0">
                <a:latin typeface="Arial Narrow" panose="020B0606020202030204" pitchFamily="34" charset="0"/>
              </a:rPr>
              <a:t>СПРАВОЧНО: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1" dirty="0" smtClean="0">
                <a:latin typeface="Arial Narrow" panose="020B0606020202030204" pitchFamily="34" charset="0"/>
              </a:rPr>
              <a:t>314 ГРС арендованы у ПАО «Газпром»,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1" dirty="0" smtClean="0">
                <a:latin typeface="Arial Narrow" panose="020B0606020202030204" pitchFamily="34" charset="0"/>
              </a:rPr>
              <a:t>13 в собственности Общества</a:t>
            </a:r>
            <a:r>
              <a:rPr lang="ru-RU" sz="1400" i="1" baseline="0" dirty="0" smtClean="0">
                <a:latin typeface="Arial Narrow" panose="020B0606020202030204" pitchFamily="34" charset="0"/>
              </a:rPr>
              <a:t> 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568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На данном слайде представлена структура персонала обеспечивающего</a:t>
            </a:r>
            <a:r>
              <a:rPr lang="ru-RU" sz="1400" baseline="0" dirty="0" smtClean="0">
                <a:latin typeface="Arial Narrow" panose="020B0606020202030204" pitchFamily="34" charset="0"/>
              </a:rPr>
              <a:t> эксплуатацию ГРС.</a:t>
            </a:r>
          </a:p>
          <a:p>
            <a:r>
              <a:rPr lang="ru-RU" sz="1400" baseline="0" dirty="0" smtClean="0">
                <a:latin typeface="Arial Narrow" panose="020B0606020202030204" pitchFamily="34" charset="0"/>
              </a:rPr>
              <a:t>Всего по указанном направлению работает  991 человек, что составляет 9% от общего количества сотрудников Общества, в том числе: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5 человек в профильном отделе администрации,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72 ИТР в филиалах Общества;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845 рабочих.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baseline="0" dirty="0" smtClean="0">
                <a:latin typeface="Arial Narrow" panose="020B0606020202030204" pitchFamily="34" charset="0"/>
              </a:rPr>
              <a:t>По уровню образования и квалификации персонала: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95% ИТР имеют высшее образование, в том числе 62% профильное;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53% рабочих имеют 5 разряд.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baseline="0" dirty="0" smtClean="0">
                <a:latin typeface="Arial Narrow" panose="020B0606020202030204" pitchFamily="34" charset="0"/>
              </a:rPr>
              <a:t>61% персонала находится в возрастной группе от 31 до 50 лет…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41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7" y="4583725"/>
            <a:ext cx="5438775" cy="4900245"/>
          </a:xfrm>
        </p:spPr>
        <p:txBody>
          <a:bodyPr>
            <a:normAutofit fontScale="55000" lnSpcReduction="20000"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решением п.2.5 и письмом ПАО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«Газпром» от 19.12.2017 года №03/08-11585 Обществом было разработано 14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организационно-технических мероприятий по недопущению аварий и инцидентов на ГРС (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выполнены, 2 выполняются постоянно), в соответствии с которыми достигнуты следующие результаты: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327 ГРС Общества </a:t>
            </a:r>
            <a:r>
              <a:rPr lang="ru-RU" sz="14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проведена проверка герметичности 1362 переходов всех видов через противопожарные перегородки помещений установок</a:t>
            </a:r>
            <a:r>
              <a:rPr lang="ru-RU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котлов (котельные, помещения подготовки теплоносителя и т.п.) и смежных помещений класса В-1А;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Проведена проверка 227 помещений установок котлов ГРС на предмет наличия систем отключения оборудования при наличии загазованности - Все помещения оборудованы системами отключения;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Проведена проверка герметичности резьбовых и фланцевых соединений 1703 регуляторов давления газа ГРС;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Проведена проверка работоспособности систем контроля загазованности 426 помещений ГРС;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Проведены внеплановые инструктажи и внеочередные проверки знаний обслуживающего персонала ГРС. </a:t>
            </a:r>
          </a:p>
          <a:p>
            <a:pPr marL="285750" marR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письмом ПАО «Газпром» от 15.01.2019 года за №03/08/5/06-25 для недопущения аварий и инцидентов на ГРС Обществом было разработано и утверждено 21 организационно-техническое мероприятие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из 21 мероприятий:17 мероприятий выполнены в полном объеме;4 выполняются на постоянной основе.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выполнении мероприятий были достигну следующие Основные результаты: 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327 ГРС в 16 ЛПУМГ Общества проведено обследование фланцевых соединений на ГРС на предмет соответствия установленных уплотнительных материалов требованиям заводов-изготовителей оборудования или проектной документации. 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Проведено обследование 426 (шт.) помещений на ГРС на предмет соответствия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легкосбрасываемых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конструкций проектной документации. Отклонения не выявлены.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Проведены внеплановые проверки соблюдения требований правил пожарной безопасности на ГРС. Составлены Акты и планы мероприятий по устроению нарушений.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327 ГРС проведена проверка максимальной температуры газа перед счетчиками учёта газа на соответствие допустимому температурному диапазону. Отклонений по температурным режимам не выявлено. 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Проведена проверка работоспособности: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327 систем, обеспечивающих оповещение операторов ГРС и диспетчеров ЛПУМГ о возникновении нештатной ситуации на ГРС;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327 ГРС работа резервных систем связи с операторами, организованных при помощи средств связи ПАО «Ростелеком» и операторов мобильной связи.</a:t>
            </a:r>
          </a:p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Проведена проверка наличия инструкций по эксплуатации отсечных клапанов установленных на 12 теплообменниках узла предотвращения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гидратообразования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(100% эксплуатируемых в Обществе).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16 ЛПУМГ проведены </a:t>
            </a:r>
            <a:r>
              <a:rPr lang="ru-R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проверки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резьбовых и фланцевых соединений</a:t>
            </a:r>
            <a:r>
              <a:rPr lang="ru-R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ГРС на предмет выявления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самопроизвольного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развинчивания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резьбовых соединений в зонах вибрационного воздействия технологического оборудования. Процессов самопроизвольного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развинчивания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резьбовых и фланцевых соединений на ГРС Общества не выявлено. </a:t>
            </a:r>
            <a:endParaRPr lang="ru-RU" sz="14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31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58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соответствии с п.2.3 Решений Обществом в 2019 году продолжена работа по устранению нарушений ОЗ и МР от ГРС.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данном слайде представлены результаты работы Общества за период 2013-2018 годы по устранению нарушений ОЗ и МР от ГРС.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За 5 лет устранено 12 нарушений.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2018 году устранено 2 нарушения МР от ГРС Павлово и Дзержиск-1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с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43 нарушающими постройками.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настоящее время в Обществе остается 3 нарушения с 51 нарушающими постройками.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Структура объектов нарушающих построек представлена на слайде (СПРАВОЧНО: 45 гаражей; 4 склада; 1 нежилое строение и 1 прочее);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ГРС Володарск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ведется судебная работа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ГРС Горький-2 получено окончательное отрицательное судебное решение (устранение возможно после реализации ГРС Горбатовка)</a:t>
            </a:r>
            <a:endParaRPr lang="ru-RU" sz="12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СПРАВОЧНО: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 организации работы по устранению нарушений ОЗ и МР Общество разрабатывало план мероприятий по каждому нарушению с включением всех известных и разрешенных законодательством РФ вариантов решений вопроса.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Стоит отметить, что сначала устранялись так называемые «легкие» нарушения, соответственно сейчас остались более сложные.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 результатам 5-ти летней работы можно увидеть способы которые оказались наиболее эффективными и позволили устранить нарушения ОЗ и МР, и так из 12 нарушений: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5 нарушений было ликвидировано путем достижения соглашений с собственниками о сносе нарушающих построек;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2 нарушения - это вырубка леса в результате проведенной работы с лесниками;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2 нарушения по решению суда вынесенного по результатам проведенной Обществом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претензионно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-исковой работы;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3 нарушения по результатам разработки обоснования безопасности.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5133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7" y="4583725"/>
            <a:ext cx="5438775" cy="4900245"/>
          </a:xfrm>
        </p:spPr>
        <p:txBody>
          <a:bodyPr>
            <a:normAutofit lnSpcReduction="10000"/>
          </a:bodyPr>
          <a:lstStyle/>
          <a:p>
            <a:pPr marL="0" marR="0" lvl="0" indent="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Хотелось бы коротко отметить работу проведённую Обществом при выполнении следующих Решений.</a:t>
            </a:r>
          </a:p>
          <a:p>
            <a:pPr marL="0" marR="0" lvl="0" indent="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Пункт 2.1, в части проведения расчета технически возможно-пропускной способности (ТВПС) перегруженных ГРС, остается в работе, при этом Обществом были выполнены следующие мероприятия:</a:t>
            </a:r>
          </a:p>
          <a:p>
            <a:pPr marL="171450" marR="0" lvl="0" indent="-17145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получены коммерческие предложения для заключения 2-х договоров на проведение расчета ТВПС и экспертизы ПБ.</a:t>
            </a:r>
          </a:p>
          <a:p>
            <a:pPr marL="171450" marR="0" lvl="0" indent="-17145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Получено согласование Департамента 308 выделения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доп.лимита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 объеме 1,0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млн.руб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(Общество направило 2 запроса  в Департамент (308) 24 января и 05 июля 2019 года,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Департамент (В.А. Михаленко) согласовал в августе!!!);</a:t>
            </a:r>
          </a:p>
          <a:p>
            <a:pPr marL="171450" marR="0" lvl="0" indent="-17145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Получен отказ от Департамента (А.С. Иванникова) в увеличении лимита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(Общество 19.08.2019 года письмом № 31/11535  направило в  ФЭД предложение по увеличению лимита).</a:t>
            </a:r>
          </a:p>
          <a:p>
            <a:pPr marL="171450" marR="0" lvl="0" indent="-171450" algn="l" defTabSz="913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Рассматриваем возможность выполнить работу в пределах выделенного обществу лимитов.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СПРАВОЧНО:</a:t>
            </a:r>
          </a:p>
          <a:p>
            <a:pPr marL="889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Общество 24.01.2019 года (письмо №28/947) и 05.07.2019 года (письмо №28/9385) направило в Департамент (В.А. Михаленко) ПАО «Газпром» обращение о согласовании выделения лимита (1000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тыс.руб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.) для проведения ТВПС ГРС Дзержинск-2.</a:t>
            </a:r>
          </a:p>
          <a:p>
            <a:pPr marL="889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Департамент (В.А. Михаленко) 05.08.2019 года письмом №03/08/2-8726 согласовал выделение лимита для проведения ТВПС.</a:t>
            </a:r>
          </a:p>
          <a:p>
            <a:pPr marL="889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ООО «СТД» 27.08.2019 года письмом №31 направило коммерческое предложение для заключения 2-х договоров.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33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5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 данном слайде представлены сравнительные показатели экономического эффекта применения АГРС –нового поколения по отношению к АГРС с традиционной схемой, которые показывают общее снижение удельных затрат на строительство, ввод и эксплуатацию ГРС на протяжении всего жизненного цикла. </a:t>
            </a:r>
            <a:endParaRPr lang="ru-RU" sz="1400" b="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этом, стоит отметить: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Срок эксплуатации увеличен на 66% (на 20 лет);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Стоимость оборудования снижена на 2%;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Затраты на строительство снижены на 74%;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Единовременные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затраты на шеф монтажные и пусконаладочные работы снижены на 17%.</a:t>
            </a:r>
            <a:endParaRPr lang="ru-RU" sz="1400" b="0" kern="12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b="1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Экономический эффект по внедрению составляет</a:t>
            </a:r>
            <a:r>
              <a:rPr lang="ru-RU" sz="140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13,5 </a:t>
            </a:r>
            <a:r>
              <a:rPr lang="ru-RU" sz="1400" b="1" kern="12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млн.руб</a:t>
            </a:r>
            <a:r>
              <a:rPr lang="ru-RU" sz="1400" b="1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, что</a:t>
            </a:r>
            <a:r>
              <a:rPr lang="ru-RU" sz="1400" b="1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составляет порядка 22% от общих затрат при строительстве АГРС по традиционной схеме с использованием блоков заводской готовности.</a:t>
            </a:r>
            <a:endParaRPr lang="ru-RU" sz="1400" b="1" dirty="0" smtClean="0">
              <a:latin typeface="Arial Narrow" panose="020B0606020202030204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При этом,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е</a:t>
            </a:r>
            <a:r>
              <a:rPr lang="ru-RU" sz="1400" b="0" kern="12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жегодные эксплуатационные затраты (</a:t>
            </a:r>
            <a:r>
              <a:rPr lang="ru-RU" sz="1400" b="0" i="0" u="none" strike="noStrike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з/плата, плановые </a:t>
            </a:r>
            <a:r>
              <a:rPr lang="ru-RU" sz="1400" b="0" i="0" u="none" strike="noStrike" kern="12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ТОиР</a:t>
            </a:r>
            <a:r>
              <a:rPr lang="ru-RU" sz="1400" b="0" i="0" u="none" strike="noStrike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, межремонтное обслуживание) по расчетам снизятся на</a:t>
            </a:r>
            <a:r>
              <a:rPr lang="ru-RU" sz="1400" b="0" kern="1200" baseline="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74%;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Удельная стоимость жизненного цикла и удельные затраты на оборудование сократятся на 47 и 48 % соответственно.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>
                <a:solidFill>
                  <a:prstClr val="white"/>
                </a:solidFill>
              </a:rPr>
              <a:pPr/>
              <a:t>34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7" y="4583726"/>
            <a:ext cx="5438775" cy="4900245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Коротко об основных производственных показателях ГРС.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Из 371 ГРС находящихся в границах эксплуатационной ответственности Общества: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71%  ГРС (264 шт.)</a:t>
            </a:r>
            <a:r>
              <a:rPr lang="ru-RU" sz="1400" baseline="0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с производительностью до 30 тыс.м3/час;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44 % ГРС (163 шт.) эксплуатируется свыше 30 лет;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</a:rPr>
              <a:t>66% ГРС (244 шт.) блочного типа;</a:t>
            </a:r>
          </a:p>
          <a:p>
            <a:r>
              <a:rPr lang="ru-RU" sz="1400" baseline="0" dirty="0" smtClean="0">
                <a:latin typeface="Arial Narrow" panose="020B0606020202030204" pitchFamily="34" charset="0"/>
              </a:rPr>
              <a:t>Всего по направлению эксплуатации ГРС работает  922 человека, что составляет 9% от общего количества сотрудников Общества, в том числе: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77 чел. - ИТР в администрации и филиалах Общества (9%);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845 чел. - это операторы ГРС и слесаря (91%).</a:t>
            </a:r>
          </a:p>
          <a:p>
            <a:endParaRPr lang="ru-RU" sz="14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35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58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79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7" y="4583727"/>
            <a:ext cx="5438775" cy="4900245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Коротко об основных производственных показателях ГРС.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Из 371 ГРС находящихся в границах эксплуатационной ответственности Общества: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1" dirty="0" smtClean="0">
                <a:latin typeface="Arial Narrow" panose="020B0606020202030204" pitchFamily="34" charset="0"/>
              </a:rPr>
              <a:t>71</a:t>
            </a:r>
            <a:r>
              <a:rPr lang="ru-RU" sz="1400" dirty="0" smtClean="0">
                <a:latin typeface="Arial Narrow" panose="020B0606020202030204" pitchFamily="34" charset="0"/>
              </a:rPr>
              <a:t>% </a:t>
            </a:r>
            <a:r>
              <a:rPr lang="ru-RU" sz="1400" dirty="0" smtClean="0">
                <a:latin typeface="Arial Narrow" panose="020B0606020202030204" pitchFamily="34" charset="0"/>
              </a:rPr>
              <a:t>(</a:t>
            </a:r>
            <a:r>
              <a:rPr lang="ru-RU" sz="1400" dirty="0" smtClean="0">
                <a:latin typeface="Arial Narrow" panose="020B0606020202030204" pitchFamily="34" charset="0"/>
              </a:rPr>
              <a:t>264 </a:t>
            </a:r>
            <a:r>
              <a:rPr lang="ru-RU" sz="1400" dirty="0" err="1" smtClean="0">
                <a:latin typeface="Arial Narrow" panose="020B0606020202030204" pitchFamily="34" charset="0"/>
              </a:rPr>
              <a:t>ГРСшт</a:t>
            </a:r>
            <a:r>
              <a:rPr lang="ru-RU" sz="1400" dirty="0" smtClean="0">
                <a:latin typeface="Arial Narrow" panose="020B0606020202030204" pitchFamily="34" charset="0"/>
              </a:rPr>
              <a:t>.)</a:t>
            </a:r>
            <a:r>
              <a:rPr lang="ru-RU" sz="1400" baseline="0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с производительностью до 30 тыс.м3/час;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b="1" dirty="0" smtClean="0">
                <a:latin typeface="Arial Narrow" panose="020B0606020202030204" pitchFamily="34" charset="0"/>
              </a:rPr>
              <a:t>44</a:t>
            </a:r>
            <a:r>
              <a:rPr lang="ru-RU" sz="1400" dirty="0" smtClean="0">
                <a:latin typeface="Arial Narrow" panose="020B0606020202030204" pitchFamily="34" charset="0"/>
              </a:rPr>
              <a:t> % </a:t>
            </a:r>
            <a:r>
              <a:rPr lang="ru-RU" sz="1400" dirty="0" smtClean="0">
                <a:latin typeface="Arial Narrow" panose="020B0606020202030204" pitchFamily="34" charset="0"/>
              </a:rPr>
              <a:t>(</a:t>
            </a:r>
            <a:r>
              <a:rPr lang="ru-RU" sz="1400" dirty="0" smtClean="0">
                <a:latin typeface="Arial Narrow" panose="020B0606020202030204" pitchFamily="34" charset="0"/>
              </a:rPr>
              <a:t>163 </a:t>
            </a:r>
            <a:r>
              <a:rPr lang="ru-RU" sz="1400" dirty="0" err="1" smtClean="0">
                <a:latin typeface="Arial Narrow" panose="020B0606020202030204" pitchFamily="34" charset="0"/>
              </a:rPr>
              <a:t>ГРСшт</a:t>
            </a:r>
            <a:r>
              <a:rPr lang="ru-RU" sz="1400" dirty="0" smtClean="0">
                <a:latin typeface="Arial Narrow" panose="020B0606020202030204" pitchFamily="34" charset="0"/>
              </a:rPr>
              <a:t>.) эксплуатируется свыше 30 лет;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Arial Narrow" panose="020B0606020202030204" pitchFamily="34" charset="0"/>
              </a:rPr>
              <a:t>66</a:t>
            </a:r>
            <a:r>
              <a:rPr lang="ru-RU" sz="1400" dirty="0" smtClean="0">
                <a:latin typeface="Arial Narrow" panose="020B0606020202030204" pitchFamily="34" charset="0"/>
              </a:rPr>
              <a:t>% </a:t>
            </a:r>
            <a:r>
              <a:rPr lang="ru-RU" sz="1400" dirty="0" smtClean="0">
                <a:latin typeface="Arial Narrow" panose="020B0606020202030204" pitchFamily="34" charset="0"/>
              </a:rPr>
              <a:t>(</a:t>
            </a:r>
            <a:r>
              <a:rPr lang="ru-RU" sz="1400" dirty="0" smtClean="0">
                <a:latin typeface="Arial Narrow" panose="020B0606020202030204" pitchFamily="34" charset="0"/>
              </a:rPr>
              <a:t>244 </a:t>
            </a:r>
            <a:r>
              <a:rPr lang="ru-RU" sz="1400" dirty="0" err="1" smtClean="0">
                <a:latin typeface="Arial Narrow" panose="020B0606020202030204" pitchFamily="34" charset="0"/>
              </a:rPr>
              <a:t>ГРСшт</a:t>
            </a:r>
            <a:r>
              <a:rPr lang="ru-RU" sz="1400" dirty="0" smtClean="0">
                <a:latin typeface="Arial Narrow" panose="020B0606020202030204" pitchFamily="34" charset="0"/>
              </a:rPr>
              <a:t>.) блочного типа;</a:t>
            </a:r>
          </a:p>
          <a:p>
            <a:r>
              <a:rPr lang="ru-RU" sz="1400" baseline="0" dirty="0" smtClean="0">
                <a:latin typeface="Arial Narrow" panose="020B0606020202030204" pitchFamily="34" charset="0"/>
              </a:rPr>
              <a:t>Всего по направлению эксплуатации ГРС работает  922 человека, что составляет 9% от общего количества сотрудников Общества, в том числе: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77 чел. - ИТР в администрации и филиалах Общества (9%);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aseline="0" dirty="0" smtClean="0">
                <a:latin typeface="Arial Narrow" panose="020B0606020202030204" pitchFamily="34" charset="0"/>
              </a:rPr>
              <a:t>845 чел. - это операторы ГРС и слесаря (91%).</a:t>
            </a:r>
          </a:p>
          <a:p>
            <a:endParaRPr lang="ru-RU" sz="14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66F68-C28E-4CDF-96CC-496A201A3D47}" type="slidenum">
              <a:rPr lang="ru-RU" smtClean="0">
                <a:solidFill>
                  <a:prstClr val="white"/>
                </a:solidFill>
              </a:rPr>
              <a:pPr/>
              <a:t>4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5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По основной теме доклада.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 2016 году Стандартом 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ПАО «Газпром» </a:t>
            </a:r>
            <a:r>
              <a:rPr lang="ru-RU" sz="1400" b="0" i="1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</a:t>
            </a:r>
            <a:r>
              <a:rPr lang="ru-RU" sz="1400" b="0" i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(п. 10.5) СТО Газпром 2-2.3-1081-2016 «Газораспределительные станции. Общие технические требования»)</a:t>
            </a:r>
            <a:r>
              <a:rPr lang="ru-RU" sz="1400" b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были определены </a:t>
            </a: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5 основных признаков 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которыми должна обладать </a:t>
            </a: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ГРС нового поколения, это:</a:t>
            </a:r>
          </a:p>
          <a:p>
            <a:pPr marL="285750" indent="-285750" algn="just">
              <a:buFontTx/>
              <a:buChar char="-"/>
            </a:pPr>
            <a:r>
              <a:rPr lang="ru-RU" sz="1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энергонезависимость</a:t>
            </a: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применение централизованной формы обслуживания 2 категории;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Модульная схема конструктивного исполнения</a:t>
            </a:r>
            <a:r>
              <a:rPr lang="ru-RU" sz="14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АГРС (при необходимости)</a:t>
            </a:r>
            <a:endParaRPr lang="ru-RU" sz="1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наличие интеллектуальная система автоматического управления ГРС (ИСАУ ГРС); .</a:t>
            </a:r>
          </a:p>
          <a:p>
            <a:pPr marL="285750" indent="-285750" algn="just">
              <a:buFontTx/>
              <a:buChar char="-"/>
            </a:pPr>
            <a:r>
              <a:rPr lang="ru-RU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использование технологического оборудования с увеличенным межремонтным интервалом и сроком службы не менее 50 лет.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066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По поручению ПАО «Газпром»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2017 году Обществом совместно с заводом-изготовителем «Авиагаз-Союз+» была разработана концепция АГРС нового поколения, соответствующая требованиям СТО Газпром </a:t>
            </a:r>
            <a:r>
              <a:rPr lang="ru-RU" sz="1400" i="1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(2-2.3-1081-2016 (п.10.5).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2018 году опытный образец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был изготовлен и в соответствии с разработанным проектом применен при проведении ремонта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ГРС «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Н.Александровка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» Починковского ЛПУМГ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В период с 16 по 18 октября 2018 года Комиссия провела приемочные испытания данной АГРС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в объеме утвержденной и согласованной ПАО «Газпром»  «Программы».</a:t>
            </a:r>
            <a:endParaRPr lang="ru-RU" sz="1400" kern="1200" dirty="0" smtClean="0">
              <a:solidFill>
                <a:schemeClr val="tx1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Протокол и Акт приемочных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испытаний АГРС-НП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утверждены 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ПАО «Газпром».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C7B44-A8D1-4C1F-826C-A9A2E1B572B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45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4572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данном слайде, с левой стороны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представлен вариант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типовой «традиционной» схемы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ГРС, в правой технологическая схема ГРС нового поколения.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0" marR="0" lvl="0" indent="4572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 разработке технического задания, нами была отмечена избыточность запорной арматуры, снижающая показатель надёжности станции. Был предложен метод параллельного резервирования объединенной группы узлов, при котором узлы очистки, подогрева и редуцирования газа объединяются последовательно без промежуточной запорной арматуры в одну технологическую линию.</a:t>
            </a:r>
          </a:p>
          <a:p>
            <a:pPr marL="0" marR="0" lvl="0" indent="4572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Применение технологических линии состоящих из трех последовательно расположенных узлов позволило, за счет исключения промежуточных кранов, сократить количество фланцевых, фасонных и сварных соединений.</a:t>
            </a:r>
          </a:p>
          <a:p>
            <a:pPr marL="0" marR="0" lvl="0" indent="45720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ТПА </a:t>
            </a:r>
            <a:r>
              <a:rPr lang="ru-RU" sz="1400" b="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применяемая</a:t>
            </a:r>
            <a:r>
              <a:rPr lang="ru-RU" sz="1400" b="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при традиционной схеме компоновки ГРС и </a:t>
            </a:r>
            <a:r>
              <a:rPr lang="ru-RU" sz="1400" b="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исключенная в</a:t>
            </a:r>
            <a:r>
              <a:rPr lang="ru-RU" sz="1400" b="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АРГС нового поколения</a:t>
            </a:r>
            <a:r>
              <a:rPr lang="ru-RU" sz="1400" b="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на схеме слева отмечена красным цветом.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360000"/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данном слайде представлены количественные показатели эффективности АГРС нового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поколения по отношению к ГРС с традиционной схемой компоновки оборудования.</a:t>
            </a:r>
          </a:p>
          <a:p>
            <a:pPr marL="0" marR="0" indent="3600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Применение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АГРС нового поколения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позволило 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до 40% 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сократить: количество сварных соединений, соединительных деталей трубопроводов (СДТ), трубопроводной арматуры (ТПА); площадь производственных помещений ГРС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и</a:t>
            </a:r>
            <a:r>
              <a:rPr lang="ru-RU" sz="1400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снизить</a:t>
            </a:r>
            <a:r>
              <a:rPr lang="ru-RU" sz="1400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металлоемкость станции.</a:t>
            </a:r>
            <a:endParaRPr lang="ru-RU" sz="1400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endParaRPr lang="ru-RU" sz="1400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  <a:p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СПРАВОЧНО: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36% сократить количество сварных соединений;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30% сократить количество соединительных деталей трубопроводов (СДТ);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31% сократить количество трубопроводной арматуры (ТПА);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на  24% сократить площадь производственных помещений ГРС;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i="1" kern="1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в целом на 40 % снизить</a:t>
            </a:r>
            <a:r>
              <a:rPr lang="ru-RU" sz="1400" i="1" kern="1200" baseline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 металлоемкость станции.</a:t>
            </a:r>
            <a:endParaRPr lang="ru-RU" sz="1400" i="1" kern="12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Новая схема компоновки </a:t>
            </a:r>
            <a:r>
              <a:rPr lang="ru-RU" sz="1400" b="1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АГРС-НП 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позволила расположить все технологические 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узлы и системы </a:t>
            </a:r>
            <a:r>
              <a:rPr lang="ru-RU" sz="1400" b="1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в </a:t>
            </a:r>
            <a:r>
              <a:rPr lang="ru-RU" sz="1400" b="1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составе моноблока размером 9х6,6 </a:t>
            </a:r>
            <a:r>
              <a:rPr lang="ru-RU" sz="1400" b="1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м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ru-RU" sz="1400" kern="1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При этом, технологические отсеки </a:t>
            </a:r>
            <a:r>
              <a:rPr lang="ru-RU" sz="1400" kern="12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одоризации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очистки</a:t>
            </a:r>
            <a:r>
              <a:rPr lang="ru-RU" sz="1400" kern="12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и</a:t>
            </a: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подогрева расположены с учетом минимальной</a:t>
            </a:r>
            <a:r>
              <a:rPr lang="ru-RU" sz="1400" kern="12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протяженности коммуникаций.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Емкости </a:t>
            </a:r>
            <a:r>
              <a:rPr lang="ru-RU" sz="1400" kern="1200" baseline="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одоранта</a:t>
            </a:r>
            <a:r>
              <a:rPr lang="ru-RU" sz="1400" kern="12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и конденсата размещены внутри блока.</a:t>
            </a:r>
            <a:endParaRPr lang="ru-RU" sz="1400" kern="12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По сути, например</a:t>
            </a:r>
            <a:r>
              <a:rPr lang="ru-RU" sz="1400" kern="1200" baseline="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при капитальном ремонте для выполнения работ необходимо только выполнить устройство фундамента под моноблок и выполнить обвязку входного и выходного трубопровода на ГРС.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400" kern="1200" baseline="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03166-4DE4-4B0B-BC06-A3E25A6E2B3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72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32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589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B6556-C4EB-4F6B-A60E-7180D659AD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068333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91DA-A1F9-4EDA-808B-6FCBFAC4C1F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36D2-C55D-4657-B58A-739ED6D322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E5C68-30E5-4EEB-8CA8-308A6A9332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248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907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57F5-E485-406F-9496-8DA26576740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82510-1F3B-4320-BE3C-34C048297E8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9F15-53D2-4088-9928-6599761456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3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17328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64688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84800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169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33914-0A2C-4FCD-A139-EFCDA6BB58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411094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3469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82675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9449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55296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41248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72814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2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2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04376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88432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07712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0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FFEC3-9AF2-4D12-9707-A817B81E72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01433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48824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01074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46489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72156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14631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48460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06996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57397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69543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598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D520-22B3-46D1-B8AE-B7C85D010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163705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49243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46289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09222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83338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59588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46928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9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30775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52086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08411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301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0DB4F-12D1-4F95-B887-D99DC292A4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253944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67647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02614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62791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38055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84732"/>
      </p:ext>
    </p:extLst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98552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3531"/>
      </p:ext>
    </p:extLst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75249"/>
      </p:ext>
    </p:extLst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83197"/>
      </p:ext>
    </p:extLst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448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EAA65-10EE-42CD-AE53-EEAD4C911B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698613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52409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4834"/>
      </p:ext>
    </p:extLst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00908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96763"/>
      </p:ext>
    </p:extLst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41562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84079"/>
      </p:ext>
    </p:extLst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01554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33280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36410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753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405BD-6439-4924-9BFC-6D0BFA545A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868539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79019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6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98388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16691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97456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20007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32608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08864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97950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69129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939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9E1D9-524A-4AC5-BA58-6431C45B9A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494557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13259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7078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6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51906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39308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23337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95760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70467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82251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09371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558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E1B9-3B31-4DD1-B1D0-13A439A192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595163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45733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40206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30535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14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41957"/>
      </p:ext>
    </p:extLst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90505"/>
      </p:ext>
    </p:extLst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03636"/>
      </p:ext>
    </p:extLst>
  </p:cSld>
  <p:clrMapOvr>
    <a:masterClrMapping/>
  </p:clrMapOvr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43972"/>
      </p:ext>
    </p:extLst>
  </p:cSld>
  <p:clrMapOvr>
    <a:masterClrMapping/>
  </p:clrMapOvr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6081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62398"/>
      </p:ext>
    </p:extLst>
  </p:cSld>
  <p:clrMapOvr>
    <a:masterClrMapping/>
  </p:clrMapOvr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580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430CD-224E-4C3B-BB0B-02807554C0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4853259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57410"/>
      </p:ext>
    </p:extLst>
  </p:cSld>
  <p:clrMapOvr>
    <a:masterClrMapping/>
  </p:clrMapOvr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8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0960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51256"/>
      </p:ext>
    </p:extLst>
  </p:cSld>
  <p:clrMapOvr>
    <a:masterClrMapping/>
  </p:clrMapOvr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38558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3" y="1598127"/>
            <a:ext cx="7772401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947" indent="0" algn="ctr">
              <a:buNone/>
              <a:defRPr/>
            </a:lvl2pPr>
            <a:lvl3pPr marL="683893" indent="0" algn="ctr">
              <a:buNone/>
              <a:defRPr/>
            </a:lvl3pPr>
            <a:lvl4pPr marL="1025840" indent="0" algn="ctr">
              <a:buNone/>
              <a:defRPr/>
            </a:lvl4pPr>
            <a:lvl5pPr marL="1367786" indent="0" algn="ctr">
              <a:buNone/>
              <a:defRPr/>
            </a:lvl5pPr>
            <a:lvl6pPr marL="1709734" indent="0" algn="ctr">
              <a:buNone/>
              <a:defRPr/>
            </a:lvl6pPr>
            <a:lvl7pPr marL="2051681" indent="0" algn="ctr">
              <a:buNone/>
              <a:defRPr/>
            </a:lvl7pPr>
            <a:lvl8pPr marL="2393627" indent="0" algn="ctr">
              <a:buNone/>
              <a:defRPr/>
            </a:lvl8pPr>
            <a:lvl9pPr marL="273557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3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224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1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947" indent="0">
              <a:buNone/>
              <a:defRPr sz="1300"/>
            </a:lvl2pPr>
            <a:lvl3pPr marL="683893" indent="0">
              <a:buNone/>
              <a:defRPr sz="1200"/>
            </a:lvl3pPr>
            <a:lvl4pPr marL="1025840" indent="0">
              <a:buNone/>
              <a:defRPr sz="1000"/>
            </a:lvl4pPr>
            <a:lvl5pPr marL="1367786" indent="0">
              <a:buNone/>
              <a:defRPr sz="1000"/>
            </a:lvl5pPr>
            <a:lvl6pPr marL="1709734" indent="0">
              <a:buNone/>
              <a:defRPr sz="1000"/>
            </a:lvl6pPr>
            <a:lvl7pPr marL="2051681" indent="0">
              <a:buNone/>
              <a:defRPr sz="1000"/>
            </a:lvl7pPr>
            <a:lvl8pPr marL="2393627" indent="0">
              <a:buNone/>
              <a:defRPr sz="1000"/>
            </a:lvl8pPr>
            <a:lvl9pPr marL="273557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09632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2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5941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BAB8F-AFF6-42D1-AE9C-4EA8CF9C5C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445792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4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8"/>
            <a:ext cx="3008314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947" indent="0">
              <a:buNone/>
              <a:defRPr sz="2100"/>
            </a:lvl2pPr>
            <a:lvl3pPr marL="683893" indent="0">
              <a:buNone/>
              <a:defRPr sz="1800"/>
            </a:lvl3pPr>
            <a:lvl4pPr marL="1025840" indent="0">
              <a:buNone/>
              <a:defRPr sz="1500"/>
            </a:lvl4pPr>
            <a:lvl5pPr marL="1367786" indent="0">
              <a:buNone/>
              <a:defRPr sz="1500"/>
            </a:lvl5pPr>
            <a:lvl6pPr marL="1709734" indent="0">
              <a:buNone/>
              <a:defRPr sz="1500"/>
            </a:lvl6pPr>
            <a:lvl7pPr marL="2051681" indent="0">
              <a:buNone/>
              <a:defRPr sz="1500"/>
            </a:lvl7pPr>
            <a:lvl8pPr marL="2393627" indent="0">
              <a:buNone/>
              <a:defRPr sz="1500"/>
            </a:lvl8pPr>
            <a:lvl9pPr marL="2735574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764"/>
            <a:ext cx="5486400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6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38" y="6"/>
            <a:ext cx="2286001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1405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31685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42806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12379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430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BCAA-E1B8-46AC-AA4D-C4D18B1872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831264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03814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07873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0648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09246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73270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26403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31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71359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46879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74762"/>
      </p:ext>
    </p:extLst>
  </p:cSld>
  <p:clrMapOvr>
    <a:masterClrMapping/>
  </p:clrMapOvr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933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27455-AABA-4D1B-B820-6A8D4BDAD0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686526"/>
      </p:ext>
    </p:extLst>
  </p:cSld>
  <p:clrMapOvr>
    <a:masterClrMapping/>
  </p:clrMapOvr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8878"/>
      </p:ext>
    </p:extLst>
  </p:cSld>
  <p:clrMapOvr>
    <a:masterClrMapping/>
  </p:clrMapOvr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270398"/>
      </p:ext>
    </p:extLst>
  </p:cSld>
  <p:clrMapOvr>
    <a:masterClrMapping/>
  </p:clrMapOvr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46174"/>
      </p:ext>
    </p:extLst>
  </p:cSld>
  <p:clrMapOvr>
    <a:masterClrMapping/>
  </p:clrMapOvr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36954"/>
      </p:ext>
    </p:extLst>
  </p:cSld>
  <p:clrMapOvr>
    <a:masterClrMapping/>
  </p:clrMapOvr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9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47902"/>
      </p:ext>
    </p:extLst>
  </p:cSld>
  <p:clrMapOvr>
    <a:masterClrMapping/>
  </p:clrMapOvr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34782"/>
      </p:ext>
    </p:extLst>
  </p:cSld>
  <p:clrMapOvr>
    <a:masterClrMapping/>
  </p:clrMapOvr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75556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3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18255"/>
      </p:ext>
    </p:extLst>
  </p:cSld>
  <p:clrMapOvr>
    <a:masterClrMapping/>
  </p:clrMapOvr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94212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049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1DEFD-E947-4580-AC50-BEC0B10D29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016293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25508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25057"/>
      </p:ext>
    </p:extLst>
  </p:cSld>
  <p:clrMapOvr>
    <a:masterClrMapping/>
  </p:clrMapOvr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65771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31531"/>
      </p:ext>
    </p:extLst>
  </p:cSld>
  <p:clrMapOvr>
    <a:masterClrMapping/>
  </p:clrMapOvr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58847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0252"/>
      </p:ext>
    </p:extLst>
  </p:cSld>
  <p:clrMapOvr>
    <a:masterClrMapping/>
  </p:clrMapOvr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40413"/>
      </p:ext>
    </p:extLst>
  </p:cSld>
  <p:clrMapOvr>
    <a:masterClrMapping/>
  </p:clrMapOvr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9384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37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64736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102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D7FBC-FC0A-491C-946F-3248BEEF35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205574"/>
      </p:ext>
    </p:extLst>
  </p:cSld>
  <p:clrMapOvr>
    <a:masterClrMapping/>
  </p:clrMapOvr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34874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95055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5755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36433"/>
      </p:ext>
    </p:extLst>
  </p:cSld>
  <p:clrMapOvr>
    <a:masterClrMapping/>
  </p:clrMapOvr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7968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14226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06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2968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62749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82873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1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010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28E11-A888-4C8A-99A0-3AE719EAAD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22522"/>
      </p:ext>
    </p:extLst>
  </p:cSld>
  <p:clrMapOvr>
    <a:masterClrMapping/>
  </p:clrMapOvr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47010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61075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58432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13173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46092"/>
      </p:ext>
    </p:extLst>
  </p:cSld>
  <p:clrMapOvr>
    <a:masterClrMapping/>
  </p:clrMapOvr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19933"/>
      </p:ext>
    </p:extLst>
  </p:cSld>
  <p:clrMapOvr>
    <a:masterClrMapping/>
  </p:clrMapOvr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61397"/>
      </p:ext>
    </p:extLst>
  </p:cSld>
  <p:clrMapOvr>
    <a:masterClrMapping/>
  </p:clrMapOvr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80320"/>
      </p:ext>
    </p:extLst>
  </p:cSld>
  <p:clrMapOvr>
    <a:masterClrMapping/>
  </p:clrMapOvr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14537"/>
      </p:ext>
    </p:extLst>
  </p:cSld>
  <p:clrMapOvr>
    <a:masterClrMapping/>
  </p:clrMapOvr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328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C83AC-E091-4B73-BCE0-53364D6C6C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679666"/>
      </p:ext>
    </p:extLst>
  </p:cSld>
  <p:clrMapOvr>
    <a:masterClrMapping/>
  </p:clrMapOvr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5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39912"/>
      </p:ext>
    </p:extLst>
  </p:cSld>
  <p:clrMapOvr>
    <a:masterClrMapping/>
  </p:clrMapOvr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68328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34502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45217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04556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23497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3323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80035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0216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506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682EB-68B1-42BA-ACE2-FEE8160812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72205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68387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1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F4DDB-F393-494F-BDAC-D14D0E731C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1846"/>
      </p:ext>
    </p:extLst>
  </p:cSld>
  <p:clrMapOvr>
    <a:masterClrMapping/>
  </p:clrMapOvr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99720-B6AB-46C2-A454-BBE12353EF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48293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748D9-C09F-40BC-8642-7398ECFB406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93048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E2AEB-B299-412C-8C76-0D42EDD95B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88214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A9138-E450-439C-8A1D-4B6CD67A26A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8011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8DB7-5AE1-4C7D-8F50-3F74D3A84E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11494"/>
      </p:ext>
    </p:extLst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DE287-FF0D-438B-9FAF-1A3B4A9C9A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49637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A94F4-1B63-4B51-ACFF-CF4C0E336D7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48604"/>
      </p:ext>
    </p:extLst>
  </p:cSld>
  <p:clrMapOvr>
    <a:masterClrMapping/>
  </p:clrMapOvr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D27D1-63C2-4273-821E-AA5568BBB4D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866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9E751-DD82-4EDD-AE9D-D1EF492376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720472"/>
      </p:ext>
    </p:extLst>
  </p:cSld>
  <p:clrMapOvr>
    <a:masterClrMapping/>
  </p:clrMapOvr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9C52A-F27B-4994-89D9-D3B7230048F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01516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9FBFB-AA31-4523-82DE-2391DEB136C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13473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35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09457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37367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30511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02004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27152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70389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02433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068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1B29E-088B-4C38-AD71-C012713100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081389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04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02942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18071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36619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19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16280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67332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60566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31570"/>
      </p:ext>
    </p:extLst>
  </p:cSld>
  <p:clrMapOvr>
    <a:masterClrMapping/>
  </p:clrMapOvr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13876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81689"/>
      </p:ext>
    </p:extLst>
  </p:cSld>
  <p:clrMapOvr>
    <a:masterClrMapping/>
  </p:clrMapOvr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3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F8E8-4787-48F2-B33C-AA7FBEF5F8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7823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1A495-57A3-42FA-BA60-9268837A48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990494"/>
      </p:ext>
    </p:extLst>
  </p:cSld>
  <p:clrMapOvr>
    <a:masterClrMapping/>
  </p:clrMapOvr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94526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87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91837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27158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64102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44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84512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67941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46365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26121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3958"/>
      </p:ext>
    </p:extLst>
  </p:cSld>
  <p:clrMapOvr>
    <a:masterClrMapping/>
  </p:clrMapOvr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653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BF932-7E31-44DC-A2CF-2C37175BAB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436580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01178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15874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32330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84385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09517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CBCCC-0F99-4EA8-A45E-587B1329C5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59348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A352-8BEB-4201-BE17-A2DDDDE58CF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97168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C85B6-7825-44C4-AEB8-0BC608662B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10650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BB2EB-7A81-4244-A1D1-9B4FFB7D3B3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40230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77299-3195-4307-A7C8-F53DA90CA8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480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1466C-724B-420B-B7B0-2C9EECE95B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443766"/>
      </p:ext>
    </p:extLst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75D01-58AE-47C1-B190-2A41E4C740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87039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A77E8-5584-4D0B-9734-1B6B79EA064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52230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773D2-EB7D-47A5-82C6-297B4DA117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97383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5B079-D8FD-4B75-9E5C-02FEC64BCA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19137"/>
      </p:ext>
    </p:extLst>
  </p:cSld>
  <p:clrMapOvr>
    <a:masterClrMapping/>
  </p:clrMapOvr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CC3DD-5BF9-4593-8720-1E399C1FEF7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27433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1272-6CB9-4FFF-BF56-6964E213F4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0764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5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15212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42768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07497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468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91C32-2DB8-46B0-A288-47CF58523A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681836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12879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72624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66446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56068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6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47655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61225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98679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6984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42721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753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99AE7-7C7C-406B-8CB4-710E16AF19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455226"/>
      </p:ext>
    </p:extLst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89664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27165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97940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09392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11203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4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35637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193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5926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57243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676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816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052F4-9DF8-41E6-B96D-DB404135D4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602418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12227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64407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39098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5407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23425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76831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17766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04294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09819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7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039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39DB7-17FF-436F-BDB1-69CC2DC288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824395"/>
      </p:ext>
    </p:extLst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96852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90287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60111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3061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26793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48845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25560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0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51896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00451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571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2F302-9C27-4335-8FCF-2681628583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134133"/>
      </p:ext>
    </p:extLst>
  </p:cSld>
  <p:clrMapOvr>
    <a:masterClrMapping/>
  </p:clrMapOvr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4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27587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27585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63994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99210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4480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60501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26139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76219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06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05404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406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3A6C6-BA92-4CBA-B7A3-7D5754B727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781954"/>
      </p:ext>
    </p:extLst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14372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6215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23883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37643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18956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10003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51193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45518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57935"/>
      </p:ext>
    </p:extLst>
  </p:cSld>
  <p:clrMapOvr>
    <a:masterClrMapping/>
  </p:clrMapOvr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0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92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E508D-CBBF-41D1-8B7C-9E98340D60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162613"/>
      </p:ext>
    </p:extLst>
  </p:cSld>
  <p:clrMapOvr>
    <a:masterClrMapping/>
  </p:clrMapOvr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39213"/>
      </p:ext>
    </p:extLst>
  </p:cSld>
  <p:clrMapOvr>
    <a:masterClrMapping/>
  </p:clrMapOvr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51085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7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92624"/>
      </p:ext>
    </p:extLst>
  </p:cSld>
  <p:clrMapOvr>
    <a:masterClrMapping/>
  </p:clrMapOvr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7554"/>
      </p:ext>
    </p:extLst>
  </p:cSld>
  <p:clrMapOvr>
    <a:masterClrMapping/>
  </p:clrMapOvr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02080"/>
      </p:ext>
    </p:extLst>
  </p:cSld>
  <p:clrMapOvr>
    <a:masterClrMapping/>
  </p:clrMapOvr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15674"/>
      </p:ext>
    </p:extLst>
  </p:cSld>
  <p:clrMapOvr>
    <a:masterClrMapping/>
  </p:clrMapOvr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4920"/>
      </p:ext>
    </p:extLst>
  </p:cSld>
  <p:clrMapOvr>
    <a:masterClrMapping/>
  </p:clrMapOvr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74865"/>
      </p:ext>
    </p:extLst>
  </p:cSld>
  <p:clrMapOvr>
    <a:masterClrMapping/>
  </p:clrMapOvr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20952"/>
      </p:ext>
    </p:extLst>
  </p:cSld>
  <p:clrMapOvr>
    <a:masterClrMapping/>
  </p:clrMapOvr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6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C1D7D-A139-4921-9962-E090715BE3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9323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93745-91CD-47A2-B125-89339CD15B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984232"/>
      </p:ext>
    </p:extLst>
  </p:cSld>
  <p:clrMapOvr>
    <a:masterClrMapping/>
  </p:clrMapOvr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26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6267"/>
      </p:ext>
    </p:extLst>
  </p:cSld>
  <p:clrMapOvr>
    <a:masterClrMapping/>
  </p:clrMapOvr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14601"/>
      </p:ext>
    </p:extLst>
  </p:cSld>
  <p:clrMapOvr>
    <a:masterClrMapping/>
  </p:clrMapOvr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35895"/>
      </p:ext>
    </p:extLst>
  </p:cSld>
  <p:clrMapOvr>
    <a:masterClrMapping/>
  </p:clrMapOvr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04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80147"/>
      </p:ext>
    </p:extLst>
  </p:cSld>
  <p:clrMapOvr>
    <a:masterClrMapping/>
  </p:clrMapOvr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12346"/>
      </p:ext>
    </p:extLst>
  </p:cSld>
  <p:clrMapOvr>
    <a:masterClrMapping/>
  </p:clrMapOvr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63646"/>
      </p:ext>
    </p:extLst>
  </p:cSld>
  <p:clrMapOvr>
    <a:masterClrMapping/>
  </p:clrMapOvr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23427"/>
      </p:ext>
    </p:extLst>
  </p:cSld>
  <p:clrMapOvr>
    <a:masterClrMapping/>
  </p:clrMapOvr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02767"/>
      </p:ext>
    </p:extLst>
  </p:cSld>
  <p:clrMapOvr>
    <a:masterClrMapping/>
  </p:clrMapOvr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92881"/>
      </p:ext>
    </p:extLst>
  </p:cSld>
  <p:clrMapOvr>
    <a:masterClrMapping/>
  </p:clrMapOvr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484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5FF68-DA0B-453B-9BD5-26596210F9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87682"/>
      </p:ext>
    </p:extLst>
  </p:cSld>
  <p:clrMapOvr>
    <a:masterClrMapping/>
  </p:clrMapOvr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80886"/>
      </p:ext>
    </p:extLst>
  </p:cSld>
  <p:clrMapOvr>
    <a:masterClrMapping/>
  </p:clrMapOvr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7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0706"/>
      </p:ext>
    </p:extLst>
  </p:cSld>
  <p:clrMapOvr>
    <a:masterClrMapping/>
  </p:clrMapOvr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08281"/>
      </p:ext>
    </p:extLst>
  </p:cSld>
  <p:clrMapOvr>
    <a:masterClrMapping/>
  </p:clrMapOvr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32632"/>
      </p:ext>
    </p:extLst>
  </p:cSld>
  <p:clrMapOvr>
    <a:masterClrMapping/>
  </p:clrMapOvr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BCB6-BA11-49B4-88E8-581D8834C6C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278"/>
      </p:ext>
    </p:extLst>
  </p:cSld>
  <p:clrMapOvr>
    <a:masterClrMapping/>
  </p:clrMapOvr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AC59-B3F4-4014-BE59-50B16D59413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33583"/>
      </p:ext>
    </p:extLst>
  </p:cSld>
  <p:clrMapOvr>
    <a:masterClrMapping/>
  </p:clrMapOvr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9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0249-DD57-454A-A138-9F06049B989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57405"/>
      </p:ext>
    </p:extLst>
  </p:cSld>
  <p:clrMapOvr>
    <a:masterClrMapping/>
  </p:clrMapOvr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BF0D-C308-465D-95D5-19EA016D684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54509"/>
      </p:ext>
    </p:extLst>
  </p:cSld>
  <p:clrMapOvr>
    <a:masterClrMapping/>
  </p:clrMapOvr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0" indent="0">
              <a:buNone/>
              <a:defRPr sz="2000" b="1"/>
            </a:lvl2pPr>
            <a:lvl3pPr marL="913300" indent="0">
              <a:buNone/>
              <a:defRPr sz="1800" b="1"/>
            </a:lvl3pPr>
            <a:lvl4pPr marL="1369951" indent="0">
              <a:buNone/>
              <a:defRPr sz="1600" b="1"/>
            </a:lvl4pPr>
            <a:lvl5pPr marL="1826601" indent="0">
              <a:buNone/>
              <a:defRPr sz="1600" b="1"/>
            </a:lvl5pPr>
            <a:lvl6pPr marL="2283257" indent="0">
              <a:buNone/>
              <a:defRPr sz="1600" b="1"/>
            </a:lvl6pPr>
            <a:lvl7pPr marL="2739910" indent="0">
              <a:buNone/>
              <a:defRPr sz="1600" b="1"/>
            </a:lvl7pPr>
            <a:lvl8pPr marL="3196561" indent="0">
              <a:buNone/>
              <a:defRPr sz="1600" b="1"/>
            </a:lvl8pPr>
            <a:lvl9pPr marL="365321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0" indent="0">
              <a:buNone/>
              <a:defRPr sz="2000" b="1"/>
            </a:lvl2pPr>
            <a:lvl3pPr marL="913300" indent="0">
              <a:buNone/>
              <a:defRPr sz="1800" b="1"/>
            </a:lvl3pPr>
            <a:lvl4pPr marL="1369951" indent="0">
              <a:buNone/>
              <a:defRPr sz="1600" b="1"/>
            </a:lvl4pPr>
            <a:lvl5pPr marL="1826601" indent="0">
              <a:buNone/>
              <a:defRPr sz="1600" b="1"/>
            </a:lvl5pPr>
            <a:lvl6pPr marL="2283257" indent="0">
              <a:buNone/>
              <a:defRPr sz="1600" b="1"/>
            </a:lvl6pPr>
            <a:lvl7pPr marL="2739910" indent="0">
              <a:buNone/>
              <a:defRPr sz="1600" b="1"/>
            </a:lvl7pPr>
            <a:lvl8pPr marL="3196561" indent="0">
              <a:buNone/>
              <a:defRPr sz="1600" b="1"/>
            </a:lvl8pPr>
            <a:lvl9pPr marL="365321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17475-06D9-4DAD-987D-7939700BFBB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55038"/>
      </p:ext>
    </p:extLst>
  </p:cSld>
  <p:clrMapOvr>
    <a:masterClrMapping/>
  </p:clrMapOvr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4ECA-B885-4D85-8692-6BA8926176F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068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47315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47315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0F3E-E94D-4DC3-9B55-2C005B9CE2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932961"/>
      </p:ext>
    </p:extLst>
  </p:cSld>
  <p:clrMapOvr>
    <a:masterClrMapping/>
  </p:clrMapOvr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B640-6454-4035-9DA4-0F599311388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81951"/>
      </p:ext>
    </p:extLst>
  </p:cSld>
  <p:clrMapOvr>
    <a:masterClrMapping/>
  </p:clrMapOvr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650" indent="0">
              <a:buNone/>
              <a:defRPr sz="1200"/>
            </a:lvl2pPr>
            <a:lvl3pPr marL="913300" indent="0">
              <a:buNone/>
              <a:defRPr sz="1000"/>
            </a:lvl3pPr>
            <a:lvl4pPr marL="1369951" indent="0">
              <a:buNone/>
              <a:defRPr sz="900"/>
            </a:lvl4pPr>
            <a:lvl5pPr marL="1826601" indent="0">
              <a:buNone/>
              <a:defRPr sz="900"/>
            </a:lvl5pPr>
            <a:lvl6pPr marL="2283257" indent="0">
              <a:buNone/>
              <a:defRPr sz="900"/>
            </a:lvl6pPr>
            <a:lvl7pPr marL="2739910" indent="0">
              <a:buNone/>
              <a:defRPr sz="900"/>
            </a:lvl7pPr>
            <a:lvl8pPr marL="3196561" indent="0">
              <a:buNone/>
              <a:defRPr sz="900"/>
            </a:lvl8pPr>
            <a:lvl9pPr marL="365321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AEC90-8212-4405-9EEE-778B1D3FA3C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098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650" indent="0">
              <a:buNone/>
              <a:defRPr sz="2800"/>
            </a:lvl2pPr>
            <a:lvl3pPr marL="913300" indent="0">
              <a:buNone/>
              <a:defRPr sz="2400"/>
            </a:lvl3pPr>
            <a:lvl4pPr marL="1369951" indent="0">
              <a:buNone/>
              <a:defRPr sz="2000"/>
            </a:lvl4pPr>
            <a:lvl5pPr marL="1826601" indent="0">
              <a:buNone/>
              <a:defRPr sz="2000"/>
            </a:lvl5pPr>
            <a:lvl6pPr marL="2283257" indent="0">
              <a:buNone/>
              <a:defRPr sz="2000"/>
            </a:lvl6pPr>
            <a:lvl7pPr marL="2739910" indent="0">
              <a:buNone/>
              <a:defRPr sz="2000"/>
            </a:lvl7pPr>
            <a:lvl8pPr marL="3196561" indent="0">
              <a:buNone/>
              <a:defRPr sz="2000"/>
            </a:lvl8pPr>
            <a:lvl9pPr marL="3653214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650" indent="0">
              <a:buNone/>
              <a:defRPr sz="1200"/>
            </a:lvl2pPr>
            <a:lvl3pPr marL="913300" indent="0">
              <a:buNone/>
              <a:defRPr sz="1000"/>
            </a:lvl3pPr>
            <a:lvl4pPr marL="1369951" indent="0">
              <a:buNone/>
              <a:defRPr sz="900"/>
            </a:lvl4pPr>
            <a:lvl5pPr marL="1826601" indent="0">
              <a:buNone/>
              <a:defRPr sz="900"/>
            </a:lvl5pPr>
            <a:lvl6pPr marL="2283257" indent="0">
              <a:buNone/>
              <a:defRPr sz="900"/>
            </a:lvl6pPr>
            <a:lvl7pPr marL="2739910" indent="0">
              <a:buNone/>
              <a:defRPr sz="900"/>
            </a:lvl7pPr>
            <a:lvl8pPr marL="3196561" indent="0">
              <a:buNone/>
              <a:defRPr sz="900"/>
            </a:lvl8pPr>
            <a:lvl9pPr marL="365321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B7FD-A619-4AC6-918E-C80DEDF96C0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57107"/>
      </p:ext>
    </p:extLst>
  </p:cSld>
  <p:clrMapOvr>
    <a:masterClrMapping/>
  </p:clrMapOvr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B5AEF-60AD-479E-90DD-D01F07878B0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15022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A2FB3-B307-4597-B8FB-BE49A678704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22635"/>
      </p:ext>
    </p:extLst>
  </p:cSld>
  <p:clrMapOvr>
    <a:masterClrMapping/>
  </p:clrMapOvr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D5F5-6E8F-4D0A-B02A-B49026B9CA7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75560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AE4A-B383-4E69-B2F8-BB521AE987D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58774"/>
      </p:ext>
    </p:extLst>
  </p:cSld>
  <p:clrMapOvr>
    <a:masterClrMapping/>
  </p:clrMapOvr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A51B-250B-47E9-BCE9-1CE6BBA9EDA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5654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E667-45D6-4E92-BA0E-498CD2BE9B7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13766"/>
      </p:ext>
    </p:extLst>
  </p:cSld>
  <p:clrMapOvr>
    <a:masterClrMapping/>
  </p:clrMapOvr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78FC5-0ACB-4901-AB2A-28FC8D0B8ED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344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2E8AB-281B-4324-93F2-6C3DC75D8F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635964"/>
      </p:ext>
    </p:extLst>
  </p:cSld>
  <p:clrMapOvr>
    <a:masterClrMapping/>
  </p:clrMapOvr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5F9A-BB66-46F0-983F-F12331D7D5F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03592"/>
      </p:ext>
    </p:extLst>
  </p:cSld>
  <p:clrMapOvr>
    <a:masterClrMapping/>
  </p:clrMapOvr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935F-0A4B-4469-A7A2-E8FEE5F3A94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76412"/>
      </p:ext>
    </p:extLst>
  </p:cSld>
  <p:clrMapOvr>
    <a:masterClrMapping/>
  </p:clrMapOvr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8516-CC24-4C86-91A5-B0955A66E5E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36627"/>
      </p:ext>
    </p:extLst>
  </p:cSld>
  <p:clrMapOvr>
    <a:masterClrMapping/>
  </p:clrMapOvr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CC9EA-D3AA-4D13-B7D5-66F6F5F3C24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18712"/>
      </p:ext>
    </p:extLst>
  </p:cSld>
  <p:clrMapOvr>
    <a:masterClrMapping/>
  </p:clrMapOvr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7BA9-13E3-456A-9EAC-6A406CF0D07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30990"/>
      </p:ext>
    </p:extLst>
  </p:cSld>
  <p:clrMapOvr>
    <a:masterClrMapping/>
  </p:clrMapOvr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CEF-4601-41CC-93F6-A38DC5C6EF1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51140"/>
      </p:ext>
    </p:extLst>
  </p:cSld>
  <p:clrMapOvr>
    <a:masterClrMapping/>
  </p:clrMapOvr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D5F5-6E8F-4D0A-B02A-B49026B9CA7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90042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AE4A-B383-4E69-B2F8-BB521AE987D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13468"/>
      </p:ext>
    </p:extLst>
  </p:cSld>
  <p:clrMapOvr>
    <a:masterClrMapping/>
  </p:clrMapOvr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A51B-250B-47E9-BCE9-1CE6BBA9EDA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77966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E667-45D6-4E92-BA0E-498CD2BE9B7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985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5E851-C03B-40BA-BB16-6A11325DEA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305248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78FC5-0ACB-4901-AB2A-28FC8D0B8ED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29674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5F9A-BB66-46F0-983F-F12331D7D5F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104"/>
      </p:ext>
    </p:extLst>
  </p:cSld>
  <p:clrMapOvr>
    <a:masterClrMapping/>
  </p:clrMapOvr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935F-0A4B-4469-A7A2-E8FEE5F3A94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92067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8516-CC24-4C86-91A5-B0955A66E5E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45013"/>
      </p:ext>
    </p:extLst>
  </p:cSld>
  <p:clrMapOvr>
    <a:masterClrMapping/>
  </p:clrMapOvr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CC9EA-D3AA-4D13-B7D5-66F6F5F3C24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0167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7BA9-13E3-456A-9EAC-6A406CF0D07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99350"/>
      </p:ext>
    </p:extLst>
  </p:cSld>
  <p:clrMapOvr>
    <a:masterClrMapping/>
  </p:clrMapOvr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CEF-4601-41CC-93F6-A38DC5C6EF1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33338"/>
      </p:ext>
    </p:extLst>
  </p:cSld>
  <p:clrMapOvr>
    <a:masterClrMapping/>
  </p:clrMapOvr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D5F5-6E8F-4D0A-B02A-B49026B9CA7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96670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AE4A-B383-4E69-B2F8-BB521AE987D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5250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A51B-250B-47E9-BCE9-1CE6BBA9EDA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733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C7F5D-79AF-4362-8996-5B15400AAC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996741"/>
      </p:ext>
    </p:extLst>
  </p:cSld>
  <p:clrMapOvr>
    <a:masterClrMapping/>
  </p:clrMapOvr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E667-45D6-4E92-BA0E-498CD2BE9B7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86948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78FC5-0ACB-4901-AB2A-28FC8D0B8ED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26618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5F9A-BB66-46F0-983F-F12331D7D5F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89616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935F-0A4B-4469-A7A2-E8FEE5F3A94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9115"/>
      </p:ext>
    </p:extLst>
  </p:cSld>
  <p:clrMapOvr>
    <a:masterClrMapping/>
  </p:clrMapOvr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8516-CC24-4C86-91A5-B0955A66E5E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23146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CC9EA-D3AA-4D13-B7D5-66F6F5F3C24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5533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7BA9-13E3-456A-9EAC-6A406CF0D07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31292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CEF-4601-41CC-93F6-A38DC5C6EF1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92514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CD5F5-6E8F-4D0A-B02A-B49026B9CA7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76023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AE4A-B383-4E69-B2F8-BB521AE987D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210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" y="825105"/>
            <a:ext cx="1452563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5"/>
            <a:ext cx="1454150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B592F-2061-4F87-9635-297AC43A1B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824369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A51B-250B-47E9-BCE9-1CE6BBA9EDA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51441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E667-45D6-4E92-BA0E-498CD2BE9B7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96533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78FC5-0ACB-4901-AB2A-28FC8D0B8ED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04120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85F9A-BB66-46F0-983F-F12331D7D5F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77252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935F-0A4B-4469-A7A2-E8FEE5F3A94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00113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8516-CC24-4C86-91A5-B0955A66E5E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77460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CC9EA-D3AA-4D13-B7D5-66F6F5F3C24A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27690"/>
      </p:ext>
    </p:extLst>
  </p:cSld>
  <p:clrMapOvr>
    <a:masterClrMapping/>
  </p:clrMapOvr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7BA9-13E3-456A-9EAC-6A406CF0D07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22495"/>
      </p:ext>
    </p:extLst>
  </p:cSld>
  <p:clrMapOvr>
    <a:masterClrMapping/>
  </p:clrMapOvr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CCEF-4601-41CC-93F6-A38DC5C6EF1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24657"/>
      </p:ext>
    </p:extLst>
  </p:cSld>
  <p:clrMapOvr>
    <a:masterClrMapping/>
  </p:clrMapOvr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D788-E33D-4B99-A1A9-51EF739C233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806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D4F98-2062-4BA2-8B7A-4B892BEEF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560892"/>
      </p:ext>
    </p:extLst>
  </p:cSld>
  <p:clrMapOvr>
    <a:masterClrMapping/>
  </p:clrMapOvr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66C5-ADD3-4BE2-A39D-84DC97360E9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44892"/>
      </p:ext>
    </p:extLst>
  </p:cSld>
  <p:clrMapOvr>
    <a:masterClrMapping/>
  </p:clrMapOvr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DDB1-6304-43F1-A74E-726BB2CA1BE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22882"/>
      </p:ext>
    </p:extLst>
  </p:cSld>
  <p:clrMapOvr>
    <a:masterClrMapping/>
  </p:clrMapOvr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A6F2-9F1F-4E97-9CC5-758D52E998A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45581"/>
      </p:ext>
    </p:extLst>
  </p:cSld>
  <p:clrMapOvr>
    <a:masterClrMapping/>
  </p:clrMapOvr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9F787-169B-4B3D-84B9-3A8D4A79F07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92173"/>
      </p:ext>
    </p:extLst>
  </p:cSld>
  <p:clrMapOvr>
    <a:masterClrMapping/>
  </p:clrMapOvr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F005-5CAA-4228-85CD-DA9E57E645D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71416"/>
      </p:ext>
    </p:extLst>
  </p:cSld>
  <p:clrMapOvr>
    <a:masterClrMapping/>
  </p:clrMapOvr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62F65-3E44-4B27-BE62-8C6B53F642E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378"/>
      </p:ext>
    </p:extLst>
  </p:cSld>
  <p:clrMapOvr>
    <a:masterClrMapping/>
  </p:clrMapOvr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CC4-E3CE-48E0-B4C6-5249618A146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58118"/>
      </p:ext>
    </p:extLst>
  </p:cSld>
  <p:clrMapOvr>
    <a:masterClrMapping/>
  </p:clrMapOvr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C47DF-329E-4CA5-8A1D-6F28FA13026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25960"/>
      </p:ext>
    </p:extLst>
  </p:cSld>
  <p:clrMapOvr>
    <a:masterClrMapping/>
  </p:clrMapOvr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7BC63-6D1A-4A5D-BEC8-3B085D64F72C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90958"/>
      </p:ext>
    </p:extLst>
  </p:cSld>
  <p:clrMapOvr>
    <a:masterClrMapping/>
  </p:clrMapOvr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55B9-D740-4D5D-9D24-B74C146CDBF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173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8E4A0-EFBA-42F8-8736-503E332F4E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33264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DF57-B0BD-4D96-B20F-E24EF8B94E5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48141"/>
      </p:ext>
    </p:extLst>
  </p:cSld>
  <p:clrMapOvr>
    <a:masterClrMapping/>
  </p:clrMapOvr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C4CC9-3C9D-4D4B-A6C7-02F1CC36648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44081"/>
      </p:ext>
    </p:extLst>
  </p:cSld>
  <p:clrMapOvr>
    <a:masterClrMapping/>
  </p:clrMapOvr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7FEC-53E0-43CA-A6B7-4327DBB9247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34297"/>
      </p:ext>
    </p:extLst>
  </p:cSld>
  <p:clrMapOvr>
    <a:masterClrMapping/>
  </p:clrMapOvr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0A118-828B-4AEC-B5CC-966E3C31CACD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07707"/>
      </p:ext>
    </p:extLst>
  </p:cSld>
  <p:clrMapOvr>
    <a:masterClrMapping/>
  </p:clrMapOvr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CDA9-46EC-4829-A977-36A9DD97476B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89124"/>
      </p:ext>
    </p:extLst>
  </p:cSld>
  <p:clrMapOvr>
    <a:masterClrMapping/>
  </p:clrMapOvr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D56D-04BD-4439-BDD4-FB4EA81544C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53104"/>
      </p:ext>
    </p:extLst>
  </p:cSld>
  <p:clrMapOvr>
    <a:masterClrMapping/>
  </p:clrMapOvr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E6CB-F4ED-4B02-826C-AC8A0F6A5AE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39384"/>
      </p:ext>
    </p:extLst>
  </p:cSld>
  <p:clrMapOvr>
    <a:masterClrMapping/>
  </p:clrMapOvr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B2E87-6B10-42D0-AB57-A126D40997B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23412"/>
      </p:ext>
    </p:extLst>
  </p:cSld>
  <p:clrMapOvr>
    <a:masterClrMapping/>
  </p:clrMapOvr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5AC1-1483-4667-9FE7-D1DC84BEFB80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53772"/>
      </p:ext>
    </p:extLst>
  </p:cSld>
  <p:clrMapOvr>
    <a:masterClrMapping/>
  </p:clrMapOvr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FE7BA-0323-493C-A4D6-D7AF8AEF58D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80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8BA30-B000-4CDA-8BBD-70D1964041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948288"/>
      </p:ext>
    </p:extLst>
  </p:cSld>
  <p:clrMapOvr>
    <a:masterClrMapping/>
  </p:clrMapOvr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86D-BE1B-4083-8328-25A622A40B0F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89360"/>
      </p:ext>
    </p:extLst>
  </p:cSld>
  <p:clrMapOvr>
    <a:masterClrMapping/>
  </p:clrMapOvr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E856-9799-4E6A-AAEA-CE5EB589373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06849"/>
      </p:ext>
    </p:extLst>
  </p:cSld>
  <p:clrMapOvr>
    <a:masterClrMapping/>
  </p:clrMapOvr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0170-443A-42E8-8D8A-883878A0FD8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78657"/>
      </p:ext>
    </p:extLst>
  </p:cSld>
  <p:clrMapOvr>
    <a:masterClrMapping/>
  </p:clrMapOvr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F9A-81C7-4313-86F8-9C7EA76AA0F2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60616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E703-C5EF-4A12-9957-CF7CE8A9468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9498"/>
      </p:ext>
    </p:extLst>
  </p:cSld>
  <p:clrMapOvr>
    <a:masterClrMapping/>
  </p:clrMapOvr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0A69-30FF-4F71-8BC0-0232513B26B7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58594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4EEFF-EBC3-44DC-81D9-7DF693AF1DB9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79527"/>
      </p:ext>
    </p:extLst>
  </p:cSld>
  <p:clrMapOvr>
    <a:masterClrMapping/>
  </p:clrMapOvr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7ADD-2DF4-4947-9C22-2C003C4B9CD5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1A62BA">
                    <a:tint val="75000"/>
                  </a:srgbClr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10333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C0AA-4E08-423C-AA05-2167A65F88D4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23009"/>
      </p:ext>
    </p:extLst>
  </p:cSld>
  <p:clrMapOvr>
    <a:masterClrMapping/>
  </p:clrMapOvr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BF3A-8D22-449F-9DCE-0F07FF10CB73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9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A22AB-A684-489B-9E95-144BAD77F1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1431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CFFDC-0BDB-4F91-A636-BB4ACE0FA6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6645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061E-B5B5-4F44-8731-B1E79608FAB6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29792"/>
      </p:ext>
    </p:extLst>
  </p:cSld>
  <p:clrMapOvr>
    <a:masterClrMapping/>
  </p:clrMapOvr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03A6-CF3B-4514-B77A-61DAE426AA5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pPr/>
              <a:t>21.10.2019</a:t>
            </a:fld>
            <a:endParaRPr lang="ru-RU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</a:rPr>
              <a:t>Совещание  по рассмотрению результатов ПХД за 2016 год 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02219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1600" y="979488"/>
            <a:ext cx="7321550" cy="3622675"/>
          </a:xfrm>
        </p:spPr>
        <p:txBody>
          <a:bodyPr/>
          <a:lstStyle/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75476866"/>
      </p:ext>
    </p:extLst>
  </p:cSld>
  <p:clrMapOvr>
    <a:masterClrMapping/>
  </p:clrMapOvr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002045"/>
      </p:ext>
    </p:extLst>
  </p:cSld>
  <p:clrMapOvr>
    <a:masterClrMapping/>
  </p:clrMapOvr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04283647"/>
      </p:ext>
    </p:extLst>
  </p:cSld>
  <p:clrMapOvr>
    <a:masterClrMapping/>
  </p:clrMapOvr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0" y="911191"/>
            <a:ext cx="2841057" cy="36957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3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1008848"/>
      </p:ext>
    </p:extLst>
  </p:cSld>
  <p:clrMapOvr>
    <a:masterClrMapping/>
  </p:clrMapOvr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3"/>
          </p:nvPr>
        </p:nvSpPr>
        <p:spPr>
          <a:xfrm>
            <a:off x="152400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7346405"/>
      </p:ext>
    </p:extLst>
  </p:cSld>
  <p:clrMapOvr>
    <a:masterClrMapping/>
  </p:clrMapOvr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4746155"/>
      </p:ext>
    </p:extLst>
  </p:cSld>
  <p:clrMapOvr>
    <a:masterClrMapping/>
  </p:clrMapOvr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047943"/>
      </p:ext>
    </p:extLst>
  </p:cSld>
  <p:clrMapOvr>
    <a:masterClrMapping/>
  </p:clrMapOvr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fld id="{4CAAAC59-B3F4-4014-BE59-50B16D59413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400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F4B0D-4A90-4D24-BC05-CE2D06E622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79067"/>
      </p:ext>
    </p:extLst>
  </p:cSld>
  <p:clrMapOvr>
    <a:masterClrMapping/>
  </p:clrMapOvr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56324325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0" y="911191"/>
            <a:ext cx="2841057" cy="36957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3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11654863"/>
      </p:ext>
    </p:extLst>
  </p:cSld>
  <p:clrMapOvr>
    <a:masterClrMapping/>
  </p:clrMapOvr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3"/>
          </p:nvPr>
        </p:nvSpPr>
        <p:spPr>
          <a:xfrm>
            <a:off x="152400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882693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1008788"/>
      </p:ext>
    </p:extLst>
  </p:cSld>
  <p:clrMapOvr>
    <a:masterClrMapping/>
  </p:clrMapOvr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544931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fld id="{4CAAAC59-B3F4-4014-BE59-50B16D59413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25836"/>
      </p:ext>
    </p:extLst>
  </p:cSld>
  <p:clrMapOvr>
    <a:masterClrMapping/>
  </p:clrMapOvr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1316365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0" y="911191"/>
            <a:ext cx="2841057" cy="36957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3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5110835"/>
      </p:ext>
    </p:extLst>
  </p:cSld>
  <p:clrMapOvr>
    <a:masterClrMapping/>
  </p:clrMapOvr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3"/>
          </p:nvPr>
        </p:nvSpPr>
        <p:spPr>
          <a:xfrm>
            <a:off x="152400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15447882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371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1B239-1022-49AA-8B96-E41760CF6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6207460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296678"/>
      </p:ext>
    </p:extLst>
  </p:cSld>
  <p:clrMapOvr>
    <a:masterClrMapping/>
  </p:clrMapOvr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090128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4744674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838659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8755691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996797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1499888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161783"/>
      </p:ext>
    </p:extLst>
  </p:cSld>
  <p:clrMapOvr>
    <a:masterClrMapping/>
  </p:clrMapOvr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7094612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05176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47446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47446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4272F-84A7-42AE-AEFB-D081223D27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595526"/>
      </p:ext>
    </p:extLst>
  </p:cSld>
  <p:clrMapOvr>
    <a:masterClrMapping/>
  </p:clrMapOvr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0" y="911191"/>
            <a:ext cx="2841057" cy="36957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3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2059072"/>
      </p:ext>
    </p:extLst>
  </p:cSld>
  <p:clrMapOvr>
    <a:masterClrMapping/>
  </p:clrMapOvr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3"/>
          </p:nvPr>
        </p:nvSpPr>
        <p:spPr>
          <a:xfrm>
            <a:off x="152400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0531531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3592987"/>
      </p:ext>
    </p:extLst>
  </p:cSld>
  <p:clrMapOvr>
    <a:masterClrMapping/>
  </p:clrMapOvr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610458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fld id="{282C4ECA-B885-4D85-8692-6BA8926176FE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06852"/>
      </p:ext>
    </p:extLst>
  </p:cSld>
  <p:clrMapOvr>
    <a:masterClrMapping/>
  </p:clrMapOvr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fld id="{4CAAAC59-B3F4-4014-BE59-50B16D594131}" type="datetime1">
              <a:rPr lang="ru-RU" smtClean="0">
                <a:solidFill>
                  <a:srgbClr val="1A62BA">
                    <a:tint val="75000"/>
                  </a:srgbClr>
                </a:solidFill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33583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8755691"/>
      </p:ext>
    </p:extLst>
  </p:cSld>
  <p:clrMapOvr>
    <a:masterClrMapping/>
  </p:clrMapOvr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565001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6" name="Содержимое 7"/>
          <p:cNvSpPr>
            <a:spLocks noGrp="1"/>
          </p:cNvSpPr>
          <p:nvPr>
            <p:ph sz="quarter" idx="17"/>
          </p:nvPr>
        </p:nvSpPr>
        <p:spPr>
          <a:xfrm>
            <a:off x="1549667" y="2175308"/>
            <a:ext cx="7429100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1559303"/>
      </p:ext>
    </p:extLst>
  </p:cSld>
  <p:clrMapOvr>
    <a:masterClrMapping/>
  </p:clrMapOvr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153988" y="914400"/>
            <a:ext cx="8816975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01685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6180"/>
      </p:ext>
    </p:extLst>
  </p:cSld>
  <p:clrMapOvr>
    <a:masterClrMapping/>
  </p:clrMapOvr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5"/>
          </p:nvPr>
        </p:nvSpPr>
        <p:spPr>
          <a:xfrm>
            <a:off x="152400" y="911191"/>
            <a:ext cx="2841057" cy="36957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Содержимое 7"/>
          <p:cNvSpPr>
            <a:spLocks noGrp="1"/>
          </p:cNvSpPr>
          <p:nvPr>
            <p:ph sz="quarter" idx="16"/>
          </p:nvPr>
        </p:nvSpPr>
        <p:spPr>
          <a:xfrm>
            <a:off x="3144253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Содержимое 7"/>
          <p:cNvSpPr>
            <a:spLocks noGrp="1"/>
          </p:cNvSpPr>
          <p:nvPr>
            <p:ph sz="quarter" idx="17"/>
          </p:nvPr>
        </p:nvSpPr>
        <p:spPr>
          <a:xfrm>
            <a:off x="6137710" y="911191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5883826"/>
      </p:ext>
    </p:extLst>
  </p:cSld>
  <p:clrMapOvr>
    <a:masterClrMapping/>
  </p:clrMapOvr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2"/>
          </p:nvPr>
        </p:nvSpPr>
        <p:spPr>
          <a:xfrm>
            <a:off x="3147461" y="914400"/>
            <a:ext cx="5823502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Содержимое 7"/>
          <p:cNvSpPr>
            <a:spLocks noGrp="1"/>
          </p:cNvSpPr>
          <p:nvPr>
            <p:ph sz="quarter" idx="13"/>
          </p:nvPr>
        </p:nvSpPr>
        <p:spPr>
          <a:xfrm>
            <a:off x="152400" y="912796"/>
            <a:ext cx="2841057" cy="3695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0975655"/>
      </p:ext>
    </p:extLst>
  </p:cSld>
  <p:clrMapOvr>
    <a:masterClrMapping/>
  </p:clrMapOvr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9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8526477"/>
      </p:ext>
    </p:extLst>
  </p:cSld>
  <p:clrMapOvr>
    <a:masterClrMapping/>
  </p:clrMapOvr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816070"/>
      </p:ext>
    </p:extLst>
  </p:cSld>
  <p:clrMapOvr>
    <a:masterClrMapping/>
  </p:clrMapOvr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51600" y="4859755"/>
            <a:ext cx="7321550" cy="21544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7"/>
          </p:nvPr>
        </p:nvSpPr>
        <p:spPr>
          <a:xfrm>
            <a:off x="154004" y="2175308"/>
            <a:ext cx="8824763" cy="24219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69144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5201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7425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1891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1520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18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72064-CD74-4292-9799-24DB687B1C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6911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400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5338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1342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770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2631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853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1915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90331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522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52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192FF-16CF-4140-8223-A34D409921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51954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927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1096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82270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302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926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1634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44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318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088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078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9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DDBB-9D47-438E-9193-C49A7333A4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0448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857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735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3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00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97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381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192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121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4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1156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931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55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91EDD-35B7-48B6-A9A1-FE87EE9A3C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37899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4592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562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007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313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265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9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504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292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8072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3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481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58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953A-2C24-4C4A-8C89-D309E85F62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4276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015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022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6716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36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330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387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84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688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947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827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9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45E9-DDF5-4939-BB53-FBECE5ACD8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46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802E-AEB5-4E8C-987C-D9A7E6245A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7067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0E2E6-D5B8-41F1-ACF0-108DC92E08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8461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EA3F-DC70-485C-A2DB-3D7DA952A4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5737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4E2-D022-4159-B946-4E368C98D2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0864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6E510-9ABF-4675-9E0E-31F6FCBFB2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940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AD91A-D967-460E-8A96-ABB9DFAEA2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8822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4BC-D579-4582-B78E-8DADF98CD9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755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AFC41-E7E7-4D94-8A35-D9CFCE66BA7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5112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8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83286-92D8-4287-876D-651832FD64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14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AADA-0507-43A1-856E-5D845EDB1D4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036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13CE-24DA-4995-8290-CB20B07CEA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2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07AD6-66AE-4342-86C7-B5B3FF9825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509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488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321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191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6033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5460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574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170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080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78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330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51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07B13-9594-46E0-A782-3EA9F51E21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8334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5064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3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45E9-DDF5-4939-BB53-FBECE5ACD8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360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0E2E6-D5B8-41F1-ACF0-108DC92E08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784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EA3F-DC70-485C-A2DB-3D7DA952A4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076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4E2-D022-4159-B946-4E368C98D2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001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6E510-9ABF-4675-9E0E-31F6FCBFB2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0662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AD91A-D967-460E-8A96-ABB9DFAEA2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812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4BC-D579-4582-B78E-8DADF98CD9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7072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AFC41-E7E7-4D94-8A35-D9CFCE66BA7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215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75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83286-92D8-4287-876D-651832FD64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95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DD224-7E66-4A61-B357-9C47BF48AB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1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AADA-0507-43A1-856E-5D845EDB1D4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2417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13CE-24DA-4995-8290-CB20B07CEA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060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20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998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3138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4475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00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377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9878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3549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73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C1A9A-F5B7-40A3-9E09-33657053ED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63536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7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3371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251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1358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16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9991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856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185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086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615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7539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34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4B523-0E26-4F15-97C5-23ED40399E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4177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0764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69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936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0549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1583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91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102618" tIns="51313" rIns="102618" bIns="51313"/>
          <a:lstStyle>
            <a:lvl1pPr marL="0" indent="0" algn="ctr">
              <a:buNone/>
              <a:defRPr/>
            </a:lvl1pPr>
            <a:lvl2pPr marL="513092" indent="0" algn="ctr">
              <a:buNone/>
              <a:defRPr/>
            </a:lvl2pPr>
            <a:lvl3pPr marL="1026183" indent="0" algn="ctr">
              <a:buNone/>
              <a:defRPr/>
            </a:lvl3pPr>
            <a:lvl4pPr marL="1539312" indent="0" algn="ctr">
              <a:buNone/>
              <a:defRPr/>
            </a:lvl4pPr>
            <a:lvl5pPr marL="2052403" indent="0" algn="ctr">
              <a:buNone/>
              <a:defRPr/>
            </a:lvl5pPr>
            <a:lvl6pPr marL="2565518" indent="0" algn="ctr">
              <a:buNone/>
              <a:defRPr/>
            </a:lvl6pPr>
            <a:lvl7pPr marL="3078613" indent="0" algn="ctr">
              <a:buNone/>
              <a:defRPr/>
            </a:lvl7pPr>
            <a:lvl8pPr marL="3591722" indent="0" algn="ctr">
              <a:buNone/>
              <a:defRPr/>
            </a:lvl8pPr>
            <a:lvl9pPr marL="41048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2502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102618" tIns="51313" rIns="102618" bIns="5131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893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102618" tIns="51313" rIns="102618" bIns="51313" anchor="b"/>
          <a:lstStyle>
            <a:lvl1pPr marL="0" indent="0">
              <a:buNone/>
              <a:defRPr sz="2300"/>
            </a:lvl1pPr>
            <a:lvl2pPr marL="513092" indent="0">
              <a:buNone/>
              <a:defRPr sz="2000"/>
            </a:lvl2pPr>
            <a:lvl3pPr marL="1026183" indent="0">
              <a:buNone/>
              <a:defRPr sz="1800"/>
            </a:lvl3pPr>
            <a:lvl4pPr marL="1539312" indent="0">
              <a:buNone/>
              <a:defRPr sz="1600"/>
            </a:lvl4pPr>
            <a:lvl5pPr marL="2052403" indent="0">
              <a:buNone/>
              <a:defRPr sz="1600"/>
            </a:lvl5pPr>
            <a:lvl6pPr marL="2565518" indent="0">
              <a:buNone/>
              <a:defRPr sz="1600"/>
            </a:lvl6pPr>
            <a:lvl7pPr marL="3078613" indent="0">
              <a:buNone/>
              <a:defRPr sz="1600"/>
            </a:lvl7pPr>
            <a:lvl8pPr marL="3591722" indent="0">
              <a:buNone/>
              <a:defRPr sz="1600"/>
            </a:lvl8pPr>
            <a:lvl9pPr marL="4104821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4649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 lIns="102618" tIns="51313" rIns="102618" bIns="51313"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 lIns="102618" tIns="51313" rIns="102618" bIns="51313"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8397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lIns="102618" tIns="51313" rIns="102618" bIns="51313" anchor="b"/>
          <a:lstStyle>
            <a:lvl1pPr marL="0" indent="0">
              <a:buNone/>
              <a:defRPr sz="2700" b="1"/>
            </a:lvl1pPr>
            <a:lvl2pPr marL="513092" indent="0">
              <a:buNone/>
              <a:defRPr sz="2300" b="1"/>
            </a:lvl2pPr>
            <a:lvl3pPr marL="1026183" indent="0">
              <a:buNone/>
              <a:defRPr sz="2000" b="1"/>
            </a:lvl3pPr>
            <a:lvl4pPr marL="1539312" indent="0">
              <a:buNone/>
              <a:defRPr sz="1800" b="1"/>
            </a:lvl4pPr>
            <a:lvl5pPr marL="2052403" indent="0">
              <a:buNone/>
              <a:defRPr sz="1800" b="1"/>
            </a:lvl5pPr>
            <a:lvl6pPr marL="2565518" indent="0">
              <a:buNone/>
              <a:defRPr sz="1800" b="1"/>
            </a:lvl6pPr>
            <a:lvl7pPr marL="3078613" indent="0">
              <a:buNone/>
              <a:defRPr sz="1800" b="1"/>
            </a:lvl7pPr>
            <a:lvl8pPr marL="3591722" indent="0">
              <a:buNone/>
              <a:defRPr sz="1800" b="1"/>
            </a:lvl8pPr>
            <a:lvl9pPr marL="41048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102618" tIns="51313" rIns="102618" bIns="51313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lIns="102618" tIns="51313" rIns="102618" bIns="51313" anchor="b"/>
          <a:lstStyle>
            <a:lvl1pPr marL="0" indent="0">
              <a:buNone/>
              <a:defRPr sz="2700" b="1"/>
            </a:lvl1pPr>
            <a:lvl2pPr marL="513092" indent="0">
              <a:buNone/>
              <a:defRPr sz="2300" b="1"/>
            </a:lvl2pPr>
            <a:lvl3pPr marL="1026183" indent="0">
              <a:buNone/>
              <a:defRPr sz="2000" b="1"/>
            </a:lvl3pPr>
            <a:lvl4pPr marL="1539312" indent="0">
              <a:buNone/>
              <a:defRPr sz="1800" b="1"/>
            </a:lvl4pPr>
            <a:lvl5pPr marL="2052403" indent="0">
              <a:buNone/>
              <a:defRPr sz="1800" b="1"/>
            </a:lvl5pPr>
            <a:lvl6pPr marL="2565518" indent="0">
              <a:buNone/>
              <a:defRPr sz="1800" b="1"/>
            </a:lvl6pPr>
            <a:lvl7pPr marL="3078613" indent="0">
              <a:buNone/>
              <a:defRPr sz="1800" b="1"/>
            </a:lvl7pPr>
            <a:lvl8pPr marL="3591722" indent="0">
              <a:buNone/>
              <a:defRPr sz="1800" b="1"/>
            </a:lvl8pPr>
            <a:lvl9pPr marL="410482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 lIns="102618" tIns="51313" rIns="102618" bIns="51313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6885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15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65731-314C-4166-84D0-6727E00F51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2013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017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 lIns="102618" tIns="51313" rIns="102618" bIns="51313"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 lIns="102618" tIns="51313" rIns="102618" bIns="51313"/>
          <a:lstStyle>
            <a:lvl1pPr marL="0" indent="0">
              <a:buNone/>
              <a:defRPr sz="1600"/>
            </a:lvl1pPr>
            <a:lvl2pPr marL="513092" indent="0">
              <a:buNone/>
              <a:defRPr sz="1400"/>
            </a:lvl2pPr>
            <a:lvl3pPr marL="1026183" indent="0">
              <a:buNone/>
              <a:defRPr sz="1100"/>
            </a:lvl3pPr>
            <a:lvl4pPr marL="1539312" indent="0">
              <a:buNone/>
              <a:defRPr sz="1000"/>
            </a:lvl4pPr>
            <a:lvl5pPr marL="2052403" indent="0">
              <a:buNone/>
              <a:defRPr sz="1000"/>
            </a:lvl5pPr>
            <a:lvl6pPr marL="2565518" indent="0">
              <a:buNone/>
              <a:defRPr sz="1000"/>
            </a:lvl6pPr>
            <a:lvl7pPr marL="3078613" indent="0">
              <a:buNone/>
              <a:defRPr sz="1000"/>
            </a:lvl7pPr>
            <a:lvl8pPr marL="3591722" indent="0">
              <a:buNone/>
              <a:defRPr sz="1000"/>
            </a:lvl8pPr>
            <a:lvl9pPr marL="41048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6381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102618" tIns="51313" rIns="102618" bIns="51313"/>
          <a:lstStyle>
            <a:lvl1pPr marL="0" indent="0">
              <a:buNone/>
              <a:defRPr sz="3600"/>
            </a:lvl1pPr>
            <a:lvl2pPr marL="513092" indent="0">
              <a:buNone/>
              <a:defRPr sz="3200"/>
            </a:lvl2pPr>
            <a:lvl3pPr marL="1026183" indent="0">
              <a:buNone/>
              <a:defRPr sz="2700"/>
            </a:lvl3pPr>
            <a:lvl4pPr marL="1539312" indent="0">
              <a:buNone/>
              <a:defRPr sz="2300"/>
            </a:lvl4pPr>
            <a:lvl5pPr marL="2052403" indent="0">
              <a:buNone/>
              <a:defRPr sz="2300"/>
            </a:lvl5pPr>
            <a:lvl6pPr marL="2565518" indent="0">
              <a:buNone/>
              <a:defRPr sz="2300"/>
            </a:lvl6pPr>
            <a:lvl7pPr marL="3078613" indent="0">
              <a:buNone/>
              <a:defRPr sz="2300"/>
            </a:lvl7pPr>
            <a:lvl8pPr marL="3591722" indent="0">
              <a:buNone/>
              <a:defRPr sz="2300"/>
            </a:lvl8pPr>
            <a:lvl9pPr marL="4104821" indent="0">
              <a:buNone/>
              <a:defRPr sz="23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601"/>
            <a:ext cx="5486400" cy="603647"/>
          </a:xfrm>
          <a:prstGeom prst="rect">
            <a:avLst/>
          </a:prstGeom>
        </p:spPr>
        <p:txBody>
          <a:bodyPr lIns="102618" tIns="51313" rIns="102618" bIns="51313"/>
          <a:lstStyle>
            <a:lvl1pPr marL="0" indent="0">
              <a:buNone/>
              <a:defRPr sz="1600"/>
            </a:lvl1pPr>
            <a:lvl2pPr marL="513092" indent="0">
              <a:buNone/>
              <a:defRPr sz="1400"/>
            </a:lvl2pPr>
            <a:lvl3pPr marL="1026183" indent="0">
              <a:buNone/>
              <a:defRPr sz="1100"/>
            </a:lvl3pPr>
            <a:lvl4pPr marL="1539312" indent="0">
              <a:buNone/>
              <a:defRPr sz="1000"/>
            </a:lvl4pPr>
            <a:lvl5pPr marL="2052403" indent="0">
              <a:buNone/>
              <a:defRPr sz="1000"/>
            </a:lvl5pPr>
            <a:lvl6pPr marL="2565518" indent="0">
              <a:buNone/>
              <a:defRPr sz="1000"/>
            </a:lvl6pPr>
            <a:lvl7pPr marL="3078613" indent="0">
              <a:buNone/>
              <a:defRPr sz="1000"/>
            </a:lvl7pPr>
            <a:lvl8pPr marL="3591722" indent="0">
              <a:buNone/>
              <a:defRPr sz="1000"/>
            </a:lvl8pPr>
            <a:lvl9pPr marL="410482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7373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 lIns="102618" tIns="51313" rIns="102618" bIns="5131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5805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 lIns="102618" tIns="51313" rIns="102618" bIns="5131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97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10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5033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755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3354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6539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95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615F1-C921-4AAA-A95D-1F4820DF2B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3775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0326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303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9918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62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168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1097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627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06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45E9-DDF5-4939-BB53-FBECE5ACD8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306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0E2E6-D5B8-41F1-ACF0-108DC92E08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6256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EA3F-DC70-485C-A2DB-3D7DA952A4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9096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4E2-D022-4159-B946-4E368C98D2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5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AD590-56B9-4407-87F0-1B162F360F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77974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6E510-9ABF-4675-9E0E-31F6FCBFB2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917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AD91A-D967-460E-8A96-ABB9DFAEA2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3855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4BC-D579-4582-B78E-8DADF98CD9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5423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AFC41-E7E7-4D94-8A35-D9CFCE66BA7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93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9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83286-92D8-4287-876D-651832FD64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7874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AADA-0507-43A1-856E-5D845EDB1D4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4421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13CE-24DA-4995-8290-CB20B07CEA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0642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3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2817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7115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98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76B52-FDC5-43A8-8AD6-F4352A522F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70611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783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8015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0847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424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630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21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1479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5842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6649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617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7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381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3C19E-4369-490F-994E-7E7CA0FDE9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58619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9233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9860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7504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6289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4634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932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5316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6197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2175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43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95F31-DDBE-4E74-92CB-F7CAD570A0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16788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8858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1151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3331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8925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4235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9446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08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6655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770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03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BF9BC-44E7-44EB-8E92-6E2CDBC911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16476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1075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0823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2466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0172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550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211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7916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2314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818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71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E58E9-8EBD-40E2-965B-2795FA313F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32492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3453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6991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078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3743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4980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7660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9585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106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0599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91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F8085-097C-4658-898B-A49E094C91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48535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9878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5518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7065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961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6314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3251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4059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2384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033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47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7715B-74C6-48CE-8E5C-65AB319906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27144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882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8050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2580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1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8397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93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9890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8454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658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99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C23FA-2BBD-43B5-BB16-582C2B99D1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32800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0090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3994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0527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6316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5404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7467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0526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6027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8876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69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8E7B4-54AF-42F7-8618-CB8F0423BB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14735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7888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1104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262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8085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7546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4091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7815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5890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9020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38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7CF26-C741-41AC-8091-59D11915D7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521693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6947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4298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8619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2556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4537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287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6058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454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5912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80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05221-8B89-4FAC-A911-21655FA522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03482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046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4264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0452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9111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9934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005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1996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D00F6-EDB9-40FF-84A3-9B78390C9C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8861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A1FD1-1917-4DC6-BCD3-45544DF32A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9111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7BC2-45E9-429D-8AC6-A19873AA6C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4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267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DEDC7-CF67-4304-AF82-503AB01996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37675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D9D99-FBFC-4ABD-ACF9-DDB8533181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2483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73203-9A22-48B0-AB60-E97E868D81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7660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D86DC-3EFB-42A1-AD96-14C88162D4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8970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0593-900D-4CF2-A5C6-A900F9F2072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2044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3EE2-0633-4865-A48D-8544FC4FCD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5781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2789-CA14-4AA0-9871-DBF34BC1C9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50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AE06-5138-49D3-B3F3-6E28333975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6090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BC4B-9C77-4F62-A1D6-4F7D6268F5F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895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9917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8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3EEF-0F7F-4C06-8535-BB4FE4FD60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18608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003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7038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1416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6643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3721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0895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1964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9918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0595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26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352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8D4B2-F840-4D44-B534-58D8DA46B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20403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2547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1953730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3301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0708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3044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52720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717068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211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205721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21690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22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5E794-CC53-4B6E-8E14-4146D50DAF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431950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8743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7610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4651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219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42499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3912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9717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70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1688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03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2F9B7-03FC-43CA-9502-8BE99A7B06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67156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2543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71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7631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0946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39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0136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05211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7026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8600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5294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9196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89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8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ABA24-10FA-470B-B5E7-3A74D76F5C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24824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1794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3742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1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062F1-C63E-4DEE-93F9-DAC2138CD16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3718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C7D2F-167E-4020-BC78-B481D2D7DFB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4209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4466-E5C5-470F-B597-143B4F857A7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4351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5AA68-ED1C-481B-8A1B-DB4FEBECB6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5845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F0F32-CA70-44A8-BA9C-0E05EB728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3368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94F65-0163-4A92-8D78-273FABA03F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9247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87980-3166-4B9C-88AB-ED6A5A47340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6395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19F36-441B-40EE-9473-A2674913DF3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14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4B3EC-EC42-4998-B46C-3F30A2E5A8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27954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4A08B-60EA-4A61-834B-BC73495AA74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2981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1C59E-32D0-462D-9093-0CDF6B3AA27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5038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4D2A8-9DAD-4160-958E-47DE7FC45CA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1087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5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3279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5305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0634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61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7211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3910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69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C2ACB-047C-4837-A83F-7CA207C943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2294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2787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3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2315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13034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72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71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59165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3547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39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3193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9988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234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12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816" y="812006"/>
            <a:ext cx="892175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4CCC-699E-481D-A0C9-BD0CB876E6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33981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6507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6597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89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0577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4310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8321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37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0956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6448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39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0276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9401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80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87C96-4B1C-4B8A-97E2-F9078A9DC0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903335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297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9718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7286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247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83388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9810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0435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4" y="2"/>
            <a:ext cx="6985000" cy="757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809627"/>
            <a:ext cx="4495800" cy="809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4790" y="4772302"/>
            <a:ext cx="1487487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26F3C08-9AEC-4D47-9BCE-125EA5B443AD}" type="slidenum">
              <a:rPr lang="ru-RU" sz="1800">
                <a:solidFill>
                  <a:prstClr val="black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800" dirty="0">
              <a:solidFill>
                <a:prstClr val="black"/>
              </a:solidFill>
              <a:latin typeface="Arial Narrow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6026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6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F8085-097C-4658-898B-A49E094C91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1079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7715B-74C6-48CE-8E5C-65AB319906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6131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C23FA-2BBD-43B5-BB16-582C2B99D1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4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493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8F8CA-1E7B-4265-9B31-A3BDE8A8B0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39667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8E7B4-54AF-42F7-8618-CB8F0423BB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3497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7CF26-C741-41AC-8091-59D11915D7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1334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05221-8B89-4FAC-A911-21655FA522D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7802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DEDC7-CF67-4304-AF82-503AB01996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7206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3EEF-0F7F-4C06-8535-BB4FE4FD60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02980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8D4B2-F840-4D44-B534-58D8DA46B35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160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5E794-CC53-4B6E-8E14-4146D50DAFA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8908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2F9B7-03FC-43CA-9502-8BE99A7B060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0184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71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062F1-C63E-4DEE-93F9-DAC2138CD16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4331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C7D2F-167E-4020-BC78-B481D2D7DFB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62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F4E99-3E67-4955-A9D2-511EC3372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96048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339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4466-E5C5-470F-B597-143B4F857A7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25315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5AA68-ED1C-481B-8A1B-DB4FEBECB6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1666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F0F32-CA70-44A8-BA9C-0E05EB728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2312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94F65-0163-4A92-8D78-273FABA03F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7755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87980-3166-4B9C-88AB-ED6A5A47340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9195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19F36-441B-40EE-9473-A2674913DF3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44570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8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4A08B-60EA-4A61-834B-BC73495AA74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20879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1C59E-32D0-462D-9093-0CDF6B3AA27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86334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4D2A8-9DAD-4160-958E-47DE7FC45CA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2813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34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49443" indent="0" algn="ctr">
              <a:buNone/>
              <a:defRPr/>
            </a:lvl2pPr>
            <a:lvl3pPr marL="898964" indent="0" algn="ctr">
              <a:buNone/>
              <a:defRPr/>
            </a:lvl3pPr>
            <a:lvl4pPr marL="1348468" indent="0" algn="ctr">
              <a:buNone/>
              <a:defRPr/>
            </a:lvl4pPr>
            <a:lvl5pPr marL="1797969" indent="0" algn="ctr">
              <a:buNone/>
              <a:defRPr/>
            </a:lvl5pPr>
            <a:lvl6pPr marL="2247467" indent="0" algn="ctr">
              <a:buNone/>
              <a:defRPr/>
            </a:lvl6pPr>
            <a:lvl7pPr marL="2696947" indent="0" algn="ctr">
              <a:buNone/>
              <a:defRPr/>
            </a:lvl7pPr>
            <a:lvl8pPr marL="3146452" indent="0" algn="ctr">
              <a:buNone/>
              <a:defRPr/>
            </a:lvl8pPr>
            <a:lvl9pPr marL="359593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04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24E0A-D0CC-4088-82D0-F6FA5D0C1A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380275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2842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443" indent="0">
              <a:buNone/>
              <a:defRPr sz="1800"/>
            </a:lvl2pPr>
            <a:lvl3pPr marL="898964" indent="0">
              <a:buNone/>
              <a:defRPr sz="1600"/>
            </a:lvl3pPr>
            <a:lvl4pPr marL="1348468" indent="0">
              <a:buNone/>
              <a:defRPr sz="1400"/>
            </a:lvl4pPr>
            <a:lvl5pPr marL="1797969" indent="0">
              <a:buNone/>
              <a:defRPr sz="1400"/>
            </a:lvl5pPr>
            <a:lvl6pPr marL="2247467" indent="0">
              <a:buNone/>
              <a:defRPr sz="1400"/>
            </a:lvl6pPr>
            <a:lvl7pPr marL="2696947" indent="0">
              <a:buNone/>
              <a:defRPr sz="1400"/>
            </a:lvl7pPr>
            <a:lvl8pPr marL="3146452" indent="0">
              <a:buNone/>
              <a:defRPr sz="1400"/>
            </a:lvl8pPr>
            <a:lvl9pPr marL="359593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5720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424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443" indent="0">
              <a:buNone/>
              <a:defRPr sz="2000" b="1"/>
            </a:lvl2pPr>
            <a:lvl3pPr marL="898964" indent="0">
              <a:buNone/>
              <a:defRPr sz="1800" b="1"/>
            </a:lvl3pPr>
            <a:lvl4pPr marL="1348468" indent="0">
              <a:buNone/>
              <a:defRPr sz="1600" b="1"/>
            </a:lvl4pPr>
            <a:lvl5pPr marL="1797969" indent="0">
              <a:buNone/>
              <a:defRPr sz="1600" b="1"/>
            </a:lvl5pPr>
            <a:lvl6pPr marL="2247467" indent="0">
              <a:buNone/>
              <a:defRPr sz="1600" b="1"/>
            </a:lvl6pPr>
            <a:lvl7pPr marL="2696947" indent="0">
              <a:buNone/>
              <a:defRPr sz="1600" b="1"/>
            </a:lvl7pPr>
            <a:lvl8pPr marL="3146452" indent="0">
              <a:buNone/>
              <a:defRPr sz="1600" b="1"/>
            </a:lvl8pPr>
            <a:lvl9pPr marL="35959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443" indent="0">
              <a:buNone/>
              <a:defRPr sz="2000" b="1"/>
            </a:lvl2pPr>
            <a:lvl3pPr marL="898964" indent="0">
              <a:buNone/>
              <a:defRPr sz="1800" b="1"/>
            </a:lvl3pPr>
            <a:lvl4pPr marL="1348468" indent="0">
              <a:buNone/>
              <a:defRPr sz="1600" b="1"/>
            </a:lvl4pPr>
            <a:lvl5pPr marL="1797969" indent="0">
              <a:buNone/>
              <a:defRPr sz="1600" b="1"/>
            </a:lvl5pPr>
            <a:lvl6pPr marL="2247467" indent="0">
              <a:buNone/>
              <a:defRPr sz="1600" b="1"/>
            </a:lvl6pPr>
            <a:lvl7pPr marL="2696947" indent="0">
              <a:buNone/>
              <a:defRPr sz="1600" b="1"/>
            </a:lvl7pPr>
            <a:lvl8pPr marL="3146452" indent="0">
              <a:buNone/>
              <a:defRPr sz="1600" b="1"/>
            </a:lvl8pPr>
            <a:lvl9pPr marL="35959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348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4141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8821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49443" indent="0">
              <a:buNone/>
              <a:defRPr sz="1200"/>
            </a:lvl2pPr>
            <a:lvl3pPr marL="898964" indent="0">
              <a:buNone/>
              <a:defRPr sz="1100"/>
            </a:lvl3pPr>
            <a:lvl4pPr marL="1348468" indent="0">
              <a:buNone/>
              <a:defRPr sz="900"/>
            </a:lvl4pPr>
            <a:lvl5pPr marL="1797969" indent="0">
              <a:buNone/>
              <a:defRPr sz="900"/>
            </a:lvl5pPr>
            <a:lvl6pPr marL="2247467" indent="0">
              <a:buNone/>
              <a:defRPr sz="900"/>
            </a:lvl6pPr>
            <a:lvl7pPr marL="2696947" indent="0">
              <a:buNone/>
              <a:defRPr sz="900"/>
            </a:lvl7pPr>
            <a:lvl8pPr marL="3146452" indent="0">
              <a:buNone/>
              <a:defRPr sz="900"/>
            </a:lvl8pPr>
            <a:lvl9pPr marL="35959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47284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49443" indent="0">
              <a:buNone/>
              <a:defRPr sz="2800"/>
            </a:lvl2pPr>
            <a:lvl3pPr marL="898964" indent="0">
              <a:buNone/>
              <a:defRPr sz="2300"/>
            </a:lvl3pPr>
            <a:lvl4pPr marL="1348468" indent="0">
              <a:buNone/>
              <a:defRPr sz="2000"/>
            </a:lvl4pPr>
            <a:lvl5pPr marL="1797969" indent="0">
              <a:buNone/>
              <a:defRPr sz="2000"/>
            </a:lvl5pPr>
            <a:lvl6pPr marL="2247467" indent="0">
              <a:buNone/>
              <a:defRPr sz="2000"/>
            </a:lvl6pPr>
            <a:lvl7pPr marL="2696947" indent="0">
              <a:buNone/>
              <a:defRPr sz="2000"/>
            </a:lvl7pPr>
            <a:lvl8pPr marL="3146452" indent="0">
              <a:buNone/>
              <a:defRPr sz="2000"/>
            </a:lvl8pPr>
            <a:lvl9pPr marL="3595939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87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49443" indent="0">
              <a:buNone/>
              <a:defRPr sz="1200"/>
            </a:lvl2pPr>
            <a:lvl3pPr marL="898964" indent="0">
              <a:buNone/>
              <a:defRPr sz="1100"/>
            </a:lvl3pPr>
            <a:lvl4pPr marL="1348468" indent="0">
              <a:buNone/>
              <a:defRPr sz="900"/>
            </a:lvl4pPr>
            <a:lvl5pPr marL="1797969" indent="0">
              <a:buNone/>
              <a:defRPr sz="900"/>
            </a:lvl5pPr>
            <a:lvl6pPr marL="2247467" indent="0">
              <a:buNone/>
              <a:defRPr sz="900"/>
            </a:lvl6pPr>
            <a:lvl7pPr marL="2696947" indent="0">
              <a:buNone/>
              <a:defRPr sz="900"/>
            </a:lvl7pPr>
            <a:lvl8pPr marL="3146452" indent="0">
              <a:buNone/>
              <a:defRPr sz="900"/>
            </a:lvl8pPr>
            <a:lvl9pPr marL="35959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912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7882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710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4540-B9D1-4EB1-BEA0-D2175E7E3B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00254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F8085-097C-4658-898B-A49E094C91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67385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7715B-74C6-48CE-8E5C-65AB319906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7440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C23FA-2BBD-43B5-BB16-582C2B99D1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03667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8E7B4-54AF-42F7-8618-CB8F0423BB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04812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7CF26-C741-41AC-8091-59D11915D7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64983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05221-8B89-4FAC-A911-21655FA522D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28376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DEDC7-CF67-4304-AF82-503AB01996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0209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3EEF-0F7F-4C06-8535-BB4FE4FD60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9166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4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8D4B2-F840-4D44-B534-58D8DA46B35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8908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5E794-CC53-4B6E-8E14-4146D50DAFA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60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70BD7-14A8-4224-B9F7-002D7310EE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543435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2F9B7-03FC-43CA-9502-8BE99A7B060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23814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6345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470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3494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2535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0421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9818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37408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7571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2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55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47315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47315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ECC44-3D51-48D8-BBE7-C26899956D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676438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8115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546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1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7C7A2-8D86-4E2B-A24C-D2D1FFD3829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754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C4598-1A9B-4686-AB40-06643925E30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38003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5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29E9-F331-4762-86CC-ECCC59F373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65955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85759-9F2A-4913-99C4-4FA617A88B7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03053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EE3BE-5AA5-4B5A-9786-559E947DE6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43235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EACA0-33B3-4053-859D-AEF61C34217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8033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A950F-9DE6-4994-BED3-85D0F47B19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93843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60" y="204797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A2766-C94F-41B1-94D3-242218AC152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03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AA52B-F084-4A57-82C5-F497C70F1B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82160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7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4E49F-E597-4082-B4DB-D3BBA301DF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1446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9ED31-B0D3-424F-BC02-9AF8CEBA429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9558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4567-6C2B-4D56-A825-39145DB1AA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5012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69" y="1598606"/>
            <a:ext cx="7772401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947" indent="0" algn="ctr">
              <a:buNone/>
              <a:defRPr/>
            </a:lvl2pPr>
            <a:lvl3pPr marL="683893" indent="0" algn="ctr">
              <a:buNone/>
              <a:defRPr/>
            </a:lvl3pPr>
            <a:lvl4pPr marL="1025840" indent="0" algn="ctr">
              <a:buNone/>
              <a:defRPr/>
            </a:lvl4pPr>
            <a:lvl5pPr marL="1367786" indent="0" algn="ctr">
              <a:buNone/>
              <a:defRPr/>
            </a:lvl5pPr>
            <a:lvl6pPr marL="1709734" indent="0" algn="ctr">
              <a:buNone/>
              <a:defRPr/>
            </a:lvl6pPr>
            <a:lvl7pPr marL="2051681" indent="0" algn="ctr">
              <a:buNone/>
              <a:defRPr/>
            </a:lvl7pPr>
            <a:lvl8pPr marL="2393627" indent="0" algn="ctr">
              <a:buNone/>
              <a:defRPr/>
            </a:lvl8pPr>
            <a:lvl9pPr marL="273557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497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1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947" indent="0">
              <a:buNone/>
              <a:defRPr sz="1300"/>
            </a:lvl2pPr>
            <a:lvl3pPr marL="683893" indent="0">
              <a:buNone/>
              <a:defRPr sz="1200"/>
            </a:lvl3pPr>
            <a:lvl4pPr marL="1025840" indent="0">
              <a:buNone/>
              <a:defRPr sz="1000"/>
            </a:lvl4pPr>
            <a:lvl5pPr marL="1367786" indent="0">
              <a:buNone/>
              <a:defRPr sz="1000"/>
            </a:lvl5pPr>
            <a:lvl6pPr marL="1709734" indent="0">
              <a:buNone/>
              <a:defRPr sz="1000"/>
            </a:lvl6pPr>
            <a:lvl7pPr marL="2051681" indent="0">
              <a:buNone/>
              <a:defRPr sz="1000"/>
            </a:lvl7pPr>
            <a:lvl8pPr marL="2393627" indent="0">
              <a:buNone/>
              <a:defRPr sz="1000"/>
            </a:lvl8pPr>
            <a:lvl9pPr marL="273557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09635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5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A836B-5632-4FF1-B710-4012D3A9D2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8942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4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4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724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947" indent="0">
              <a:buNone/>
              <a:defRPr sz="2100"/>
            </a:lvl2pPr>
            <a:lvl3pPr marL="683893" indent="0">
              <a:buNone/>
              <a:defRPr sz="1800"/>
            </a:lvl3pPr>
            <a:lvl4pPr marL="1025840" indent="0">
              <a:buNone/>
              <a:defRPr sz="1500"/>
            </a:lvl4pPr>
            <a:lvl5pPr marL="1367786" indent="0">
              <a:buNone/>
              <a:defRPr sz="1500"/>
            </a:lvl5pPr>
            <a:lvl6pPr marL="1709734" indent="0">
              <a:buNone/>
              <a:defRPr sz="1500"/>
            </a:lvl6pPr>
            <a:lvl7pPr marL="2051681" indent="0">
              <a:buNone/>
              <a:defRPr sz="1500"/>
            </a:lvl7pPr>
            <a:lvl8pPr marL="2393627" indent="0">
              <a:buNone/>
              <a:defRPr sz="1500"/>
            </a:lvl8pPr>
            <a:lvl9pPr marL="2735574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6243"/>
            <a:ext cx="5486400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3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215" y="6"/>
            <a:ext cx="2286001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0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7517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3977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1628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7626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1215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05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7E641-FF6C-47E2-A3BC-2317682AAC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933176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6988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98076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44045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0166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19853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37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41723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19769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3491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1115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61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" y="825105"/>
            <a:ext cx="1452563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5"/>
            <a:ext cx="1454150" cy="3919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4FB4-4F8C-42F8-82C7-1B825CF79B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059135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1061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55368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67423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89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6312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7883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30111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15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2344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6698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93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44064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9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373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24ABF-4C9F-47BD-B6D5-DE0FCA3F14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46051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02441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63921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44636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8740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34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9121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32584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65737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15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803A6-2492-40F9-8B7B-5050031B4F8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0981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45822-61D6-4398-B29D-A3EBB4A6644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79297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93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31B15-F25D-4D53-963F-CA0888C44B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74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1A672-456C-45AD-BA8A-15790DB11A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71268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0DB1D-F582-4070-A1DB-BF9501DEE69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66212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B0B4-9578-46D8-9B1F-0DE584091A6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0247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14639-5EF4-4A2E-B046-6B7F6F57D8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22588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803A-3397-4FAA-8C40-AF9D3556868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0353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3FDE-2139-4381-9E8D-1DEF5B82684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710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34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8ED27-8DA4-4515-A262-AF889C1A86E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43364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B173B-8BFF-4927-9720-1CFEA5DB53F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77945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7CB2F-BA32-4914-B1DD-FBCA801ACC5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4102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19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75187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02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00474-F68E-4FB4-8413-DD642D7241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886922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4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56655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9747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57955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3154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6253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5939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879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20423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15961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97802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3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58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2F4C5-496A-4AA5-B25F-6E2D822367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97790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10107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620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94782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2091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88581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52039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89202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65258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98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5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74262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09618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66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6339C-38E7-42FA-AF2C-2DEA43419A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447457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3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01646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68909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620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1057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74476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36067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87387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7274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81916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98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5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11063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92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05052-C70F-48EE-9D3B-04CFE71EE3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658849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14912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1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75025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000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71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51613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119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8102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66336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5653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75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988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0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46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47446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47446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61655-604A-40B8-8AA5-7C486C26DE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36707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460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80141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1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F204-AABF-4153-B889-4D319AB97C3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A1ADC-6B45-40A2-8F7D-78C47B66CF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721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73972-FC81-44F6-8554-B9CEB2FBFC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0553-CB3D-46EA-B2E4-55165B07A2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84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8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A6F2F-E818-4B7D-A725-7D229A4588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91DA-A1F9-4EDA-808B-6FCBFAC4C1F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36D2-C55D-4657-B58A-739ED6D322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E5C68-30E5-4EEB-8CA8-308A6A9332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0674468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248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898"/>
            <a:ext cx="54864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57F5-E485-406F-9496-8DA26576740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82510-1F3B-4320-BE3C-34C048297E8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49F15-53D2-4088-9928-6599761456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0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4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45E9-DDF5-4939-BB53-FBECE5ACD8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06774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0E2E6-D5B8-41F1-ACF0-108DC92E08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87958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EA3F-DC70-485C-A2DB-3D7DA952A4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81857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4E2-D022-4159-B946-4E368C98D2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7089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6E510-9ABF-4675-9E0E-31F6FCBFB2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7116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AD91A-D967-460E-8A96-ABB9DFAEA2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66438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4BC-D579-4582-B78E-8DADF98CD9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09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353226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AFC41-E7E7-4D94-8A35-D9CFCE66BA7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6349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36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83286-92D8-4287-876D-651832FD64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51008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AADA-0507-43A1-856E-5D845EDB1D4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03572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13CE-24DA-4995-8290-CB20B07CEA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31300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33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CF8C-67AD-480D-B050-20C098CE387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65192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1B0AC-6F9E-4711-ADA0-3A036934AE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37049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98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0ED78-230D-43E4-8681-E275709F194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7670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B21CC-0989-4D62-9DAA-7BFB80A73E3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30900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AB10D-8ADD-4A09-92BA-E2C811E6429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79049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A0D7-4A2D-463C-B3F7-963EB7AD70D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011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352553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D69FC-CF8C-4A80-BEC4-5953A8204E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77588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4390-0324-460B-87B3-126BFE381E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68569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66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53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3CB44-18E3-4C11-B51D-D42B98B2448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2936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A38FA-57AB-4A71-BB26-1121622382A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16724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47D06-08CA-447D-845E-BB6AFC845CD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6404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993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37C1-0A0A-4573-A73F-3EBD9675D3B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02564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6F022-481D-4E82-9715-937E41EF40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81075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0779-9406-44B7-9688-FE62373EF4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8032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B5479-D88B-4DB9-A3B2-9D2A444AD2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45538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70FD4-84E1-4049-B74A-0E3412E796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257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646403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B205-236C-458C-A341-2E16899B500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2597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0D58-8349-4BA8-91E5-430DC36AED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82137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1A1AD-341A-48D7-913A-3632323EE9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04060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745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98A17-E191-402C-AD75-4E099378E9F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99965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B5978-865C-494F-B3A4-9CC4D1C72A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98136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76FC-ACE9-4521-A406-6E3E8D773C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2969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9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93367-35C4-49C7-ACAC-B625AD3F5FA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495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978BF-7BFC-456D-8FBB-4C2D92D11FE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17883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75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5AD91-73C4-4969-A39C-97F27CA32B8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615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2D891-BB80-4D98-9233-8EFBA4DFD0C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821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5735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0403-D19B-4EE0-AE9F-0C665A7CD47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7474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30E4B-3BBC-4659-8C3A-24317E21926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55384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F2976-F40A-4DCE-886C-13452C1B6B8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51775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79C3D-E5CF-435A-8894-FBDE5299ADE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25325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81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25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91B70-9C59-49F0-9469-946F51BD5E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7588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C1223-E709-4AAF-AC2F-672297CC8D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62229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D806C-F044-433A-B727-F1F45C5FAD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699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3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1424" indent="0" algn="ctr">
              <a:buNone/>
              <a:defRPr/>
            </a:lvl2pPr>
            <a:lvl3pPr marL="902884" indent="0" algn="ctr">
              <a:buNone/>
              <a:defRPr/>
            </a:lvl3pPr>
            <a:lvl4pPr marL="1354345" indent="0" algn="ctr">
              <a:buNone/>
              <a:defRPr/>
            </a:lvl4pPr>
            <a:lvl5pPr marL="1805809" indent="0" algn="ctr">
              <a:buNone/>
              <a:defRPr/>
            </a:lvl5pPr>
            <a:lvl6pPr marL="2257261" indent="0" algn="ctr">
              <a:buNone/>
              <a:defRPr/>
            </a:lvl6pPr>
            <a:lvl7pPr marL="2708711" indent="0" algn="ctr">
              <a:buNone/>
              <a:defRPr/>
            </a:lvl7pPr>
            <a:lvl8pPr marL="3160173" indent="0" algn="ctr">
              <a:buNone/>
              <a:defRPr/>
            </a:lvl8pPr>
            <a:lvl9pPr marL="36116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45E9-DDF5-4939-BB53-FBECE5ACD8F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49745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0E2E6-D5B8-41F1-ACF0-108DC92E081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46005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49"/>
            <a:ext cx="7772400" cy="102155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424" indent="0">
              <a:buNone/>
              <a:defRPr sz="1800"/>
            </a:lvl2pPr>
            <a:lvl3pPr marL="902884" indent="0">
              <a:buNone/>
              <a:defRPr sz="1600"/>
            </a:lvl3pPr>
            <a:lvl4pPr marL="1354345" indent="0">
              <a:buNone/>
              <a:defRPr sz="1400"/>
            </a:lvl4pPr>
            <a:lvl5pPr marL="1805809" indent="0">
              <a:buNone/>
              <a:defRPr sz="1400"/>
            </a:lvl5pPr>
            <a:lvl6pPr marL="2257261" indent="0">
              <a:buNone/>
              <a:defRPr sz="1400"/>
            </a:lvl6pPr>
            <a:lvl7pPr marL="2708711" indent="0">
              <a:buNone/>
              <a:defRPr sz="1400"/>
            </a:lvl7pPr>
            <a:lvl8pPr marL="3160173" indent="0">
              <a:buNone/>
              <a:defRPr sz="1400"/>
            </a:lvl8pPr>
            <a:lvl9pPr marL="3611621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EA3F-DC70-485C-A2DB-3D7DA952A4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15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381643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0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6A4E2-D022-4159-B946-4E368C98D2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57310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1424" indent="0">
              <a:buNone/>
              <a:defRPr sz="2000" b="1"/>
            </a:lvl2pPr>
            <a:lvl3pPr marL="902884" indent="0">
              <a:buNone/>
              <a:defRPr sz="1800" b="1"/>
            </a:lvl3pPr>
            <a:lvl4pPr marL="1354345" indent="0">
              <a:buNone/>
              <a:defRPr sz="1600" b="1"/>
            </a:lvl4pPr>
            <a:lvl5pPr marL="1805809" indent="0">
              <a:buNone/>
              <a:defRPr sz="1600" b="1"/>
            </a:lvl5pPr>
            <a:lvl6pPr marL="2257261" indent="0">
              <a:buNone/>
              <a:defRPr sz="1600" b="1"/>
            </a:lvl6pPr>
            <a:lvl7pPr marL="2708711" indent="0">
              <a:buNone/>
              <a:defRPr sz="1600" b="1"/>
            </a:lvl7pPr>
            <a:lvl8pPr marL="3160173" indent="0">
              <a:buNone/>
              <a:defRPr sz="1600" b="1"/>
            </a:lvl8pPr>
            <a:lvl9pPr marL="361162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6E510-9ABF-4675-9E0E-31F6FCBFB2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2310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AD91A-D967-460E-8A96-ABB9DFAEA2A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51379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244BC-D579-4582-B78E-8DADF98CD9A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38000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AFC41-E7E7-4D94-8A35-D9CFCE66BA7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16217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1424" indent="0">
              <a:buNone/>
              <a:defRPr sz="2800"/>
            </a:lvl2pPr>
            <a:lvl3pPr marL="902884" indent="0">
              <a:buNone/>
              <a:defRPr sz="2300"/>
            </a:lvl3pPr>
            <a:lvl4pPr marL="1354345" indent="0">
              <a:buNone/>
              <a:defRPr sz="2000"/>
            </a:lvl4pPr>
            <a:lvl5pPr marL="1805809" indent="0">
              <a:buNone/>
              <a:defRPr sz="2000"/>
            </a:lvl5pPr>
            <a:lvl6pPr marL="2257261" indent="0">
              <a:buNone/>
              <a:defRPr sz="2000"/>
            </a:lvl6pPr>
            <a:lvl7pPr marL="2708711" indent="0">
              <a:buNone/>
              <a:defRPr sz="2000"/>
            </a:lvl7pPr>
            <a:lvl8pPr marL="3160173" indent="0">
              <a:buNone/>
              <a:defRPr sz="2000"/>
            </a:lvl8pPr>
            <a:lvl9pPr marL="3611621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6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1424" indent="0">
              <a:buNone/>
              <a:defRPr sz="1200"/>
            </a:lvl2pPr>
            <a:lvl3pPr marL="902884" indent="0">
              <a:buNone/>
              <a:defRPr sz="1100"/>
            </a:lvl3pPr>
            <a:lvl4pPr marL="1354345" indent="0">
              <a:buNone/>
              <a:defRPr sz="900"/>
            </a:lvl4pPr>
            <a:lvl5pPr marL="1805809" indent="0">
              <a:buNone/>
              <a:defRPr sz="900"/>
            </a:lvl5pPr>
            <a:lvl6pPr marL="2257261" indent="0">
              <a:buNone/>
              <a:defRPr sz="900"/>
            </a:lvl6pPr>
            <a:lvl7pPr marL="2708711" indent="0">
              <a:buNone/>
              <a:defRPr sz="900"/>
            </a:lvl7pPr>
            <a:lvl8pPr marL="3160173" indent="0">
              <a:buNone/>
              <a:defRPr sz="900"/>
            </a:lvl8pPr>
            <a:lvl9pPr marL="361162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83286-92D8-4287-876D-651832FD648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58077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1AADA-0507-43A1-856E-5D845EDB1D4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27456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13CE-24DA-4995-8290-CB20B07CEA7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00582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3" y="1598141"/>
            <a:ext cx="7772401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947" indent="0" algn="ctr">
              <a:buNone/>
              <a:defRPr/>
            </a:lvl2pPr>
            <a:lvl3pPr marL="683893" indent="0" algn="ctr">
              <a:buNone/>
              <a:defRPr/>
            </a:lvl3pPr>
            <a:lvl4pPr marL="1025840" indent="0" algn="ctr">
              <a:buNone/>
              <a:defRPr/>
            </a:lvl4pPr>
            <a:lvl5pPr marL="1367786" indent="0" algn="ctr">
              <a:buNone/>
              <a:defRPr/>
            </a:lvl5pPr>
            <a:lvl6pPr marL="1709734" indent="0" algn="ctr">
              <a:buNone/>
              <a:defRPr/>
            </a:lvl6pPr>
            <a:lvl7pPr marL="2051681" indent="0" algn="ctr">
              <a:buNone/>
              <a:defRPr/>
            </a:lvl7pPr>
            <a:lvl8pPr marL="2393627" indent="0" algn="ctr">
              <a:buNone/>
              <a:defRPr/>
            </a:lvl8pPr>
            <a:lvl9pPr marL="273557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889393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224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1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947" indent="0">
              <a:buNone/>
              <a:defRPr sz="1300"/>
            </a:lvl2pPr>
            <a:lvl3pPr marL="683893" indent="0">
              <a:buNone/>
              <a:defRPr sz="1200"/>
            </a:lvl3pPr>
            <a:lvl4pPr marL="1025840" indent="0">
              <a:buNone/>
              <a:defRPr sz="1000"/>
            </a:lvl4pPr>
            <a:lvl5pPr marL="1367786" indent="0">
              <a:buNone/>
              <a:defRPr sz="1000"/>
            </a:lvl5pPr>
            <a:lvl6pPr marL="1709734" indent="0">
              <a:buNone/>
              <a:defRPr sz="1000"/>
            </a:lvl6pPr>
            <a:lvl7pPr marL="2051681" indent="0">
              <a:buNone/>
              <a:defRPr sz="1000"/>
            </a:lvl7pPr>
            <a:lvl8pPr marL="2393627" indent="0">
              <a:buNone/>
              <a:defRPr sz="1000"/>
            </a:lvl8pPr>
            <a:lvl9pPr marL="273557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09632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2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4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4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8"/>
            <a:ext cx="3008314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947" indent="0">
              <a:buNone/>
              <a:defRPr sz="2100"/>
            </a:lvl2pPr>
            <a:lvl3pPr marL="683893" indent="0">
              <a:buNone/>
              <a:defRPr sz="1800"/>
            </a:lvl3pPr>
            <a:lvl4pPr marL="1025840" indent="0">
              <a:buNone/>
              <a:defRPr sz="1500"/>
            </a:lvl4pPr>
            <a:lvl5pPr marL="1367786" indent="0">
              <a:buNone/>
              <a:defRPr sz="1500"/>
            </a:lvl5pPr>
            <a:lvl6pPr marL="1709734" indent="0">
              <a:buNone/>
              <a:defRPr sz="1500"/>
            </a:lvl6pPr>
            <a:lvl7pPr marL="2051681" indent="0">
              <a:buNone/>
              <a:defRPr sz="1500"/>
            </a:lvl7pPr>
            <a:lvl8pPr marL="2393627" indent="0">
              <a:buNone/>
              <a:defRPr sz="1500"/>
            </a:lvl8pPr>
            <a:lvl9pPr marL="2735574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778"/>
            <a:ext cx="5486400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38" y="6"/>
            <a:ext cx="2286001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3" y="1598140"/>
            <a:ext cx="7772401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1947" indent="0" algn="ctr">
              <a:buNone/>
              <a:defRPr/>
            </a:lvl2pPr>
            <a:lvl3pPr marL="683893" indent="0" algn="ctr">
              <a:buNone/>
              <a:defRPr/>
            </a:lvl3pPr>
            <a:lvl4pPr marL="1025840" indent="0" algn="ctr">
              <a:buNone/>
              <a:defRPr/>
            </a:lvl4pPr>
            <a:lvl5pPr marL="1367786" indent="0" algn="ctr">
              <a:buNone/>
              <a:defRPr/>
            </a:lvl5pPr>
            <a:lvl6pPr marL="1709734" indent="0" algn="ctr">
              <a:buNone/>
              <a:defRPr/>
            </a:lvl6pPr>
            <a:lvl7pPr marL="2051681" indent="0" algn="ctr">
              <a:buNone/>
              <a:defRPr/>
            </a:lvl7pPr>
            <a:lvl8pPr marL="2393627" indent="0" algn="ctr">
              <a:buNone/>
              <a:defRPr/>
            </a:lvl8pPr>
            <a:lvl9pPr marL="273557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757403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224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1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1947" indent="0">
              <a:buNone/>
              <a:defRPr sz="1300"/>
            </a:lvl2pPr>
            <a:lvl3pPr marL="683893" indent="0">
              <a:buNone/>
              <a:defRPr sz="1200"/>
            </a:lvl3pPr>
            <a:lvl4pPr marL="1025840" indent="0">
              <a:buNone/>
              <a:defRPr sz="1000"/>
            </a:lvl4pPr>
            <a:lvl5pPr marL="1367786" indent="0">
              <a:buNone/>
              <a:defRPr sz="1000"/>
            </a:lvl5pPr>
            <a:lvl6pPr marL="1709734" indent="0">
              <a:buNone/>
              <a:defRPr sz="1000"/>
            </a:lvl6pPr>
            <a:lvl7pPr marL="2051681" indent="0">
              <a:buNone/>
              <a:defRPr sz="1000"/>
            </a:lvl7pPr>
            <a:lvl8pPr marL="2393627" indent="0">
              <a:buNone/>
              <a:defRPr sz="1000"/>
            </a:lvl8pPr>
            <a:lvl9pPr marL="273557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09632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2"/>
            <a:ext cx="4495800" cy="11465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7" indent="0">
              <a:buNone/>
              <a:defRPr sz="1500" b="1"/>
            </a:lvl2pPr>
            <a:lvl3pPr marL="683893" indent="0">
              <a:buNone/>
              <a:defRPr sz="1300" b="1"/>
            </a:lvl3pPr>
            <a:lvl4pPr marL="1025840" indent="0">
              <a:buNone/>
              <a:defRPr sz="1200" b="1"/>
            </a:lvl4pPr>
            <a:lvl5pPr marL="1367786" indent="0">
              <a:buNone/>
              <a:defRPr sz="1200" b="1"/>
            </a:lvl5pPr>
            <a:lvl6pPr marL="1709734" indent="0">
              <a:buNone/>
              <a:defRPr sz="1200" b="1"/>
            </a:lvl6pPr>
            <a:lvl7pPr marL="2051681" indent="0">
              <a:buNone/>
              <a:defRPr sz="1200" b="1"/>
            </a:lvl7pPr>
            <a:lvl8pPr marL="2393627" indent="0">
              <a:buNone/>
              <a:defRPr sz="1200" b="1"/>
            </a:lvl8pPr>
            <a:lvl9pPr marL="273557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4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8"/>
            <a:ext cx="3008314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947" indent="0">
              <a:buNone/>
              <a:defRPr sz="2100"/>
            </a:lvl2pPr>
            <a:lvl3pPr marL="683893" indent="0">
              <a:buNone/>
              <a:defRPr sz="1800"/>
            </a:lvl3pPr>
            <a:lvl4pPr marL="1025840" indent="0">
              <a:buNone/>
              <a:defRPr sz="1500"/>
            </a:lvl4pPr>
            <a:lvl5pPr marL="1367786" indent="0">
              <a:buNone/>
              <a:defRPr sz="1500"/>
            </a:lvl5pPr>
            <a:lvl6pPr marL="1709734" indent="0">
              <a:buNone/>
              <a:defRPr sz="1500"/>
            </a:lvl6pPr>
            <a:lvl7pPr marL="2051681" indent="0">
              <a:buNone/>
              <a:defRPr sz="1500"/>
            </a:lvl7pPr>
            <a:lvl8pPr marL="2393627" indent="0">
              <a:buNone/>
              <a:defRPr sz="1500"/>
            </a:lvl8pPr>
            <a:lvl9pPr marL="2735574" indent="0">
              <a:buNone/>
              <a:defRPr sz="15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777"/>
            <a:ext cx="5486400" cy="603647"/>
          </a:xfrm>
        </p:spPr>
        <p:txBody>
          <a:bodyPr/>
          <a:lstStyle>
            <a:lvl1pPr marL="0" indent="0">
              <a:buNone/>
              <a:defRPr sz="1000"/>
            </a:lvl1pPr>
            <a:lvl2pPr marL="341947" indent="0">
              <a:buNone/>
              <a:defRPr sz="900"/>
            </a:lvl2pPr>
            <a:lvl3pPr marL="683893" indent="0">
              <a:buNone/>
              <a:defRPr sz="700"/>
            </a:lvl3pPr>
            <a:lvl4pPr marL="1025840" indent="0">
              <a:buNone/>
              <a:defRPr sz="700"/>
            </a:lvl4pPr>
            <a:lvl5pPr marL="1367786" indent="0">
              <a:buNone/>
              <a:defRPr sz="700"/>
            </a:lvl5pPr>
            <a:lvl6pPr marL="1709734" indent="0">
              <a:buNone/>
              <a:defRPr sz="700"/>
            </a:lvl6pPr>
            <a:lvl7pPr marL="2051681" indent="0">
              <a:buNone/>
              <a:defRPr sz="700"/>
            </a:lvl7pPr>
            <a:lvl8pPr marL="2393627" indent="0">
              <a:buNone/>
              <a:defRPr sz="700"/>
            </a:lvl8pPr>
            <a:lvl9pPr marL="2735574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38" y="6"/>
            <a:ext cx="2286001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148357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CBCCC-0F99-4EA8-A45E-587B1329C5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2126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A352-8BEB-4201-BE17-A2DDDDE58CF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96040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C85B6-7825-44C4-AEB8-0BC608662BC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09553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BB2EB-7A81-4244-A1D1-9B4FFB7D3B3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15279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77299-3195-4307-A7C8-F53DA90CA8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39417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75D01-58AE-47C1-B190-2A41E4C7408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42474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A77E8-5584-4D0B-9734-1B6B79EA064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62165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773D2-EB7D-47A5-82C6-297B4DA1178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4974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5B079-D8FD-4B75-9E5C-02FEC64BCA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57831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CC3DD-5BF9-4593-8720-1E399C1FEF7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2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453717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1272-6CB9-4FFF-BF56-6964E213F44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81030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79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6378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43814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42371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27855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99987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32565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53880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61169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76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97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017753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1805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08924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1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F8085-097C-4658-898B-A49E094C91C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2313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7715B-74C6-48CE-8E5C-65AB319906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2959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C23FA-2BBD-43B5-BB16-582C2B99D14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48232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8E7B4-54AF-42F7-8618-CB8F0423BB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7457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7CF26-C741-41AC-8091-59D11915D7A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2955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05221-8B89-4FAC-A911-21655FA522D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71214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DEDC7-CF67-4304-AF82-503AB01996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33102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3EEF-0F7F-4C06-8535-BB4FE4FD60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513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822348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2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8D4B2-F840-4D44-B534-58D8DA46B35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55715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5E794-CC53-4B6E-8E14-4146D50DAFA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78584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1619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1619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2F9B7-03FC-43CA-9502-8BE99A7B060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19043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32006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48582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52957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68878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90649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2529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225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94197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30580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52975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06417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45946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4594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64625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22701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13608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8803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36411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68042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8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630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2890005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66295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52105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22476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55075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91779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28330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62019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87895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04455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694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25734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77818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2332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99734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93389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31886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81428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26249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04434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35905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7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83008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47473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50560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48586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88879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08316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9512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48758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3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6316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30955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071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80484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75497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41443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46368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96081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9216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72979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16282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2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2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21678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3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99104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44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771486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31290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24565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49719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99634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47421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26696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35277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75371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2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2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6017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169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5711897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93620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71118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0493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02670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44161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76264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98258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0558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72167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9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1141423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47379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56438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33481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31371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11594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1011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41318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04470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02542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143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13464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81725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4028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28761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96610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46957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68969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60248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72458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28824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8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998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4366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37484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98426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3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80235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33394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95794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93895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63523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96896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6500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067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7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CA60F-A024-4193-A6B6-1F801439B9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57510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94306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37962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2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2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554EE-4C24-4888-B269-DFE47255107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9644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31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5401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40088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26255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67025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35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95615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90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8355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6047-87D8-4D43-A31A-ACF62E9D03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493189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77315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9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3155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24050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0021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30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28849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54231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30100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7841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3665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3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43A2B-10FA-4E61-9874-BD976A88C2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808593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31013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3805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2266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13840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03868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8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77416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58558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498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82790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61610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29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31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FDA4-B0C5-492D-ABFF-4962B90635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542162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78937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7446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6434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76313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7639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25248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80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81392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54508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5870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645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D0E37-5A90-41D3-8D8C-6820ED64D0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896024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00408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64962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10877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11077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49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18385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22341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2272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68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74499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80121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417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511B6-015A-4C98-88B0-9A452BEB1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7063614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03729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88018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8244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92518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4681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5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10687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64690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96731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6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41861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304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4070B-F73A-4D4D-B58F-EF61CA9BEA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804459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53126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24299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12290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69867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51782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85003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09205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44550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13321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5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8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E0726-33C0-405C-971A-DE33F4BAF5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023657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6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26752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41735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16481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93546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4629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46255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02765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83389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4079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218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724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19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92A18-244C-40B7-9FEF-7B3C7CF975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735631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14119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6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6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79369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20157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34396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34353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8903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8382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99494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293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6FC8F-E890-444F-AB34-05B1D487BC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484075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41939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84300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25116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26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23239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02000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6101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6"/>
            <a:ext cx="4495800" cy="11465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959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09151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72990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864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"/>
            <a:ext cx="2286000" cy="1956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"/>
            <a:ext cx="6705600" cy="1956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99E10-F70C-4BCD-B484-8DD22D11E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48276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25567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4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42658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10059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"/>
            <a:ext cx="2286000" cy="19561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"/>
            <a:ext cx="6705600" cy="19561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17830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5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24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F204-AABF-4153-B889-4D319AB97C3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A1ADC-6B45-40A2-8F7D-78C47B66CF0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721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73972-FC81-44F6-8554-B9CEB2FBFC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09627"/>
            <a:ext cx="4495800" cy="809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E0553-CB3D-46EA-B2E4-55165B07A2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84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8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A6F2F-E818-4B7D-A725-7D229A4588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96.xml"/><Relationship Id="rId7" Type="http://schemas.openxmlformats.org/officeDocument/2006/relationships/slideLayout" Target="../slideLayouts/slideLayout1100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95.xml"/><Relationship Id="rId1" Type="http://schemas.openxmlformats.org/officeDocument/2006/relationships/slideLayout" Target="../slideLayouts/slideLayout1094.xml"/><Relationship Id="rId6" Type="http://schemas.openxmlformats.org/officeDocument/2006/relationships/slideLayout" Target="../slideLayouts/slideLayout1099.xml"/><Relationship Id="rId11" Type="http://schemas.openxmlformats.org/officeDocument/2006/relationships/slideLayout" Target="../slideLayouts/slideLayout1104.xml"/><Relationship Id="rId5" Type="http://schemas.openxmlformats.org/officeDocument/2006/relationships/slideLayout" Target="../slideLayouts/slideLayout1098.xml"/><Relationship Id="rId10" Type="http://schemas.openxmlformats.org/officeDocument/2006/relationships/slideLayout" Target="../slideLayouts/slideLayout1103.xml"/><Relationship Id="rId4" Type="http://schemas.openxmlformats.org/officeDocument/2006/relationships/slideLayout" Target="../slideLayouts/slideLayout1097.xml"/><Relationship Id="rId9" Type="http://schemas.openxmlformats.org/officeDocument/2006/relationships/slideLayout" Target="../slideLayouts/slideLayout1102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07.xml"/><Relationship Id="rId7" Type="http://schemas.openxmlformats.org/officeDocument/2006/relationships/slideLayout" Target="../slideLayouts/slideLayout1111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106.xml"/><Relationship Id="rId1" Type="http://schemas.openxmlformats.org/officeDocument/2006/relationships/slideLayout" Target="../slideLayouts/slideLayout1105.xml"/><Relationship Id="rId6" Type="http://schemas.openxmlformats.org/officeDocument/2006/relationships/slideLayout" Target="../slideLayouts/slideLayout1110.xml"/><Relationship Id="rId11" Type="http://schemas.openxmlformats.org/officeDocument/2006/relationships/slideLayout" Target="../slideLayouts/slideLayout1115.xml"/><Relationship Id="rId5" Type="http://schemas.openxmlformats.org/officeDocument/2006/relationships/slideLayout" Target="../slideLayouts/slideLayout1109.xml"/><Relationship Id="rId10" Type="http://schemas.openxmlformats.org/officeDocument/2006/relationships/slideLayout" Target="../slideLayouts/slideLayout1114.xml"/><Relationship Id="rId4" Type="http://schemas.openxmlformats.org/officeDocument/2006/relationships/slideLayout" Target="../slideLayouts/slideLayout1108.xml"/><Relationship Id="rId9" Type="http://schemas.openxmlformats.org/officeDocument/2006/relationships/slideLayout" Target="../slideLayouts/slideLayout1113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18.xml"/><Relationship Id="rId7" Type="http://schemas.openxmlformats.org/officeDocument/2006/relationships/slideLayout" Target="../slideLayouts/slideLayout1122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17.xml"/><Relationship Id="rId1" Type="http://schemas.openxmlformats.org/officeDocument/2006/relationships/slideLayout" Target="../slideLayouts/slideLayout1116.xml"/><Relationship Id="rId6" Type="http://schemas.openxmlformats.org/officeDocument/2006/relationships/slideLayout" Target="../slideLayouts/slideLayout1121.xml"/><Relationship Id="rId11" Type="http://schemas.openxmlformats.org/officeDocument/2006/relationships/slideLayout" Target="../slideLayouts/slideLayout1126.xml"/><Relationship Id="rId5" Type="http://schemas.openxmlformats.org/officeDocument/2006/relationships/slideLayout" Target="../slideLayouts/slideLayout1120.xml"/><Relationship Id="rId10" Type="http://schemas.openxmlformats.org/officeDocument/2006/relationships/slideLayout" Target="../slideLayouts/slideLayout1125.xml"/><Relationship Id="rId4" Type="http://schemas.openxmlformats.org/officeDocument/2006/relationships/slideLayout" Target="../slideLayouts/slideLayout1119.xml"/><Relationship Id="rId9" Type="http://schemas.openxmlformats.org/officeDocument/2006/relationships/slideLayout" Target="../slideLayouts/slideLayout1124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29.xml"/><Relationship Id="rId7" Type="http://schemas.openxmlformats.org/officeDocument/2006/relationships/slideLayout" Target="../slideLayouts/slideLayout1133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28.xml"/><Relationship Id="rId1" Type="http://schemas.openxmlformats.org/officeDocument/2006/relationships/slideLayout" Target="../slideLayouts/slideLayout1127.xml"/><Relationship Id="rId6" Type="http://schemas.openxmlformats.org/officeDocument/2006/relationships/slideLayout" Target="../slideLayouts/slideLayout1132.xml"/><Relationship Id="rId11" Type="http://schemas.openxmlformats.org/officeDocument/2006/relationships/slideLayout" Target="../slideLayouts/slideLayout1137.xml"/><Relationship Id="rId5" Type="http://schemas.openxmlformats.org/officeDocument/2006/relationships/slideLayout" Target="../slideLayouts/slideLayout1131.xml"/><Relationship Id="rId10" Type="http://schemas.openxmlformats.org/officeDocument/2006/relationships/slideLayout" Target="../slideLayouts/slideLayout1136.xml"/><Relationship Id="rId4" Type="http://schemas.openxmlformats.org/officeDocument/2006/relationships/slideLayout" Target="../slideLayouts/slideLayout1130.xml"/><Relationship Id="rId9" Type="http://schemas.openxmlformats.org/officeDocument/2006/relationships/slideLayout" Target="../slideLayouts/slideLayout1135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40.xml"/><Relationship Id="rId7" Type="http://schemas.openxmlformats.org/officeDocument/2006/relationships/slideLayout" Target="../slideLayouts/slideLayout1144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39.xml"/><Relationship Id="rId1" Type="http://schemas.openxmlformats.org/officeDocument/2006/relationships/slideLayout" Target="../slideLayouts/slideLayout1138.xml"/><Relationship Id="rId6" Type="http://schemas.openxmlformats.org/officeDocument/2006/relationships/slideLayout" Target="../slideLayouts/slideLayout1143.xml"/><Relationship Id="rId11" Type="http://schemas.openxmlformats.org/officeDocument/2006/relationships/slideLayout" Target="../slideLayouts/slideLayout1148.xml"/><Relationship Id="rId5" Type="http://schemas.openxmlformats.org/officeDocument/2006/relationships/slideLayout" Target="../slideLayouts/slideLayout1142.xml"/><Relationship Id="rId10" Type="http://schemas.openxmlformats.org/officeDocument/2006/relationships/slideLayout" Target="../slideLayouts/slideLayout1147.xml"/><Relationship Id="rId4" Type="http://schemas.openxmlformats.org/officeDocument/2006/relationships/slideLayout" Target="../slideLayouts/slideLayout1141.xml"/><Relationship Id="rId9" Type="http://schemas.openxmlformats.org/officeDocument/2006/relationships/slideLayout" Target="../slideLayouts/slideLayout1146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51.xml"/><Relationship Id="rId7" Type="http://schemas.openxmlformats.org/officeDocument/2006/relationships/slideLayout" Target="../slideLayouts/slideLayout1155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50.xml"/><Relationship Id="rId1" Type="http://schemas.openxmlformats.org/officeDocument/2006/relationships/slideLayout" Target="../slideLayouts/slideLayout1149.xml"/><Relationship Id="rId6" Type="http://schemas.openxmlformats.org/officeDocument/2006/relationships/slideLayout" Target="../slideLayouts/slideLayout1154.xml"/><Relationship Id="rId11" Type="http://schemas.openxmlformats.org/officeDocument/2006/relationships/slideLayout" Target="../slideLayouts/slideLayout1159.xml"/><Relationship Id="rId5" Type="http://schemas.openxmlformats.org/officeDocument/2006/relationships/slideLayout" Target="../slideLayouts/slideLayout1153.xml"/><Relationship Id="rId10" Type="http://schemas.openxmlformats.org/officeDocument/2006/relationships/slideLayout" Target="../slideLayouts/slideLayout1158.xml"/><Relationship Id="rId4" Type="http://schemas.openxmlformats.org/officeDocument/2006/relationships/slideLayout" Target="../slideLayouts/slideLayout1152.xml"/><Relationship Id="rId9" Type="http://schemas.openxmlformats.org/officeDocument/2006/relationships/slideLayout" Target="../slideLayouts/slideLayout1157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62.xml"/><Relationship Id="rId7" Type="http://schemas.openxmlformats.org/officeDocument/2006/relationships/slideLayout" Target="../slideLayouts/slideLayout1166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61.xml"/><Relationship Id="rId1" Type="http://schemas.openxmlformats.org/officeDocument/2006/relationships/slideLayout" Target="../slideLayouts/slideLayout1160.xml"/><Relationship Id="rId6" Type="http://schemas.openxmlformats.org/officeDocument/2006/relationships/slideLayout" Target="../slideLayouts/slideLayout1165.xml"/><Relationship Id="rId11" Type="http://schemas.openxmlformats.org/officeDocument/2006/relationships/slideLayout" Target="../slideLayouts/slideLayout1170.xml"/><Relationship Id="rId5" Type="http://schemas.openxmlformats.org/officeDocument/2006/relationships/slideLayout" Target="../slideLayouts/slideLayout1164.xml"/><Relationship Id="rId10" Type="http://schemas.openxmlformats.org/officeDocument/2006/relationships/slideLayout" Target="../slideLayouts/slideLayout1169.xml"/><Relationship Id="rId4" Type="http://schemas.openxmlformats.org/officeDocument/2006/relationships/slideLayout" Target="../slideLayouts/slideLayout1163.xml"/><Relationship Id="rId9" Type="http://schemas.openxmlformats.org/officeDocument/2006/relationships/slideLayout" Target="../slideLayouts/slideLayout1168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73.xml"/><Relationship Id="rId7" Type="http://schemas.openxmlformats.org/officeDocument/2006/relationships/slideLayout" Target="../slideLayouts/slideLayout1177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72.xml"/><Relationship Id="rId1" Type="http://schemas.openxmlformats.org/officeDocument/2006/relationships/slideLayout" Target="../slideLayouts/slideLayout1171.xml"/><Relationship Id="rId6" Type="http://schemas.openxmlformats.org/officeDocument/2006/relationships/slideLayout" Target="../slideLayouts/slideLayout1176.xml"/><Relationship Id="rId11" Type="http://schemas.openxmlformats.org/officeDocument/2006/relationships/slideLayout" Target="../slideLayouts/slideLayout1181.xml"/><Relationship Id="rId5" Type="http://schemas.openxmlformats.org/officeDocument/2006/relationships/slideLayout" Target="../slideLayouts/slideLayout1175.xml"/><Relationship Id="rId10" Type="http://schemas.openxmlformats.org/officeDocument/2006/relationships/slideLayout" Target="../slideLayouts/slideLayout1180.xml"/><Relationship Id="rId4" Type="http://schemas.openxmlformats.org/officeDocument/2006/relationships/slideLayout" Target="../slideLayouts/slideLayout1174.xml"/><Relationship Id="rId9" Type="http://schemas.openxmlformats.org/officeDocument/2006/relationships/slideLayout" Target="../slideLayouts/slideLayout1179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84.xml"/><Relationship Id="rId7" Type="http://schemas.openxmlformats.org/officeDocument/2006/relationships/slideLayout" Target="../slideLayouts/slideLayout1188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83.xml"/><Relationship Id="rId1" Type="http://schemas.openxmlformats.org/officeDocument/2006/relationships/slideLayout" Target="../slideLayouts/slideLayout1182.xml"/><Relationship Id="rId6" Type="http://schemas.openxmlformats.org/officeDocument/2006/relationships/slideLayout" Target="../slideLayouts/slideLayout1187.xml"/><Relationship Id="rId11" Type="http://schemas.openxmlformats.org/officeDocument/2006/relationships/slideLayout" Target="../slideLayouts/slideLayout1192.xml"/><Relationship Id="rId5" Type="http://schemas.openxmlformats.org/officeDocument/2006/relationships/slideLayout" Target="../slideLayouts/slideLayout1186.xml"/><Relationship Id="rId10" Type="http://schemas.openxmlformats.org/officeDocument/2006/relationships/slideLayout" Target="../slideLayouts/slideLayout1191.xml"/><Relationship Id="rId4" Type="http://schemas.openxmlformats.org/officeDocument/2006/relationships/slideLayout" Target="../slideLayouts/slideLayout1185.xml"/><Relationship Id="rId9" Type="http://schemas.openxmlformats.org/officeDocument/2006/relationships/slideLayout" Target="../slideLayouts/slideLayout1190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95.xml"/><Relationship Id="rId7" Type="http://schemas.openxmlformats.org/officeDocument/2006/relationships/slideLayout" Target="../slideLayouts/slideLayout1199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94.xml"/><Relationship Id="rId1" Type="http://schemas.openxmlformats.org/officeDocument/2006/relationships/slideLayout" Target="../slideLayouts/slideLayout1193.xml"/><Relationship Id="rId6" Type="http://schemas.openxmlformats.org/officeDocument/2006/relationships/slideLayout" Target="../slideLayouts/slideLayout1198.xml"/><Relationship Id="rId11" Type="http://schemas.openxmlformats.org/officeDocument/2006/relationships/slideLayout" Target="../slideLayouts/slideLayout1203.xml"/><Relationship Id="rId5" Type="http://schemas.openxmlformats.org/officeDocument/2006/relationships/slideLayout" Target="../slideLayouts/slideLayout1197.xml"/><Relationship Id="rId10" Type="http://schemas.openxmlformats.org/officeDocument/2006/relationships/slideLayout" Target="../slideLayouts/slideLayout1202.xml"/><Relationship Id="rId4" Type="http://schemas.openxmlformats.org/officeDocument/2006/relationships/slideLayout" Target="../slideLayouts/slideLayout1196.xml"/><Relationship Id="rId9" Type="http://schemas.openxmlformats.org/officeDocument/2006/relationships/slideLayout" Target="../slideLayouts/slideLayout12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06.xml"/><Relationship Id="rId7" Type="http://schemas.openxmlformats.org/officeDocument/2006/relationships/slideLayout" Target="../slideLayouts/slideLayout1210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205.xml"/><Relationship Id="rId1" Type="http://schemas.openxmlformats.org/officeDocument/2006/relationships/slideLayout" Target="../slideLayouts/slideLayout1204.xml"/><Relationship Id="rId6" Type="http://schemas.openxmlformats.org/officeDocument/2006/relationships/slideLayout" Target="../slideLayouts/slideLayout1209.xml"/><Relationship Id="rId11" Type="http://schemas.openxmlformats.org/officeDocument/2006/relationships/slideLayout" Target="../slideLayouts/slideLayout1214.xml"/><Relationship Id="rId5" Type="http://schemas.openxmlformats.org/officeDocument/2006/relationships/slideLayout" Target="../slideLayouts/slideLayout1208.xml"/><Relationship Id="rId10" Type="http://schemas.openxmlformats.org/officeDocument/2006/relationships/slideLayout" Target="../slideLayouts/slideLayout1213.xml"/><Relationship Id="rId4" Type="http://schemas.openxmlformats.org/officeDocument/2006/relationships/slideLayout" Target="../slideLayouts/slideLayout1207.xml"/><Relationship Id="rId9" Type="http://schemas.openxmlformats.org/officeDocument/2006/relationships/slideLayout" Target="../slideLayouts/slideLayout1212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17.xml"/><Relationship Id="rId7" Type="http://schemas.openxmlformats.org/officeDocument/2006/relationships/slideLayout" Target="../slideLayouts/slideLayout1221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16.xml"/><Relationship Id="rId1" Type="http://schemas.openxmlformats.org/officeDocument/2006/relationships/slideLayout" Target="../slideLayouts/slideLayout1215.xml"/><Relationship Id="rId6" Type="http://schemas.openxmlformats.org/officeDocument/2006/relationships/slideLayout" Target="../slideLayouts/slideLayout1220.xml"/><Relationship Id="rId11" Type="http://schemas.openxmlformats.org/officeDocument/2006/relationships/slideLayout" Target="../slideLayouts/slideLayout1225.xml"/><Relationship Id="rId5" Type="http://schemas.openxmlformats.org/officeDocument/2006/relationships/slideLayout" Target="../slideLayouts/slideLayout1219.xml"/><Relationship Id="rId10" Type="http://schemas.openxmlformats.org/officeDocument/2006/relationships/slideLayout" Target="../slideLayouts/slideLayout1224.xml"/><Relationship Id="rId4" Type="http://schemas.openxmlformats.org/officeDocument/2006/relationships/slideLayout" Target="../slideLayouts/slideLayout1218.xml"/><Relationship Id="rId9" Type="http://schemas.openxmlformats.org/officeDocument/2006/relationships/slideLayout" Target="../slideLayouts/slideLayout1223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28.xml"/><Relationship Id="rId7" Type="http://schemas.openxmlformats.org/officeDocument/2006/relationships/slideLayout" Target="../slideLayouts/slideLayout1232.xml"/><Relationship Id="rId12" Type="http://schemas.openxmlformats.org/officeDocument/2006/relationships/theme" Target="../theme/theme112.xml"/><Relationship Id="rId2" Type="http://schemas.openxmlformats.org/officeDocument/2006/relationships/slideLayout" Target="../slideLayouts/slideLayout1227.xml"/><Relationship Id="rId1" Type="http://schemas.openxmlformats.org/officeDocument/2006/relationships/slideLayout" Target="../slideLayouts/slideLayout1226.xml"/><Relationship Id="rId6" Type="http://schemas.openxmlformats.org/officeDocument/2006/relationships/slideLayout" Target="../slideLayouts/slideLayout1231.xml"/><Relationship Id="rId11" Type="http://schemas.openxmlformats.org/officeDocument/2006/relationships/slideLayout" Target="../slideLayouts/slideLayout1236.xml"/><Relationship Id="rId5" Type="http://schemas.openxmlformats.org/officeDocument/2006/relationships/slideLayout" Target="../slideLayouts/slideLayout1230.xml"/><Relationship Id="rId10" Type="http://schemas.openxmlformats.org/officeDocument/2006/relationships/slideLayout" Target="../slideLayouts/slideLayout1235.xml"/><Relationship Id="rId4" Type="http://schemas.openxmlformats.org/officeDocument/2006/relationships/slideLayout" Target="../slideLayouts/slideLayout1229.xml"/><Relationship Id="rId9" Type="http://schemas.openxmlformats.org/officeDocument/2006/relationships/slideLayout" Target="../slideLayouts/slideLayout1234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39.xml"/><Relationship Id="rId7" Type="http://schemas.openxmlformats.org/officeDocument/2006/relationships/slideLayout" Target="../slideLayouts/slideLayout1243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38.xml"/><Relationship Id="rId1" Type="http://schemas.openxmlformats.org/officeDocument/2006/relationships/slideLayout" Target="../slideLayouts/slideLayout1237.xml"/><Relationship Id="rId6" Type="http://schemas.openxmlformats.org/officeDocument/2006/relationships/slideLayout" Target="../slideLayouts/slideLayout1242.xml"/><Relationship Id="rId11" Type="http://schemas.openxmlformats.org/officeDocument/2006/relationships/slideLayout" Target="../slideLayouts/slideLayout1247.xml"/><Relationship Id="rId5" Type="http://schemas.openxmlformats.org/officeDocument/2006/relationships/slideLayout" Target="../slideLayouts/slideLayout1241.xml"/><Relationship Id="rId10" Type="http://schemas.openxmlformats.org/officeDocument/2006/relationships/slideLayout" Target="../slideLayouts/slideLayout1246.xml"/><Relationship Id="rId4" Type="http://schemas.openxmlformats.org/officeDocument/2006/relationships/slideLayout" Target="../slideLayouts/slideLayout1240.xml"/><Relationship Id="rId9" Type="http://schemas.openxmlformats.org/officeDocument/2006/relationships/slideLayout" Target="../slideLayouts/slideLayout1245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50.xml"/><Relationship Id="rId7" Type="http://schemas.openxmlformats.org/officeDocument/2006/relationships/slideLayout" Target="../slideLayouts/slideLayout1254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49.xml"/><Relationship Id="rId1" Type="http://schemas.openxmlformats.org/officeDocument/2006/relationships/slideLayout" Target="../slideLayouts/slideLayout1248.xml"/><Relationship Id="rId6" Type="http://schemas.openxmlformats.org/officeDocument/2006/relationships/slideLayout" Target="../slideLayouts/slideLayout1253.xml"/><Relationship Id="rId11" Type="http://schemas.openxmlformats.org/officeDocument/2006/relationships/slideLayout" Target="../slideLayouts/slideLayout1258.xml"/><Relationship Id="rId5" Type="http://schemas.openxmlformats.org/officeDocument/2006/relationships/slideLayout" Target="../slideLayouts/slideLayout1252.xml"/><Relationship Id="rId10" Type="http://schemas.openxmlformats.org/officeDocument/2006/relationships/slideLayout" Target="../slideLayouts/slideLayout1257.xml"/><Relationship Id="rId4" Type="http://schemas.openxmlformats.org/officeDocument/2006/relationships/slideLayout" Target="../slideLayouts/slideLayout1251.xml"/><Relationship Id="rId9" Type="http://schemas.openxmlformats.org/officeDocument/2006/relationships/slideLayout" Target="../slideLayouts/slideLayout1256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61.xml"/><Relationship Id="rId7" Type="http://schemas.openxmlformats.org/officeDocument/2006/relationships/slideLayout" Target="../slideLayouts/slideLayout1265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60.xml"/><Relationship Id="rId1" Type="http://schemas.openxmlformats.org/officeDocument/2006/relationships/slideLayout" Target="../slideLayouts/slideLayout1259.xml"/><Relationship Id="rId6" Type="http://schemas.openxmlformats.org/officeDocument/2006/relationships/slideLayout" Target="../slideLayouts/slideLayout1264.xml"/><Relationship Id="rId11" Type="http://schemas.openxmlformats.org/officeDocument/2006/relationships/slideLayout" Target="../slideLayouts/slideLayout1269.xml"/><Relationship Id="rId5" Type="http://schemas.openxmlformats.org/officeDocument/2006/relationships/slideLayout" Target="../slideLayouts/slideLayout1263.xml"/><Relationship Id="rId10" Type="http://schemas.openxmlformats.org/officeDocument/2006/relationships/slideLayout" Target="../slideLayouts/slideLayout1268.xml"/><Relationship Id="rId4" Type="http://schemas.openxmlformats.org/officeDocument/2006/relationships/slideLayout" Target="../slideLayouts/slideLayout1262.xml"/><Relationship Id="rId9" Type="http://schemas.openxmlformats.org/officeDocument/2006/relationships/slideLayout" Target="../slideLayouts/slideLayout1267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72.xml"/><Relationship Id="rId7" Type="http://schemas.openxmlformats.org/officeDocument/2006/relationships/slideLayout" Target="../slideLayouts/slideLayout1276.xml"/><Relationship Id="rId12" Type="http://schemas.openxmlformats.org/officeDocument/2006/relationships/theme" Target="../theme/theme116.xml"/><Relationship Id="rId2" Type="http://schemas.openxmlformats.org/officeDocument/2006/relationships/slideLayout" Target="../slideLayouts/slideLayout1271.xml"/><Relationship Id="rId1" Type="http://schemas.openxmlformats.org/officeDocument/2006/relationships/slideLayout" Target="../slideLayouts/slideLayout1270.xml"/><Relationship Id="rId6" Type="http://schemas.openxmlformats.org/officeDocument/2006/relationships/slideLayout" Target="../slideLayouts/slideLayout1275.xml"/><Relationship Id="rId11" Type="http://schemas.openxmlformats.org/officeDocument/2006/relationships/slideLayout" Target="../slideLayouts/slideLayout1280.xml"/><Relationship Id="rId5" Type="http://schemas.openxmlformats.org/officeDocument/2006/relationships/slideLayout" Target="../slideLayouts/slideLayout1274.xml"/><Relationship Id="rId10" Type="http://schemas.openxmlformats.org/officeDocument/2006/relationships/slideLayout" Target="../slideLayouts/slideLayout1279.xml"/><Relationship Id="rId4" Type="http://schemas.openxmlformats.org/officeDocument/2006/relationships/slideLayout" Target="../slideLayouts/slideLayout1273.xml"/><Relationship Id="rId9" Type="http://schemas.openxmlformats.org/officeDocument/2006/relationships/slideLayout" Target="../slideLayouts/slideLayout1278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83.xml"/><Relationship Id="rId7" Type="http://schemas.openxmlformats.org/officeDocument/2006/relationships/slideLayout" Target="../slideLayouts/slideLayout1287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82.xml"/><Relationship Id="rId1" Type="http://schemas.openxmlformats.org/officeDocument/2006/relationships/slideLayout" Target="../slideLayouts/slideLayout1281.xml"/><Relationship Id="rId6" Type="http://schemas.openxmlformats.org/officeDocument/2006/relationships/slideLayout" Target="../slideLayouts/slideLayout1286.xml"/><Relationship Id="rId11" Type="http://schemas.openxmlformats.org/officeDocument/2006/relationships/slideLayout" Target="../slideLayouts/slideLayout1291.xml"/><Relationship Id="rId5" Type="http://schemas.openxmlformats.org/officeDocument/2006/relationships/slideLayout" Target="../slideLayouts/slideLayout1285.xml"/><Relationship Id="rId10" Type="http://schemas.openxmlformats.org/officeDocument/2006/relationships/slideLayout" Target="../slideLayouts/slideLayout1290.xml"/><Relationship Id="rId4" Type="http://schemas.openxmlformats.org/officeDocument/2006/relationships/slideLayout" Target="../slideLayouts/slideLayout1284.xml"/><Relationship Id="rId9" Type="http://schemas.openxmlformats.org/officeDocument/2006/relationships/slideLayout" Target="../slideLayouts/slideLayout1289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94.xml"/><Relationship Id="rId7" Type="http://schemas.openxmlformats.org/officeDocument/2006/relationships/slideLayout" Target="../slideLayouts/slideLayout1298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293.xml"/><Relationship Id="rId1" Type="http://schemas.openxmlformats.org/officeDocument/2006/relationships/slideLayout" Target="../slideLayouts/slideLayout1292.xml"/><Relationship Id="rId6" Type="http://schemas.openxmlformats.org/officeDocument/2006/relationships/slideLayout" Target="../slideLayouts/slideLayout1297.xml"/><Relationship Id="rId11" Type="http://schemas.openxmlformats.org/officeDocument/2006/relationships/slideLayout" Target="../slideLayouts/slideLayout1302.xml"/><Relationship Id="rId5" Type="http://schemas.openxmlformats.org/officeDocument/2006/relationships/slideLayout" Target="../slideLayouts/slideLayout1296.xml"/><Relationship Id="rId10" Type="http://schemas.openxmlformats.org/officeDocument/2006/relationships/slideLayout" Target="../slideLayouts/slideLayout1301.xml"/><Relationship Id="rId4" Type="http://schemas.openxmlformats.org/officeDocument/2006/relationships/slideLayout" Target="../slideLayouts/slideLayout1295.xml"/><Relationship Id="rId9" Type="http://schemas.openxmlformats.org/officeDocument/2006/relationships/slideLayout" Target="../slideLayouts/slideLayout1300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305.xml"/><Relationship Id="rId7" Type="http://schemas.openxmlformats.org/officeDocument/2006/relationships/slideLayout" Target="../slideLayouts/slideLayout1309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1304.xml"/><Relationship Id="rId1" Type="http://schemas.openxmlformats.org/officeDocument/2006/relationships/slideLayout" Target="../slideLayouts/slideLayout1303.xml"/><Relationship Id="rId6" Type="http://schemas.openxmlformats.org/officeDocument/2006/relationships/slideLayout" Target="../slideLayouts/slideLayout1308.xml"/><Relationship Id="rId11" Type="http://schemas.openxmlformats.org/officeDocument/2006/relationships/slideLayout" Target="../slideLayouts/slideLayout1313.xml"/><Relationship Id="rId5" Type="http://schemas.openxmlformats.org/officeDocument/2006/relationships/slideLayout" Target="../slideLayouts/slideLayout1307.xml"/><Relationship Id="rId10" Type="http://schemas.openxmlformats.org/officeDocument/2006/relationships/slideLayout" Target="../slideLayouts/slideLayout1312.xml"/><Relationship Id="rId4" Type="http://schemas.openxmlformats.org/officeDocument/2006/relationships/slideLayout" Target="../slideLayouts/slideLayout1306.xml"/><Relationship Id="rId9" Type="http://schemas.openxmlformats.org/officeDocument/2006/relationships/slideLayout" Target="../slideLayouts/slideLayout13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16.xml"/><Relationship Id="rId7" Type="http://schemas.openxmlformats.org/officeDocument/2006/relationships/slideLayout" Target="../slideLayouts/slideLayout1320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315.xml"/><Relationship Id="rId1" Type="http://schemas.openxmlformats.org/officeDocument/2006/relationships/slideLayout" Target="../slideLayouts/slideLayout1314.xml"/><Relationship Id="rId6" Type="http://schemas.openxmlformats.org/officeDocument/2006/relationships/slideLayout" Target="../slideLayouts/slideLayout1319.xml"/><Relationship Id="rId11" Type="http://schemas.openxmlformats.org/officeDocument/2006/relationships/slideLayout" Target="../slideLayouts/slideLayout1324.xml"/><Relationship Id="rId5" Type="http://schemas.openxmlformats.org/officeDocument/2006/relationships/slideLayout" Target="../slideLayouts/slideLayout1318.xml"/><Relationship Id="rId10" Type="http://schemas.openxmlformats.org/officeDocument/2006/relationships/slideLayout" Target="../slideLayouts/slideLayout1323.xml"/><Relationship Id="rId4" Type="http://schemas.openxmlformats.org/officeDocument/2006/relationships/slideLayout" Target="../slideLayouts/slideLayout1317.xml"/><Relationship Id="rId9" Type="http://schemas.openxmlformats.org/officeDocument/2006/relationships/slideLayout" Target="../slideLayouts/slideLayout1322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27.xml"/><Relationship Id="rId7" Type="http://schemas.openxmlformats.org/officeDocument/2006/relationships/slideLayout" Target="../slideLayouts/slideLayout1331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1326.xml"/><Relationship Id="rId1" Type="http://schemas.openxmlformats.org/officeDocument/2006/relationships/slideLayout" Target="../slideLayouts/slideLayout1325.xml"/><Relationship Id="rId6" Type="http://schemas.openxmlformats.org/officeDocument/2006/relationships/slideLayout" Target="../slideLayouts/slideLayout1330.xml"/><Relationship Id="rId11" Type="http://schemas.openxmlformats.org/officeDocument/2006/relationships/slideLayout" Target="../slideLayouts/slideLayout1335.xml"/><Relationship Id="rId5" Type="http://schemas.openxmlformats.org/officeDocument/2006/relationships/slideLayout" Target="../slideLayouts/slideLayout1329.xml"/><Relationship Id="rId10" Type="http://schemas.openxmlformats.org/officeDocument/2006/relationships/slideLayout" Target="../slideLayouts/slideLayout1334.xml"/><Relationship Id="rId4" Type="http://schemas.openxmlformats.org/officeDocument/2006/relationships/slideLayout" Target="../slideLayouts/slideLayout1328.xml"/><Relationship Id="rId9" Type="http://schemas.openxmlformats.org/officeDocument/2006/relationships/slideLayout" Target="../slideLayouts/slideLayout1333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38.xml"/><Relationship Id="rId7" Type="http://schemas.openxmlformats.org/officeDocument/2006/relationships/slideLayout" Target="../slideLayouts/slideLayout1342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337.xml"/><Relationship Id="rId1" Type="http://schemas.openxmlformats.org/officeDocument/2006/relationships/slideLayout" Target="../slideLayouts/slideLayout1336.xml"/><Relationship Id="rId6" Type="http://schemas.openxmlformats.org/officeDocument/2006/relationships/slideLayout" Target="../slideLayouts/slideLayout1341.xml"/><Relationship Id="rId11" Type="http://schemas.openxmlformats.org/officeDocument/2006/relationships/slideLayout" Target="../slideLayouts/slideLayout1346.xml"/><Relationship Id="rId5" Type="http://schemas.openxmlformats.org/officeDocument/2006/relationships/slideLayout" Target="../slideLayouts/slideLayout1340.xml"/><Relationship Id="rId10" Type="http://schemas.openxmlformats.org/officeDocument/2006/relationships/slideLayout" Target="../slideLayouts/slideLayout1345.xml"/><Relationship Id="rId4" Type="http://schemas.openxmlformats.org/officeDocument/2006/relationships/slideLayout" Target="../slideLayouts/slideLayout1339.xml"/><Relationship Id="rId9" Type="http://schemas.openxmlformats.org/officeDocument/2006/relationships/slideLayout" Target="../slideLayouts/slideLayout1344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49.xml"/><Relationship Id="rId7" Type="http://schemas.openxmlformats.org/officeDocument/2006/relationships/slideLayout" Target="../slideLayouts/slideLayout1353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348.xml"/><Relationship Id="rId1" Type="http://schemas.openxmlformats.org/officeDocument/2006/relationships/slideLayout" Target="../slideLayouts/slideLayout1347.xml"/><Relationship Id="rId6" Type="http://schemas.openxmlformats.org/officeDocument/2006/relationships/slideLayout" Target="../slideLayouts/slideLayout1352.xml"/><Relationship Id="rId11" Type="http://schemas.openxmlformats.org/officeDocument/2006/relationships/slideLayout" Target="../slideLayouts/slideLayout1357.xml"/><Relationship Id="rId5" Type="http://schemas.openxmlformats.org/officeDocument/2006/relationships/slideLayout" Target="../slideLayouts/slideLayout1351.xml"/><Relationship Id="rId10" Type="http://schemas.openxmlformats.org/officeDocument/2006/relationships/slideLayout" Target="../slideLayouts/slideLayout1356.xml"/><Relationship Id="rId4" Type="http://schemas.openxmlformats.org/officeDocument/2006/relationships/slideLayout" Target="../slideLayouts/slideLayout1350.xml"/><Relationship Id="rId9" Type="http://schemas.openxmlformats.org/officeDocument/2006/relationships/slideLayout" Target="../slideLayouts/slideLayout1355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60.xml"/><Relationship Id="rId7" Type="http://schemas.openxmlformats.org/officeDocument/2006/relationships/slideLayout" Target="../slideLayouts/slideLayout1364.xml"/><Relationship Id="rId12" Type="http://schemas.openxmlformats.org/officeDocument/2006/relationships/theme" Target="../theme/theme124.xml"/><Relationship Id="rId2" Type="http://schemas.openxmlformats.org/officeDocument/2006/relationships/slideLayout" Target="../slideLayouts/slideLayout1359.xml"/><Relationship Id="rId1" Type="http://schemas.openxmlformats.org/officeDocument/2006/relationships/slideLayout" Target="../slideLayouts/slideLayout1358.xml"/><Relationship Id="rId6" Type="http://schemas.openxmlformats.org/officeDocument/2006/relationships/slideLayout" Target="../slideLayouts/slideLayout1363.xml"/><Relationship Id="rId11" Type="http://schemas.openxmlformats.org/officeDocument/2006/relationships/slideLayout" Target="../slideLayouts/slideLayout1368.xml"/><Relationship Id="rId5" Type="http://schemas.openxmlformats.org/officeDocument/2006/relationships/slideLayout" Target="../slideLayouts/slideLayout1362.xml"/><Relationship Id="rId10" Type="http://schemas.openxmlformats.org/officeDocument/2006/relationships/slideLayout" Target="../slideLayouts/slideLayout1367.xml"/><Relationship Id="rId4" Type="http://schemas.openxmlformats.org/officeDocument/2006/relationships/slideLayout" Target="../slideLayouts/slideLayout1361.xml"/><Relationship Id="rId9" Type="http://schemas.openxmlformats.org/officeDocument/2006/relationships/slideLayout" Target="../slideLayouts/slideLayout1366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71.xml"/><Relationship Id="rId7" Type="http://schemas.openxmlformats.org/officeDocument/2006/relationships/slideLayout" Target="../slideLayouts/slideLayout1375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70.xml"/><Relationship Id="rId1" Type="http://schemas.openxmlformats.org/officeDocument/2006/relationships/slideLayout" Target="../slideLayouts/slideLayout1369.xml"/><Relationship Id="rId6" Type="http://schemas.openxmlformats.org/officeDocument/2006/relationships/slideLayout" Target="../slideLayouts/slideLayout1374.xml"/><Relationship Id="rId11" Type="http://schemas.openxmlformats.org/officeDocument/2006/relationships/slideLayout" Target="../slideLayouts/slideLayout1379.xml"/><Relationship Id="rId5" Type="http://schemas.openxmlformats.org/officeDocument/2006/relationships/slideLayout" Target="../slideLayouts/slideLayout1373.xml"/><Relationship Id="rId10" Type="http://schemas.openxmlformats.org/officeDocument/2006/relationships/slideLayout" Target="../slideLayouts/slideLayout1378.xml"/><Relationship Id="rId4" Type="http://schemas.openxmlformats.org/officeDocument/2006/relationships/slideLayout" Target="../slideLayouts/slideLayout1372.xml"/><Relationship Id="rId9" Type="http://schemas.openxmlformats.org/officeDocument/2006/relationships/slideLayout" Target="../slideLayouts/slideLayout1377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82.xml"/><Relationship Id="rId7" Type="http://schemas.openxmlformats.org/officeDocument/2006/relationships/slideLayout" Target="../slideLayouts/slideLayout1386.xml"/><Relationship Id="rId12" Type="http://schemas.openxmlformats.org/officeDocument/2006/relationships/theme" Target="../theme/theme126.xml"/><Relationship Id="rId2" Type="http://schemas.openxmlformats.org/officeDocument/2006/relationships/slideLayout" Target="../slideLayouts/slideLayout1381.xml"/><Relationship Id="rId1" Type="http://schemas.openxmlformats.org/officeDocument/2006/relationships/slideLayout" Target="../slideLayouts/slideLayout1380.xml"/><Relationship Id="rId6" Type="http://schemas.openxmlformats.org/officeDocument/2006/relationships/slideLayout" Target="../slideLayouts/slideLayout1385.xml"/><Relationship Id="rId11" Type="http://schemas.openxmlformats.org/officeDocument/2006/relationships/slideLayout" Target="../slideLayouts/slideLayout1390.xml"/><Relationship Id="rId5" Type="http://schemas.openxmlformats.org/officeDocument/2006/relationships/slideLayout" Target="../slideLayouts/slideLayout1384.xml"/><Relationship Id="rId10" Type="http://schemas.openxmlformats.org/officeDocument/2006/relationships/slideLayout" Target="../slideLayouts/slideLayout1389.xml"/><Relationship Id="rId4" Type="http://schemas.openxmlformats.org/officeDocument/2006/relationships/slideLayout" Target="../slideLayouts/slideLayout1383.xml"/><Relationship Id="rId9" Type="http://schemas.openxmlformats.org/officeDocument/2006/relationships/slideLayout" Target="../slideLayouts/slideLayout1388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93.xml"/><Relationship Id="rId7" Type="http://schemas.openxmlformats.org/officeDocument/2006/relationships/slideLayout" Target="../slideLayouts/slideLayout1397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1392.xml"/><Relationship Id="rId1" Type="http://schemas.openxmlformats.org/officeDocument/2006/relationships/slideLayout" Target="../slideLayouts/slideLayout1391.xml"/><Relationship Id="rId6" Type="http://schemas.openxmlformats.org/officeDocument/2006/relationships/slideLayout" Target="../slideLayouts/slideLayout1396.xml"/><Relationship Id="rId11" Type="http://schemas.openxmlformats.org/officeDocument/2006/relationships/slideLayout" Target="../slideLayouts/slideLayout1401.xml"/><Relationship Id="rId5" Type="http://schemas.openxmlformats.org/officeDocument/2006/relationships/slideLayout" Target="../slideLayouts/slideLayout1395.xml"/><Relationship Id="rId10" Type="http://schemas.openxmlformats.org/officeDocument/2006/relationships/slideLayout" Target="../slideLayouts/slideLayout1400.xml"/><Relationship Id="rId4" Type="http://schemas.openxmlformats.org/officeDocument/2006/relationships/slideLayout" Target="../slideLayouts/slideLayout1394.xml"/><Relationship Id="rId9" Type="http://schemas.openxmlformats.org/officeDocument/2006/relationships/slideLayout" Target="../slideLayouts/slideLayout1399.xml"/></Relationships>
</file>

<file path=ppt/slideMasters/_rels/slideMaster1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8.xml"/><Relationship Id="rId2" Type="http://schemas.openxmlformats.org/officeDocument/2006/relationships/slideLayout" Target="../slideLayouts/slideLayout1403.xml"/><Relationship Id="rId1" Type="http://schemas.openxmlformats.org/officeDocument/2006/relationships/slideLayout" Target="../slideLayouts/slideLayout1402.xml"/><Relationship Id="rId4" Type="http://schemas.openxmlformats.org/officeDocument/2006/relationships/image" Target="../media/image5.emf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406.xml"/><Relationship Id="rId7" Type="http://schemas.openxmlformats.org/officeDocument/2006/relationships/theme" Target="../theme/theme129.xml"/><Relationship Id="rId2" Type="http://schemas.openxmlformats.org/officeDocument/2006/relationships/slideLayout" Target="../slideLayouts/slideLayout1405.xml"/><Relationship Id="rId1" Type="http://schemas.openxmlformats.org/officeDocument/2006/relationships/slideLayout" Target="../slideLayouts/slideLayout1404.xml"/><Relationship Id="rId6" Type="http://schemas.openxmlformats.org/officeDocument/2006/relationships/slideLayout" Target="../slideLayouts/slideLayout1409.xml"/><Relationship Id="rId5" Type="http://schemas.openxmlformats.org/officeDocument/2006/relationships/slideLayout" Target="../slideLayouts/slideLayout1408.xml"/><Relationship Id="rId4" Type="http://schemas.openxmlformats.org/officeDocument/2006/relationships/slideLayout" Target="../slideLayouts/slideLayout14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412.xml"/><Relationship Id="rId7" Type="http://schemas.openxmlformats.org/officeDocument/2006/relationships/theme" Target="../theme/theme130.xml"/><Relationship Id="rId2" Type="http://schemas.openxmlformats.org/officeDocument/2006/relationships/slideLayout" Target="../slideLayouts/slideLayout1411.xml"/><Relationship Id="rId1" Type="http://schemas.openxmlformats.org/officeDocument/2006/relationships/slideLayout" Target="../slideLayouts/slideLayout1410.xml"/><Relationship Id="rId6" Type="http://schemas.openxmlformats.org/officeDocument/2006/relationships/slideLayout" Target="../slideLayouts/slideLayout1415.xml"/><Relationship Id="rId5" Type="http://schemas.openxmlformats.org/officeDocument/2006/relationships/slideLayout" Target="../slideLayouts/slideLayout1414.xml"/><Relationship Id="rId4" Type="http://schemas.openxmlformats.org/officeDocument/2006/relationships/slideLayout" Target="../slideLayouts/slideLayout1413.xml"/></Relationships>
</file>

<file path=ppt/slideMasters/_rels/slideMaster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8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417.xml"/><Relationship Id="rId1" Type="http://schemas.openxmlformats.org/officeDocument/2006/relationships/slideLayout" Target="../slideLayouts/slideLayout1416.xml"/><Relationship Id="rId6" Type="http://schemas.openxmlformats.org/officeDocument/2006/relationships/theme" Target="../theme/theme131.xml"/><Relationship Id="rId5" Type="http://schemas.openxmlformats.org/officeDocument/2006/relationships/slideLayout" Target="../slideLayouts/slideLayout1420.xml"/><Relationship Id="rId4" Type="http://schemas.openxmlformats.org/officeDocument/2006/relationships/slideLayout" Target="../slideLayouts/slideLayout1419.xml"/></Relationships>
</file>

<file path=ppt/slideMasters/_rels/slideMaster13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2.xml"/><Relationship Id="rId2" Type="http://schemas.openxmlformats.org/officeDocument/2006/relationships/slideLayout" Target="../slideLayouts/slideLayout1422.xml"/><Relationship Id="rId1" Type="http://schemas.openxmlformats.org/officeDocument/2006/relationships/slideLayout" Target="../slideLayouts/slideLayout1421.xml"/><Relationship Id="rId4" Type="http://schemas.openxmlformats.org/officeDocument/2006/relationships/image" Target="../media/image5.emf"/></Relationships>
</file>

<file path=ppt/slideMasters/_rels/slideMaster13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3.xml"/><Relationship Id="rId2" Type="http://schemas.openxmlformats.org/officeDocument/2006/relationships/slideLayout" Target="../slideLayouts/slideLayout1424.xml"/><Relationship Id="rId1" Type="http://schemas.openxmlformats.org/officeDocument/2006/relationships/slideLayout" Target="../slideLayouts/slideLayout1423.xml"/><Relationship Id="rId4" Type="http://schemas.openxmlformats.org/officeDocument/2006/relationships/image" Target="../media/image5.emf"/></Relationships>
</file>

<file path=ppt/slideMasters/_rels/slideMaster13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4.xml"/><Relationship Id="rId2" Type="http://schemas.openxmlformats.org/officeDocument/2006/relationships/slideLayout" Target="../slideLayouts/slideLayout1426.xml"/><Relationship Id="rId1" Type="http://schemas.openxmlformats.org/officeDocument/2006/relationships/slideLayout" Target="../slideLayouts/slideLayout1425.xml"/><Relationship Id="rId4" Type="http://schemas.openxmlformats.org/officeDocument/2006/relationships/image" Target="../media/image5.emf"/></Relationships>
</file>

<file path=ppt/slideMasters/_rels/slideMaster1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5.xml"/><Relationship Id="rId2" Type="http://schemas.openxmlformats.org/officeDocument/2006/relationships/slideLayout" Target="../slideLayouts/slideLayout1428.xml"/><Relationship Id="rId1" Type="http://schemas.openxmlformats.org/officeDocument/2006/relationships/slideLayout" Target="../slideLayouts/slideLayout1427.xml"/><Relationship Id="rId4" Type="http://schemas.openxmlformats.org/officeDocument/2006/relationships/image" Target="../media/image5.emf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6.xml"/><Relationship Id="rId3" Type="http://schemas.openxmlformats.org/officeDocument/2006/relationships/slideLayout" Target="../slideLayouts/slideLayout1431.xml"/><Relationship Id="rId7" Type="http://schemas.openxmlformats.org/officeDocument/2006/relationships/slideLayout" Target="../slideLayouts/slideLayout1435.xml"/><Relationship Id="rId2" Type="http://schemas.openxmlformats.org/officeDocument/2006/relationships/slideLayout" Target="../slideLayouts/slideLayout1430.xml"/><Relationship Id="rId1" Type="http://schemas.openxmlformats.org/officeDocument/2006/relationships/slideLayout" Target="../slideLayouts/slideLayout1429.xml"/><Relationship Id="rId6" Type="http://schemas.openxmlformats.org/officeDocument/2006/relationships/slideLayout" Target="../slideLayouts/slideLayout1434.xml"/><Relationship Id="rId5" Type="http://schemas.openxmlformats.org/officeDocument/2006/relationships/slideLayout" Target="../slideLayouts/slideLayout1433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1432.xml"/><Relationship Id="rId9" Type="http://schemas.openxmlformats.org/officeDocument/2006/relationships/theme" Target="../theme/theme136.xml"/></Relationships>
</file>

<file path=ppt/slideMasters/_rels/slideMaster13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7.xml"/><Relationship Id="rId2" Type="http://schemas.openxmlformats.org/officeDocument/2006/relationships/slideLayout" Target="../slideLayouts/slideLayout1438.xml"/><Relationship Id="rId1" Type="http://schemas.openxmlformats.org/officeDocument/2006/relationships/slideLayout" Target="../slideLayouts/slideLayout1437.xml"/><Relationship Id="rId4" Type="http://schemas.openxmlformats.org/officeDocument/2006/relationships/image" Target="../media/image5.emf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441.xml"/><Relationship Id="rId7" Type="http://schemas.openxmlformats.org/officeDocument/2006/relationships/theme" Target="../theme/theme138.xml"/><Relationship Id="rId2" Type="http://schemas.openxmlformats.org/officeDocument/2006/relationships/slideLayout" Target="../slideLayouts/slideLayout1440.xml"/><Relationship Id="rId1" Type="http://schemas.openxmlformats.org/officeDocument/2006/relationships/slideLayout" Target="../slideLayouts/slideLayout1439.xml"/><Relationship Id="rId6" Type="http://schemas.openxmlformats.org/officeDocument/2006/relationships/slideLayout" Target="../slideLayouts/slideLayout1444.xml"/><Relationship Id="rId5" Type="http://schemas.openxmlformats.org/officeDocument/2006/relationships/slideLayout" Target="../slideLayouts/slideLayout1443.xml"/><Relationship Id="rId4" Type="http://schemas.openxmlformats.org/officeDocument/2006/relationships/slideLayout" Target="../slideLayouts/slideLayout14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Relationship Id="rId14" Type="http://schemas.openxmlformats.org/officeDocument/2006/relationships/image" Target="../media/image1.wmf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8.xml"/><Relationship Id="rId1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9.xml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2.xml"/><Relationship Id="rId10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21.xml"/><Relationship Id="rId7" Type="http://schemas.openxmlformats.org/officeDocument/2006/relationships/slideLayout" Target="../slideLayouts/slideLayout52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0.xml"/><Relationship Id="rId1" Type="http://schemas.openxmlformats.org/officeDocument/2006/relationships/slideLayout" Target="../slideLayouts/slideLayout519.xml"/><Relationship Id="rId6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529.xml"/><Relationship Id="rId5" Type="http://schemas.openxmlformats.org/officeDocument/2006/relationships/slideLayout" Target="../slideLayouts/slideLayout523.xml"/><Relationship Id="rId10" Type="http://schemas.openxmlformats.org/officeDocument/2006/relationships/slideLayout" Target="../slideLayouts/slideLayout528.xml"/><Relationship Id="rId4" Type="http://schemas.openxmlformats.org/officeDocument/2006/relationships/slideLayout" Target="../slideLayouts/slideLayout522.xml"/><Relationship Id="rId9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32.xml"/><Relationship Id="rId7" Type="http://schemas.openxmlformats.org/officeDocument/2006/relationships/slideLayout" Target="../slideLayouts/slideLayout536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1.xml"/><Relationship Id="rId1" Type="http://schemas.openxmlformats.org/officeDocument/2006/relationships/slideLayout" Target="../slideLayouts/slideLayout530.xml"/><Relationship Id="rId6" Type="http://schemas.openxmlformats.org/officeDocument/2006/relationships/slideLayout" Target="../slideLayouts/slideLayout535.xml"/><Relationship Id="rId11" Type="http://schemas.openxmlformats.org/officeDocument/2006/relationships/slideLayout" Target="../slideLayouts/slideLayout540.xml"/><Relationship Id="rId5" Type="http://schemas.openxmlformats.org/officeDocument/2006/relationships/slideLayout" Target="../slideLayouts/slideLayout534.xml"/><Relationship Id="rId10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533.xml"/><Relationship Id="rId9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69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4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87.xml"/><Relationship Id="rId7" Type="http://schemas.openxmlformats.org/officeDocument/2006/relationships/slideLayout" Target="../slideLayouts/slideLayout591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6.xml"/><Relationship Id="rId1" Type="http://schemas.openxmlformats.org/officeDocument/2006/relationships/slideLayout" Target="../slideLayouts/slideLayout585.xml"/><Relationship Id="rId6" Type="http://schemas.openxmlformats.org/officeDocument/2006/relationships/slideLayout" Target="../slideLayouts/slideLayout590.xml"/><Relationship Id="rId11" Type="http://schemas.openxmlformats.org/officeDocument/2006/relationships/slideLayout" Target="../slideLayouts/slideLayout595.xml"/><Relationship Id="rId5" Type="http://schemas.openxmlformats.org/officeDocument/2006/relationships/slideLayout" Target="../slideLayouts/slideLayout589.xml"/><Relationship Id="rId10" Type="http://schemas.openxmlformats.org/officeDocument/2006/relationships/slideLayout" Target="../slideLayouts/slideLayout594.xml"/><Relationship Id="rId4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593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602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7.xml"/><Relationship Id="rId1" Type="http://schemas.openxmlformats.org/officeDocument/2006/relationships/slideLayout" Target="../slideLayouts/slideLayout596.xml"/><Relationship Id="rId6" Type="http://schemas.openxmlformats.org/officeDocument/2006/relationships/slideLayout" Target="../slideLayouts/slideLayout601.xml"/><Relationship Id="rId11" Type="http://schemas.openxmlformats.org/officeDocument/2006/relationships/slideLayout" Target="../slideLayouts/slideLayout606.xml"/><Relationship Id="rId5" Type="http://schemas.openxmlformats.org/officeDocument/2006/relationships/slideLayout" Target="../slideLayouts/slideLayout600.xml"/><Relationship Id="rId10" Type="http://schemas.openxmlformats.org/officeDocument/2006/relationships/slideLayout" Target="../slideLayouts/slideLayout605.xml"/><Relationship Id="rId4" Type="http://schemas.openxmlformats.org/officeDocument/2006/relationships/slideLayout" Target="../slideLayouts/slideLayout599.xml"/><Relationship Id="rId9" Type="http://schemas.openxmlformats.org/officeDocument/2006/relationships/slideLayout" Target="../slideLayouts/slideLayout604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09.xml"/><Relationship Id="rId7" Type="http://schemas.openxmlformats.org/officeDocument/2006/relationships/slideLayout" Target="../slideLayouts/slideLayout613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607.xml"/><Relationship Id="rId6" Type="http://schemas.openxmlformats.org/officeDocument/2006/relationships/slideLayout" Target="../slideLayouts/slideLayout612.xml"/><Relationship Id="rId11" Type="http://schemas.openxmlformats.org/officeDocument/2006/relationships/slideLayout" Target="../slideLayouts/slideLayout617.xml"/><Relationship Id="rId5" Type="http://schemas.openxmlformats.org/officeDocument/2006/relationships/slideLayout" Target="../slideLayouts/slideLayout611.xml"/><Relationship Id="rId10" Type="http://schemas.openxmlformats.org/officeDocument/2006/relationships/slideLayout" Target="../slideLayouts/slideLayout616.xml"/><Relationship Id="rId4" Type="http://schemas.openxmlformats.org/officeDocument/2006/relationships/slideLayout" Target="../slideLayouts/slideLayout610.xml"/><Relationship Id="rId9" Type="http://schemas.openxmlformats.org/officeDocument/2006/relationships/slideLayout" Target="../slideLayouts/slideLayout615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20.xml"/><Relationship Id="rId7" Type="http://schemas.openxmlformats.org/officeDocument/2006/relationships/slideLayout" Target="../slideLayouts/slideLayout624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9.xml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0" Type="http://schemas.openxmlformats.org/officeDocument/2006/relationships/slideLayout" Target="../slideLayouts/slideLayout627.xml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31.xml"/><Relationship Id="rId7" Type="http://schemas.openxmlformats.org/officeDocument/2006/relationships/slideLayout" Target="../slideLayouts/slideLayout635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30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Relationship Id="rId11" Type="http://schemas.openxmlformats.org/officeDocument/2006/relationships/slideLayout" Target="../slideLayouts/slideLayout639.xml"/><Relationship Id="rId5" Type="http://schemas.openxmlformats.org/officeDocument/2006/relationships/slideLayout" Target="../slideLayouts/slideLayout633.xml"/><Relationship Id="rId10" Type="http://schemas.openxmlformats.org/officeDocument/2006/relationships/slideLayout" Target="../slideLayouts/slideLayout638.xml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42.xml"/><Relationship Id="rId7" Type="http://schemas.openxmlformats.org/officeDocument/2006/relationships/slideLayout" Target="../slideLayouts/slideLayout646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1.xml"/><Relationship Id="rId1" Type="http://schemas.openxmlformats.org/officeDocument/2006/relationships/slideLayout" Target="../slideLayouts/slideLayout640.xml"/><Relationship Id="rId6" Type="http://schemas.openxmlformats.org/officeDocument/2006/relationships/slideLayout" Target="../slideLayouts/slideLayout645.xml"/><Relationship Id="rId11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44.xml"/><Relationship Id="rId10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43.xml"/><Relationship Id="rId9" Type="http://schemas.openxmlformats.org/officeDocument/2006/relationships/slideLayout" Target="../slideLayouts/slideLayout6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53.xml"/><Relationship Id="rId7" Type="http://schemas.openxmlformats.org/officeDocument/2006/relationships/slideLayout" Target="../slideLayouts/slideLayout657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61.xml"/><Relationship Id="rId5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9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64.xml"/><Relationship Id="rId7" Type="http://schemas.openxmlformats.org/officeDocument/2006/relationships/slideLayout" Target="../slideLayouts/slideLayout668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3.xml"/><Relationship Id="rId1" Type="http://schemas.openxmlformats.org/officeDocument/2006/relationships/slideLayout" Target="../slideLayouts/slideLayout662.xml"/><Relationship Id="rId6" Type="http://schemas.openxmlformats.org/officeDocument/2006/relationships/slideLayout" Target="../slideLayouts/slideLayout667.xml"/><Relationship Id="rId11" Type="http://schemas.openxmlformats.org/officeDocument/2006/relationships/slideLayout" Target="../slideLayouts/slideLayout672.xml"/><Relationship Id="rId5" Type="http://schemas.openxmlformats.org/officeDocument/2006/relationships/slideLayout" Target="../slideLayouts/slideLayout666.xml"/><Relationship Id="rId10" Type="http://schemas.openxmlformats.org/officeDocument/2006/relationships/slideLayout" Target="../slideLayouts/slideLayout671.xml"/><Relationship Id="rId4" Type="http://schemas.openxmlformats.org/officeDocument/2006/relationships/slideLayout" Target="../slideLayouts/slideLayout665.xml"/><Relationship Id="rId9" Type="http://schemas.openxmlformats.org/officeDocument/2006/relationships/slideLayout" Target="../slideLayouts/slideLayout670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75.xml"/><Relationship Id="rId7" Type="http://schemas.openxmlformats.org/officeDocument/2006/relationships/slideLayout" Target="../slideLayouts/slideLayout679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4.xml"/><Relationship Id="rId1" Type="http://schemas.openxmlformats.org/officeDocument/2006/relationships/slideLayout" Target="../slideLayouts/slideLayout673.xml"/><Relationship Id="rId6" Type="http://schemas.openxmlformats.org/officeDocument/2006/relationships/slideLayout" Target="../slideLayouts/slideLayout678.xml"/><Relationship Id="rId11" Type="http://schemas.openxmlformats.org/officeDocument/2006/relationships/slideLayout" Target="../slideLayouts/slideLayout683.xml"/><Relationship Id="rId5" Type="http://schemas.openxmlformats.org/officeDocument/2006/relationships/slideLayout" Target="../slideLayouts/slideLayout677.xml"/><Relationship Id="rId10" Type="http://schemas.openxmlformats.org/officeDocument/2006/relationships/slideLayout" Target="../slideLayouts/slideLayout682.xml"/><Relationship Id="rId4" Type="http://schemas.openxmlformats.org/officeDocument/2006/relationships/slideLayout" Target="../slideLayouts/slideLayout676.xml"/><Relationship Id="rId9" Type="http://schemas.openxmlformats.org/officeDocument/2006/relationships/slideLayout" Target="../slideLayouts/slideLayout681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86.xml"/><Relationship Id="rId7" Type="http://schemas.openxmlformats.org/officeDocument/2006/relationships/slideLayout" Target="../slideLayouts/slideLayout690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5.xml"/><Relationship Id="rId1" Type="http://schemas.openxmlformats.org/officeDocument/2006/relationships/slideLayout" Target="../slideLayouts/slideLayout684.xml"/><Relationship Id="rId6" Type="http://schemas.openxmlformats.org/officeDocument/2006/relationships/slideLayout" Target="../slideLayouts/slideLayout689.xml"/><Relationship Id="rId11" Type="http://schemas.openxmlformats.org/officeDocument/2006/relationships/slideLayout" Target="../slideLayouts/slideLayout694.xml"/><Relationship Id="rId5" Type="http://schemas.openxmlformats.org/officeDocument/2006/relationships/slideLayout" Target="../slideLayouts/slideLayout688.xml"/><Relationship Id="rId10" Type="http://schemas.openxmlformats.org/officeDocument/2006/relationships/slideLayout" Target="../slideLayouts/slideLayout693.xml"/><Relationship Id="rId4" Type="http://schemas.openxmlformats.org/officeDocument/2006/relationships/slideLayout" Target="../slideLayouts/slideLayout687.xml"/><Relationship Id="rId9" Type="http://schemas.openxmlformats.org/officeDocument/2006/relationships/slideLayout" Target="../slideLayouts/slideLayout692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97.xml"/><Relationship Id="rId7" Type="http://schemas.openxmlformats.org/officeDocument/2006/relationships/slideLayout" Target="../slideLayouts/slideLayout701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6.xml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5" Type="http://schemas.openxmlformats.org/officeDocument/2006/relationships/slideLayout" Target="../slideLayouts/slideLayout699.xml"/><Relationship Id="rId10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08.xml"/><Relationship Id="rId7" Type="http://schemas.openxmlformats.org/officeDocument/2006/relationships/slideLayout" Target="../slideLayouts/slideLayout712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7.xml"/><Relationship Id="rId1" Type="http://schemas.openxmlformats.org/officeDocument/2006/relationships/slideLayout" Target="../slideLayouts/slideLayout706.xml"/><Relationship Id="rId6" Type="http://schemas.openxmlformats.org/officeDocument/2006/relationships/slideLayout" Target="../slideLayouts/slideLayout711.xml"/><Relationship Id="rId11" Type="http://schemas.openxmlformats.org/officeDocument/2006/relationships/slideLayout" Target="../slideLayouts/slideLayout716.xml"/><Relationship Id="rId5" Type="http://schemas.openxmlformats.org/officeDocument/2006/relationships/slideLayout" Target="../slideLayouts/slideLayout710.xml"/><Relationship Id="rId10" Type="http://schemas.openxmlformats.org/officeDocument/2006/relationships/slideLayout" Target="../slideLayouts/slideLayout715.xml"/><Relationship Id="rId4" Type="http://schemas.openxmlformats.org/officeDocument/2006/relationships/slideLayout" Target="../slideLayouts/slideLayout709.xml"/><Relationship Id="rId9" Type="http://schemas.openxmlformats.org/officeDocument/2006/relationships/slideLayout" Target="../slideLayouts/slideLayout714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19.xml"/><Relationship Id="rId7" Type="http://schemas.openxmlformats.org/officeDocument/2006/relationships/slideLayout" Target="../slideLayouts/slideLayout723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8.xml"/><Relationship Id="rId1" Type="http://schemas.openxmlformats.org/officeDocument/2006/relationships/slideLayout" Target="../slideLayouts/slideLayout717.xml"/><Relationship Id="rId6" Type="http://schemas.openxmlformats.org/officeDocument/2006/relationships/slideLayout" Target="../slideLayouts/slideLayout722.xml"/><Relationship Id="rId11" Type="http://schemas.openxmlformats.org/officeDocument/2006/relationships/slideLayout" Target="../slideLayouts/slideLayout727.xml"/><Relationship Id="rId5" Type="http://schemas.openxmlformats.org/officeDocument/2006/relationships/slideLayout" Target="../slideLayouts/slideLayout721.xml"/><Relationship Id="rId10" Type="http://schemas.openxmlformats.org/officeDocument/2006/relationships/slideLayout" Target="../slideLayouts/slideLayout726.xml"/><Relationship Id="rId4" Type="http://schemas.openxmlformats.org/officeDocument/2006/relationships/slideLayout" Target="../slideLayouts/slideLayout720.xml"/><Relationship Id="rId9" Type="http://schemas.openxmlformats.org/officeDocument/2006/relationships/slideLayout" Target="../slideLayouts/slideLayout725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30.xml"/><Relationship Id="rId7" Type="http://schemas.openxmlformats.org/officeDocument/2006/relationships/slideLayout" Target="../slideLayouts/slideLayout734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9.xml"/><Relationship Id="rId1" Type="http://schemas.openxmlformats.org/officeDocument/2006/relationships/slideLayout" Target="../slideLayouts/slideLayout728.xml"/><Relationship Id="rId6" Type="http://schemas.openxmlformats.org/officeDocument/2006/relationships/slideLayout" Target="../slideLayouts/slideLayout733.xml"/><Relationship Id="rId11" Type="http://schemas.openxmlformats.org/officeDocument/2006/relationships/slideLayout" Target="../slideLayouts/slideLayout738.xml"/><Relationship Id="rId5" Type="http://schemas.openxmlformats.org/officeDocument/2006/relationships/slideLayout" Target="../slideLayouts/slideLayout732.xml"/><Relationship Id="rId10" Type="http://schemas.openxmlformats.org/officeDocument/2006/relationships/slideLayout" Target="../slideLayouts/slideLayout737.xml"/><Relationship Id="rId4" Type="http://schemas.openxmlformats.org/officeDocument/2006/relationships/slideLayout" Target="../slideLayouts/slideLayout731.xml"/><Relationship Id="rId9" Type="http://schemas.openxmlformats.org/officeDocument/2006/relationships/slideLayout" Target="../slideLayouts/slideLayout736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41.xml"/><Relationship Id="rId7" Type="http://schemas.openxmlformats.org/officeDocument/2006/relationships/slideLayout" Target="../slideLayouts/slideLayout745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40.xml"/><Relationship Id="rId1" Type="http://schemas.openxmlformats.org/officeDocument/2006/relationships/slideLayout" Target="../slideLayouts/slideLayout739.xml"/><Relationship Id="rId6" Type="http://schemas.openxmlformats.org/officeDocument/2006/relationships/slideLayout" Target="../slideLayouts/slideLayout744.xml"/><Relationship Id="rId11" Type="http://schemas.openxmlformats.org/officeDocument/2006/relationships/slideLayout" Target="../slideLayouts/slideLayout749.xml"/><Relationship Id="rId5" Type="http://schemas.openxmlformats.org/officeDocument/2006/relationships/slideLayout" Target="../slideLayouts/slideLayout743.xml"/><Relationship Id="rId10" Type="http://schemas.openxmlformats.org/officeDocument/2006/relationships/slideLayout" Target="../slideLayouts/slideLayout748.xml"/><Relationship Id="rId4" Type="http://schemas.openxmlformats.org/officeDocument/2006/relationships/slideLayout" Target="../slideLayouts/slideLayout742.xml"/><Relationship Id="rId9" Type="http://schemas.openxmlformats.org/officeDocument/2006/relationships/slideLayout" Target="../slideLayouts/slideLayout747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52.xml"/><Relationship Id="rId7" Type="http://schemas.openxmlformats.org/officeDocument/2006/relationships/slideLayout" Target="../slideLayouts/slideLayout756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1.xml"/><Relationship Id="rId1" Type="http://schemas.openxmlformats.org/officeDocument/2006/relationships/slideLayout" Target="../slideLayouts/slideLayout750.xml"/><Relationship Id="rId6" Type="http://schemas.openxmlformats.org/officeDocument/2006/relationships/slideLayout" Target="../slideLayouts/slideLayout755.xml"/><Relationship Id="rId11" Type="http://schemas.openxmlformats.org/officeDocument/2006/relationships/slideLayout" Target="../slideLayouts/slideLayout760.xml"/><Relationship Id="rId5" Type="http://schemas.openxmlformats.org/officeDocument/2006/relationships/slideLayout" Target="../slideLayouts/slideLayout754.xml"/><Relationship Id="rId10" Type="http://schemas.openxmlformats.org/officeDocument/2006/relationships/slideLayout" Target="../slideLayouts/slideLayout759.xml"/><Relationship Id="rId4" Type="http://schemas.openxmlformats.org/officeDocument/2006/relationships/slideLayout" Target="../slideLayouts/slideLayout753.xml"/><Relationship Id="rId9" Type="http://schemas.openxmlformats.org/officeDocument/2006/relationships/slideLayout" Target="../slideLayouts/slideLayout7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63.xml"/><Relationship Id="rId7" Type="http://schemas.openxmlformats.org/officeDocument/2006/relationships/slideLayout" Target="../slideLayouts/slideLayout767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2.xml"/><Relationship Id="rId1" Type="http://schemas.openxmlformats.org/officeDocument/2006/relationships/slideLayout" Target="../slideLayouts/slideLayout761.xml"/><Relationship Id="rId6" Type="http://schemas.openxmlformats.org/officeDocument/2006/relationships/slideLayout" Target="../slideLayouts/slideLayout766.xml"/><Relationship Id="rId11" Type="http://schemas.openxmlformats.org/officeDocument/2006/relationships/slideLayout" Target="../slideLayouts/slideLayout771.xml"/><Relationship Id="rId5" Type="http://schemas.openxmlformats.org/officeDocument/2006/relationships/slideLayout" Target="../slideLayouts/slideLayout765.xml"/><Relationship Id="rId10" Type="http://schemas.openxmlformats.org/officeDocument/2006/relationships/slideLayout" Target="../slideLayouts/slideLayout770.xml"/><Relationship Id="rId4" Type="http://schemas.openxmlformats.org/officeDocument/2006/relationships/slideLayout" Target="../slideLayouts/slideLayout764.xml"/><Relationship Id="rId9" Type="http://schemas.openxmlformats.org/officeDocument/2006/relationships/slideLayout" Target="../slideLayouts/slideLayout769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74.xml"/><Relationship Id="rId7" Type="http://schemas.openxmlformats.org/officeDocument/2006/relationships/slideLayout" Target="../slideLayouts/slideLayout778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3.xml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1" Type="http://schemas.openxmlformats.org/officeDocument/2006/relationships/slideLayout" Target="../slideLayouts/slideLayout782.xml"/><Relationship Id="rId5" Type="http://schemas.openxmlformats.org/officeDocument/2006/relationships/slideLayout" Target="../slideLayouts/slideLayout776.xml"/><Relationship Id="rId10" Type="http://schemas.openxmlformats.org/officeDocument/2006/relationships/slideLayout" Target="../slideLayouts/slideLayout781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85.xml"/><Relationship Id="rId7" Type="http://schemas.openxmlformats.org/officeDocument/2006/relationships/slideLayout" Target="../slideLayouts/slideLayout789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4.xml"/><Relationship Id="rId1" Type="http://schemas.openxmlformats.org/officeDocument/2006/relationships/slideLayout" Target="../slideLayouts/slideLayout783.xml"/><Relationship Id="rId6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93.xml"/><Relationship Id="rId5" Type="http://schemas.openxmlformats.org/officeDocument/2006/relationships/slideLayout" Target="../slideLayouts/slideLayout787.xml"/><Relationship Id="rId10" Type="http://schemas.openxmlformats.org/officeDocument/2006/relationships/slideLayout" Target="../slideLayouts/slideLayout792.xml"/><Relationship Id="rId4" Type="http://schemas.openxmlformats.org/officeDocument/2006/relationships/slideLayout" Target="../slideLayouts/slideLayout786.xml"/><Relationship Id="rId9" Type="http://schemas.openxmlformats.org/officeDocument/2006/relationships/slideLayout" Target="../slideLayouts/slideLayout791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796.xml"/><Relationship Id="rId7" Type="http://schemas.openxmlformats.org/officeDocument/2006/relationships/slideLayout" Target="../slideLayouts/slideLayout800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5.xml"/><Relationship Id="rId1" Type="http://schemas.openxmlformats.org/officeDocument/2006/relationships/slideLayout" Target="../slideLayouts/slideLayout794.xml"/><Relationship Id="rId6" Type="http://schemas.openxmlformats.org/officeDocument/2006/relationships/slideLayout" Target="../slideLayouts/slideLayout799.xml"/><Relationship Id="rId11" Type="http://schemas.openxmlformats.org/officeDocument/2006/relationships/slideLayout" Target="../slideLayouts/slideLayout804.xml"/><Relationship Id="rId5" Type="http://schemas.openxmlformats.org/officeDocument/2006/relationships/slideLayout" Target="../slideLayouts/slideLayout798.xml"/><Relationship Id="rId10" Type="http://schemas.openxmlformats.org/officeDocument/2006/relationships/slideLayout" Target="../slideLayouts/slideLayout803.xml"/><Relationship Id="rId4" Type="http://schemas.openxmlformats.org/officeDocument/2006/relationships/slideLayout" Target="../slideLayouts/slideLayout797.xml"/><Relationship Id="rId9" Type="http://schemas.openxmlformats.org/officeDocument/2006/relationships/slideLayout" Target="../slideLayouts/slideLayout802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07.xml"/><Relationship Id="rId7" Type="http://schemas.openxmlformats.org/officeDocument/2006/relationships/slideLayout" Target="../slideLayouts/slideLayout811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6.xml"/><Relationship Id="rId1" Type="http://schemas.openxmlformats.org/officeDocument/2006/relationships/slideLayout" Target="../slideLayouts/slideLayout805.xml"/><Relationship Id="rId6" Type="http://schemas.openxmlformats.org/officeDocument/2006/relationships/slideLayout" Target="../slideLayouts/slideLayout810.xml"/><Relationship Id="rId11" Type="http://schemas.openxmlformats.org/officeDocument/2006/relationships/slideLayout" Target="../slideLayouts/slideLayout815.xml"/><Relationship Id="rId5" Type="http://schemas.openxmlformats.org/officeDocument/2006/relationships/slideLayout" Target="../slideLayouts/slideLayout809.xml"/><Relationship Id="rId10" Type="http://schemas.openxmlformats.org/officeDocument/2006/relationships/slideLayout" Target="../slideLayouts/slideLayout814.xml"/><Relationship Id="rId4" Type="http://schemas.openxmlformats.org/officeDocument/2006/relationships/slideLayout" Target="../slideLayouts/slideLayout808.xml"/><Relationship Id="rId9" Type="http://schemas.openxmlformats.org/officeDocument/2006/relationships/slideLayout" Target="../slideLayouts/slideLayout813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18.xml"/><Relationship Id="rId7" Type="http://schemas.openxmlformats.org/officeDocument/2006/relationships/slideLayout" Target="../slideLayouts/slideLayout822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7.xml"/><Relationship Id="rId1" Type="http://schemas.openxmlformats.org/officeDocument/2006/relationships/slideLayout" Target="../slideLayouts/slideLayout816.xml"/><Relationship Id="rId6" Type="http://schemas.openxmlformats.org/officeDocument/2006/relationships/slideLayout" Target="../slideLayouts/slideLayout821.xml"/><Relationship Id="rId11" Type="http://schemas.openxmlformats.org/officeDocument/2006/relationships/slideLayout" Target="../slideLayouts/slideLayout826.xml"/><Relationship Id="rId5" Type="http://schemas.openxmlformats.org/officeDocument/2006/relationships/slideLayout" Target="../slideLayouts/slideLayout820.xml"/><Relationship Id="rId10" Type="http://schemas.openxmlformats.org/officeDocument/2006/relationships/slideLayout" Target="../slideLayouts/slideLayout825.xml"/><Relationship Id="rId4" Type="http://schemas.openxmlformats.org/officeDocument/2006/relationships/slideLayout" Target="../slideLayouts/slideLayout819.xml"/><Relationship Id="rId9" Type="http://schemas.openxmlformats.org/officeDocument/2006/relationships/slideLayout" Target="../slideLayouts/slideLayout824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29.xml"/><Relationship Id="rId7" Type="http://schemas.openxmlformats.org/officeDocument/2006/relationships/slideLayout" Target="../slideLayouts/slideLayout833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8.xml"/><Relationship Id="rId1" Type="http://schemas.openxmlformats.org/officeDocument/2006/relationships/slideLayout" Target="../slideLayouts/slideLayout827.xml"/><Relationship Id="rId6" Type="http://schemas.openxmlformats.org/officeDocument/2006/relationships/slideLayout" Target="../slideLayouts/slideLayout832.xml"/><Relationship Id="rId11" Type="http://schemas.openxmlformats.org/officeDocument/2006/relationships/slideLayout" Target="../slideLayouts/slideLayout837.xml"/><Relationship Id="rId5" Type="http://schemas.openxmlformats.org/officeDocument/2006/relationships/slideLayout" Target="../slideLayouts/slideLayout831.xml"/><Relationship Id="rId10" Type="http://schemas.openxmlformats.org/officeDocument/2006/relationships/slideLayout" Target="../slideLayouts/slideLayout836.xml"/><Relationship Id="rId4" Type="http://schemas.openxmlformats.org/officeDocument/2006/relationships/slideLayout" Target="../slideLayouts/slideLayout830.xml"/><Relationship Id="rId9" Type="http://schemas.openxmlformats.org/officeDocument/2006/relationships/slideLayout" Target="../slideLayouts/slideLayout835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40.xml"/><Relationship Id="rId7" Type="http://schemas.openxmlformats.org/officeDocument/2006/relationships/slideLayout" Target="../slideLayouts/slideLayout844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9.xml"/><Relationship Id="rId1" Type="http://schemas.openxmlformats.org/officeDocument/2006/relationships/slideLayout" Target="../slideLayouts/slideLayout838.xml"/><Relationship Id="rId6" Type="http://schemas.openxmlformats.org/officeDocument/2006/relationships/slideLayout" Target="../slideLayouts/slideLayout843.xml"/><Relationship Id="rId11" Type="http://schemas.openxmlformats.org/officeDocument/2006/relationships/slideLayout" Target="../slideLayouts/slideLayout848.xml"/><Relationship Id="rId5" Type="http://schemas.openxmlformats.org/officeDocument/2006/relationships/slideLayout" Target="../slideLayouts/slideLayout842.xml"/><Relationship Id="rId10" Type="http://schemas.openxmlformats.org/officeDocument/2006/relationships/slideLayout" Target="../slideLayouts/slideLayout847.xml"/><Relationship Id="rId4" Type="http://schemas.openxmlformats.org/officeDocument/2006/relationships/slideLayout" Target="../slideLayouts/slideLayout841.xml"/><Relationship Id="rId9" Type="http://schemas.openxmlformats.org/officeDocument/2006/relationships/slideLayout" Target="../slideLayouts/slideLayout846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51.xml"/><Relationship Id="rId7" Type="http://schemas.openxmlformats.org/officeDocument/2006/relationships/slideLayout" Target="../slideLayouts/slideLayout855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50.xml"/><Relationship Id="rId1" Type="http://schemas.openxmlformats.org/officeDocument/2006/relationships/slideLayout" Target="../slideLayouts/slideLayout849.xml"/><Relationship Id="rId6" Type="http://schemas.openxmlformats.org/officeDocument/2006/relationships/slideLayout" Target="../slideLayouts/slideLayout854.xml"/><Relationship Id="rId11" Type="http://schemas.openxmlformats.org/officeDocument/2006/relationships/slideLayout" Target="../slideLayouts/slideLayout859.xml"/><Relationship Id="rId5" Type="http://schemas.openxmlformats.org/officeDocument/2006/relationships/slideLayout" Target="../slideLayouts/slideLayout853.xml"/><Relationship Id="rId10" Type="http://schemas.openxmlformats.org/officeDocument/2006/relationships/slideLayout" Target="../slideLayouts/slideLayout858.xml"/><Relationship Id="rId4" Type="http://schemas.openxmlformats.org/officeDocument/2006/relationships/slideLayout" Target="../slideLayouts/slideLayout852.xml"/><Relationship Id="rId9" Type="http://schemas.openxmlformats.org/officeDocument/2006/relationships/slideLayout" Target="../slideLayouts/slideLayout857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62.xml"/><Relationship Id="rId7" Type="http://schemas.openxmlformats.org/officeDocument/2006/relationships/slideLayout" Target="../slideLayouts/slideLayout866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1.xml"/><Relationship Id="rId1" Type="http://schemas.openxmlformats.org/officeDocument/2006/relationships/slideLayout" Target="../slideLayouts/slideLayout860.xml"/><Relationship Id="rId6" Type="http://schemas.openxmlformats.org/officeDocument/2006/relationships/slideLayout" Target="../slideLayouts/slideLayout865.xml"/><Relationship Id="rId11" Type="http://schemas.openxmlformats.org/officeDocument/2006/relationships/slideLayout" Target="../slideLayouts/slideLayout870.xml"/><Relationship Id="rId5" Type="http://schemas.openxmlformats.org/officeDocument/2006/relationships/slideLayout" Target="../slideLayouts/slideLayout864.xml"/><Relationship Id="rId10" Type="http://schemas.openxmlformats.org/officeDocument/2006/relationships/slideLayout" Target="../slideLayouts/slideLayout869.xml"/><Relationship Id="rId4" Type="http://schemas.openxmlformats.org/officeDocument/2006/relationships/slideLayout" Target="../slideLayouts/slideLayout863.xml"/><Relationship Id="rId9" Type="http://schemas.openxmlformats.org/officeDocument/2006/relationships/slideLayout" Target="../slideLayouts/slideLayout8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73.xml"/><Relationship Id="rId7" Type="http://schemas.openxmlformats.org/officeDocument/2006/relationships/slideLayout" Target="../slideLayouts/slideLayout877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2.xml"/><Relationship Id="rId1" Type="http://schemas.openxmlformats.org/officeDocument/2006/relationships/slideLayout" Target="../slideLayouts/slideLayout871.xml"/><Relationship Id="rId6" Type="http://schemas.openxmlformats.org/officeDocument/2006/relationships/slideLayout" Target="../slideLayouts/slideLayout876.xml"/><Relationship Id="rId11" Type="http://schemas.openxmlformats.org/officeDocument/2006/relationships/slideLayout" Target="../slideLayouts/slideLayout881.xml"/><Relationship Id="rId5" Type="http://schemas.openxmlformats.org/officeDocument/2006/relationships/slideLayout" Target="../slideLayouts/slideLayout875.xml"/><Relationship Id="rId10" Type="http://schemas.openxmlformats.org/officeDocument/2006/relationships/slideLayout" Target="../slideLayouts/slideLayout880.xml"/><Relationship Id="rId4" Type="http://schemas.openxmlformats.org/officeDocument/2006/relationships/slideLayout" Target="../slideLayouts/slideLayout874.xml"/><Relationship Id="rId9" Type="http://schemas.openxmlformats.org/officeDocument/2006/relationships/slideLayout" Target="../slideLayouts/slideLayout879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84.xml"/><Relationship Id="rId7" Type="http://schemas.openxmlformats.org/officeDocument/2006/relationships/slideLayout" Target="../slideLayouts/slideLayout888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3.xml"/><Relationship Id="rId1" Type="http://schemas.openxmlformats.org/officeDocument/2006/relationships/slideLayout" Target="../slideLayouts/slideLayout882.xml"/><Relationship Id="rId6" Type="http://schemas.openxmlformats.org/officeDocument/2006/relationships/slideLayout" Target="../slideLayouts/slideLayout887.xml"/><Relationship Id="rId11" Type="http://schemas.openxmlformats.org/officeDocument/2006/relationships/slideLayout" Target="../slideLayouts/slideLayout892.xml"/><Relationship Id="rId5" Type="http://schemas.openxmlformats.org/officeDocument/2006/relationships/slideLayout" Target="../slideLayouts/slideLayout886.xml"/><Relationship Id="rId10" Type="http://schemas.openxmlformats.org/officeDocument/2006/relationships/slideLayout" Target="../slideLayouts/slideLayout891.xml"/><Relationship Id="rId4" Type="http://schemas.openxmlformats.org/officeDocument/2006/relationships/slideLayout" Target="../slideLayouts/slideLayout885.xml"/><Relationship Id="rId9" Type="http://schemas.openxmlformats.org/officeDocument/2006/relationships/slideLayout" Target="../slideLayouts/slideLayout890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95.xml"/><Relationship Id="rId7" Type="http://schemas.openxmlformats.org/officeDocument/2006/relationships/slideLayout" Target="../slideLayouts/slideLayout899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4.xml"/><Relationship Id="rId1" Type="http://schemas.openxmlformats.org/officeDocument/2006/relationships/slideLayout" Target="../slideLayouts/slideLayout893.xml"/><Relationship Id="rId6" Type="http://schemas.openxmlformats.org/officeDocument/2006/relationships/slideLayout" Target="../slideLayouts/slideLayout898.xml"/><Relationship Id="rId11" Type="http://schemas.openxmlformats.org/officeDocument/2006/relationships/slideLayout" Target="../slideLayouts/slideLayout903.xml"/><Relationship Id="rId5" Type="http://schemas.openxmlformats.org/officeDocument/2006/relationships/slideLayout" Target="../slideLayouts/slideLayout897.xml"/><Relationship Id="rId10" Type="http://schemas.openxmlformats.org/officeDocument/2006/relationships/slideLayout" Target="../slideLayouts/slideLayout902.xml"/><Relationship Id="rId4" Type="http://schemas.openxmlformats.org/officeDocument/2006/relationships/slideLayout" Target="../slideLayouts/slideLayout896.xml"/><Relationship Id="rId9" Type="http://schemas.openxmlformats.org/officeDocument/2006/relationships/slideLayout" Target="../slideLayouts/slideLayout901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06.xml"/><Relationship Id="rId7" Type="http://schemas.openxmlformats.org/officeDocument/2006/relationships/slideLayout" Target="../slideLayouts/slideLayout910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05.xml"/><Relationship Id="rId1" Type="http://schemas.openxmlformats.org/officeDocument/2006/relationships/slideLayout" Target="../slideLayouts/slideLayout904.xml"/><Relationship Id="rId6" Type="http://schemas.openxmlformats.org/officeDocument/2006/relationships/slideLayout" Target="../slideLayouts/slideLayout909.xml"/><Relationship Id="rId11" Type="http://schemas.openxmlformats.org/officeDocument/2006/relationships/slideLayout" Target="../slideLayouts/slideLayout914.xml"/><Relationship Id="rId5" Type="http://schemas.openxmlformats.org/officeDocument/2006/relationships/slideLayout" Target="../slideLayouts/slideLayout908.xml"/><Relationship Id="rId10" Type="http://schemas.openxmlformats.org/officeDocument/2006/relationships/slideLayout" Target="../slideLayouts/slideLayout913.xml"/><Relationship Id="rId4" Type="http://schemas.openxmlformats.org/officeDocument/2006/relationships/slideLayout" Target="../slideLayouts/slideLayout907.xml"/><Relationship Id="rId9" Type="http://schemas.openxmlformats.org/officeDocument/2006/relationships/slideLayout" Target="../slideLayouts/slideLayout912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17.xml"/><Relationship Id="rId7" Type="http://schemas.openxmlformats.org/officeDocument/2006/relationships/slideLayout" Target="../slideLayouts/slideLayout921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16.xml"/><Relationship Id="rId1" Type="http://schemas.openxmlformats.org/officeDocument/2006/relationships/slideLayout" Target="../slideLayouts/slideLayout915.xml"/><Relationship Id="rId6" Type="http://schemas.openxmlformats.org/officeDocument/2006/relationships/slideLayout" Target="../slideLayouts/slideLayout920.xml"/><Relationship Id="rId11" Type="http://schemas.openxmlformats.org/officeDocument/2006/relationships/slideLayout" Target="../slideLayouts/slideLayout925.xml"/><Relationship Id="rId5" Type="http://schemas.openxmlformats.org/officeDocument/2006/relationships/slideLayout" Target="../slideLayouts/slideLayout919.xml"/><Relationship Id="rId10" Type="http://schemas.openxmlformats.org/officeDocument/2006/relationships/slideLayout" Target="../slideLayouts/slideLayout924.xml"/><Relationship Id="rId4" Type="http://schemas.openxmlformats.org/officeDocument/2006/relationships/slideLayout" Target="../slideLayouts/slideLayout918.xml"/><Relationship Id="rId9" Type="http://schemas.openxmlformats.org/officeDocument/2006/relationships/slideLayout" Target="../slideLayouts/slideLayout923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28.xml"/><Relationship Id="rId7" Type="http://schemas.openxmlformats.org/officeDocument/2006/relationships/slideLayout" Target="../slideLayouts/slideLayout932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27.xml"/><Relationship Id="rId1" Type="http://schemas.openxmlformats.org/officeDocument/2006/relationships/slideLayout" Target="../slideLayouts/slideLayout926.xml"/><Relationship Id="rId6" Type="http://schemas.openxmlformats.org/officeDocument/2006/relationships/slideLayout" Target="../slideLayouts/slideLayout931.xml"/><Relationship Id="rId11" Type="http://schemas.openxmlformats.org/officeDocument/2006/relationships/slideLayout" Target="../slideLayouts/slideLayout936.xml"/><Relationship Id="rId5" Type="http://schemas.openxmlformats.org/officeDocument/2006/relationships/slideLayout" Target="../slideLayouts/slideLayout930.xml"/><Relationship Id="rId10" Type="http://schemas.openxmlformats.org/officeDocument/2006/relationships/slideLayout" Target="../slideLayouts/slideLayout935.xml"/><Relationship Id="rId4" Type="http://schemas.openxmlformats.org/officeDocument/2006/relationships/slideLayout" Target="../slideLayouts/slideLayout929.xml"/><Relationship Id="rId9" Type="http://schemas.openxmlformats.org/officeDocument/2006/relationships/slideLayout" Target="../slideLayouts/slideLayout934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39.xml"/><Relationship Id="rId7" Type="http://schemas.openxmlformats.org/officeDocument/2006/relationships/slideLayout" Target="../slideLayouts/slideLayout943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38.xml"/><Relationship Id="rId1" Type="http://schemas.openxmlformats.org/officeDocument/2006/relationships/slideLayout" Target="../slideLayouts/slideLayout937.xml"/><Relationship Id="rId6" Type="http://schemas.openxmlformats.org/officeDocument/2006/relationships/slideLayout" Target="../slideLayouts/slideLayout942.xml"/><Relationship Id="rId11" Type="http://schemas.openxmlformats.org/officeDocument/2006/relationships/slideLayout" Target="../slideLayouts/slideLayout947.xml"/><Relationship Id="rId5" Type="http://schemas.openxmlformats.org/officeDocument/2006/relationships/slideLayout" Target="../slideLayouts/slideLayout941.xml"/><Relationship Id="rId10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0.xml"/><Relationship Id="rId9" Type="http://schemas.openxmlformats.org/officeDocument/2006/relationships/slideLayout" Target="../slideLayouts/slideLayout945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5.xml"/><Relationship Id="rId13" Type="http://schemas.openxmlformats.org/officeDocument/2006/relationships/theme" Target="../theme/theme87.xml"/><Relationship Id="rId3" Type="http://schemas.openxmlformats.org/officeDocument/2006/relationships/slideLayout" Target="../slideLayouts/slideLayout950.xml"/><Relationship Id="rId7" Type="http://schemas.openxmlformats.org/officeDocument/2006/relationships/slideLayout" Target="../slideLayouts/slideLayout954.xml"/><Relationship Id="rId12" Type="http://schemas.openxmlformats.org/officeDocument/2006/relationships/slideLayout" Target="../slideLayouts/slideLayout959.xml"/><Relationship Id="rId2" Type="http://schemas.openxmlformats.org/officeDocument/2006/relationships/slideLayout" Target="../slideLayouts/slideLayout949.xml"/><Relationship Id="rId1" Type="http://schemas.openxmlformats.org/officeDocument/2006/relationships/slideLayout" Target="../slideLayouts/slideLayout948.xml"/><Relationship Id="rId6" Type="http://schemas.openxmlformats.org/officeDocument/2006/relationships/slideLayout" Target="../slideLayouts/slideLayout953.xml"/><Relationship Id="rId11" Type="http://schemas.openxmlformats.org/officeDocument/2006/relationships/slideLayout" Target="../slideLayouts/slideLayout958.xml"/><Relationship Id="rId5" Type="http://schemas.openxmlformats.org/officeDocument/2006/relationships/slideLayout" Target="../slideLayouts/slideLayout952.xml"/><Relationship Id="rId10" Type="http://schemas.openxmlformats.org/officeDocument/2006/relationships/slideLayout" Target="../slideLayouts/slideLayout957.xml"/><Relationship Id="rId4" Type="http://schemas.openxmlformats.org/officeDocument/2006/relationships/slideLayout" Target="../slideLayouts/slideLayout951.xml"/><Relationship Id="rId9" Type="http://schemas.openxmlformats.org/officeDocument/2006/relationships/slideLayout" Target="../slideLayouts/slideLayout956.xml"/><Relationship Id="rId14" Type="http://schemas.openxmlformats.org/officeDocument/2006/relationships/image" Target="../media/image1.wmf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7.xml"/><Relationship Id="rId13" Type="http://schemas.openxmlformats.org/officeDocument/2006/relationships/theme" Target="../theme/theme88.xml"/><Relationship Id="rId3" Type="http://schemas.openxmlformats.org/officeDocument/2006/relationships/slideLayout" Target="../slideLayouts/slideLayout962.xml"/><Relationship Id="rId7" Type="http://schemas.openxmlformats.org/officeDocument/2006/relationships/slideLayout" Target="../slideLayouts/slideLayout966.xml"/><Relationship Id="rId12" Type="http://schemas.openxmlformats.org/officeDocument/2006/relationships/slideLayout" Target="../slideLayouts/slideLayout971.xml"/><Relationship Id="rId2" Type="http://schemas.openxmlformats.org/officeDocument/2006/relationships/slideLayout" Target="../slideLayouts/slideLayout961.xml"/><Relationship Id="rId1" Type="http://schemas.openxmlformats.org/officeDocument/2006/relationships/slideLayout" Target="../slideLayouts/slideLayout960.xml"/><Relationship Id="rId6" Type="http://schemas.openxmlformats.org/officeDocument/2006/relationships/slideLayout" Target="../slideLayouts/slideLayout965.xml"/><Relationship Id="rId11" Type="http://schemas.openxmlformats.org/officeDocument/2006/relationships/slideLayout" Target="../slideLayouts/slideLayout970.xml"/><Relationship Id="rId5" Type="http://schemas.openxmlformats.org/officeDocument/2006/relationships/slideLayout" Target="../slideLayouts/slideLayout964.xml"/><Relationship Id="rId10" Type="http://schemas.openxmlformats.org/officeDocument/2006/relationships/slideLayout" Target="../slideLayouts/slideLayout969.xml"/><Relationship Id="rId4" Type="http://schemas.openxmlformats.org/officeDocument/2006/relationships/slideLayout" Target="../slideLayouts/slideLayout963.xml"/><Relationship Id="rId9" Type="http://schemas.openxmlformats.org/officeDocument/2006/relationships/slideLayout" Target="../slideLayouts/slideLayout968.xml"/><Relationship Id="rId14" Type="http://schemas.openxmlformats.org/officeDocument/2006/relationships/image" Target="../media/image1.wmf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74.xml"/><Relationship Id="rId7" Type="http://schemas.openxmlformats.org/officeDocument/2006/relationships/slideLayout" Target="../slideLayouts/slideLayout978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73.xml"/><Relationship Id="rId1" Type="http://schemas.openxmlformats.org/officeDocument/2006/relationships/slideLayout" Target="../slideLayouts/slideLayout972.xml"/><Relationship Id="rId6" Type="http://schemas.openxmlformats.org/officeDocument/2006/relationships/slideLayout" Target="../slideLayouts/slideLayout977.xml"/><Relationship Id="rId11" Type="http://schemas.openxmlformats.org/officeDocument/2006/relationships/slideLayout" Target="../slideLayouts/slideLayout982.xml"/><Relationship Id="rId5" Type="http://schemas.openxmlformats.org/officeDocument/2006/relationships/slideLayout" Target="../slideLayouts/slideLayout976.xml"/><Relationship Id="rId10" Type="http://schemas.openxmlformats.org/officeDocument/2006/relationships/slideLayout" Target="../slideLayouts/slideLayout981.xml"/><Relationship Id="rId4" Type="http://schemas.openxmlformats.org/officeDocument/2006/relationships/slideLayout" Target="../slideLayouts/slideLayout975.xml"/><Relationship Id="rId9" Type="http://schemas.openxmlformats.org/officeDocument/2006/relationships/slideLayout" Target="../slideLayouts/slideLayout9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0.xml"/><Relationship Id="rId13" Type="http://schemas.openxmlformats.org/officeDocument/2006/relationships/theme" Target="../theme/theme90.xml"/><Relationship Id="rId3" Type="http://schemas.openxmlformats.org/officeDocument/2006/relationships/slideLayout" Target="../slideLayouts/slideLayout985.xml"/><Relationship Id="rId7" Type="http://schemas.openxmlformats.org/officeDocument/2006/relationships/slideLayout" Target="../slideLayouts/slideLayout989.xml"/><Relationship Id="rId12" Type="http://schemas.openxmlformats.org/officeDocument/2006/relationships/slideLayout" Target="../slideLayouts/slideLayout994.xml"/><Relationship Id="rId2" Type="http://schemas.openxmlformats.org/officeDocument/2006/relationships/slideLayout" Target="../slideLayouts/slideLayout984.xml"/><Relationship Id="rId1" Type="http://schemas.openxmlformats.org/officeDocument/2006/relationships/slideLayout" Target="../slideLayouts/slideLayout983.xml"/><Relationship Id="rId6" Type="http://schemas.openxmlformats.org/officeDocument/2006/relationships/slideLayout" Target="../slideLayouts/slideLayout988.xml"/><Relationship Id="rId11" Type="http://schemas.openxmlformats.org/officeDocument/2006/relationships/slideLayout" Target="../slideLayouts/slideLayout993.xml"/><Relationship Id="rId5" Type="http://schemas.openxmlformats.org/officeDocument/2006/relationships/slideLayout" Target="../slideLayouts/slideLayout987.xml"/><Relationship Id="rId10" Type="http://schemas.openxmlformats.org/officeDocument/2006/relationships/slideLayout" Target="../slideLayouts/slideLayout992.xml"/><Relationship Id="rId4" Type="http://schemas.openxmlformats.org/officeDocument/2006/relationships/slideLayout" Target="../slideLayouts/slideLayout986.xml"/><Relationship Id="rId9" Type="http://schemas.openxmlformats.org/officeDocument/2006/relationships/slideLayout" Target="../slideLayouts/slideLayout991.xml"/><Relationship Id="rId14" Type="http://schemas.openxmlformats.org/officeDocument/2006/relationships/image" Target="../media/image1.wmf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97.xml"/><Relationship Id="rId7" Type="http://schemas.openxmlformats.org/officeDocument/2006/relationships/slideLayout" Target="../slideLayouts/slideLayout1001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96.xml"/><Relationship Id="rId1" Type="http://schemas.openxmlformats.org/officeDocument/2006/relationships/slideLayout" Target="../slideLayouts/slideLayout995.xml"/><Relationship Id="rId6" Type="http://schemas.openxmlformats.org/officeDocument/2006/relationships/slideLayout" Target="../slideLayouts/slideLayout1000.xml"/><Relationship Id="rId11" Type="http://schemas.openxmlformats.org/officeDocument/2006/relationships/slideLayout" Target="../slideLayouts/slideLayout1005.xml"/><Relationship Id="rId5" Type="http://schemas.openxmlformats.org/officeDocument/2006/relationships/slideLayout" Target="../slideLayouts/slideLayout999.xml"/><Relationship Id="rId10" Type="http://schemas.openxmlformats.org/officeDocument/2006/relationships/slideLayout" Target="../slideLayouts/slideLayout1004.xml"/><Relationship Id="rId4" Type="http://schemas.openxmlformats.org/officeDocument/2006/relationships/slideLayout" Target="../slideLayouts/slideLayout998.xml"/><Relationship Id="rId9" Type="http://schemas.openxmlformats.org/officeDocument/2006/relationships/slideLayout" Target="../slideLayouts/slideLayout1003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08.xml"/><Relationship Id="rId7" Type="http://schemas.openxmlformats.org/officeDocument/2006/relationships/slideLayout" Target="../slideLayouts/slideLayout1012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07.xml"/><Relationship Id="rId1" Type="http://schemas.openxmlformats.org/officeDocument/2006/relationships/slideLayout" Target="../slideLayouts/slideLayout1006.xml"/><Relationship Id="rId6" Type="http://schemas.openxmlformats.org/officeDocument/2006/relationships/slideLayout" Target="../slideLayouts/slideLayout1011.xml"/><Relationship Id="rId11" Type="http://schemas.openxmlformats.org/officeDocument/2006/relationships/slideLayout" Target="../slideLayouts/slideLayout1016.xml"/><Relationship Id="rId5" Type="http://schemas.openxmlformats.org/officeDocument/2006/relationships/slideLayout" Target="../slideLayouts/slideLayout1010.xml"/><Relationship Id="rId10" Type="http://schemas.openxmlformats.org/officeDocument/2006/relationships/slideLayout" Target="../slideLayouts/slideLayout1015.xml"/><Relationship Id="rId4" Type="http://schemas.openxmlformats.org/officeDocument/2006/relationships/slideLayout" Target="../slideLayouts/slideLayout1009.xml"/><Relationship Id="rId9" Type="http://schemas.openxmlformats.org/officeDocument/2006/relationships/slideLayout" Target="../slideLayouts/slideLayout1014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19.xml"/><Relationship Id="rId7" Type="http://schemas.openxmlformats.org/officeDocument/2006/relationships/slideLayout" Target="../slideLayouts/slideLayout1023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18.xml"/><Relationship Id="rId1" Type="http://schemas.openxmlformats.org/officeDocument/2006/relationships/slideLayout" Target="../slideLayouts/slideLayout1017.xml"/><Relationship Id="rId6" Type="http://schemas.openxmlformats.org/officeDocument/2006/relationships/slideLayout" Target="../slideLayouts/slideLayout1022.xml"/><Relationship Id="rId11" Type="http://schemas.openxmlformats.org/officeDocument/2006/relationships/slideLayout" Target="../slideLayouts/slideLayout1027.xml"/><Relationship Id="rId5" Type="http://schemas.openxmlformats.org/officeDocument/2006/relationships/slideLayout" Target="../slideLayouts/slideLayout1021.xml"/><Relationship Id="rId10" Type="http://schemas.openxmlformats.org/officeDocument/2006/relationships/slideLayout" Target="../slideLayouts/slideLayout1026.xml"/><Relationship Id="rId4" Type="http://schemas.openxmlformats.org/officeDocument/2006/relationships/slideLayout" Target="../slideLayouts/slideLayout1020.xml"/><Relationship Id="rId9" Type="http://schemas.openxmlformats.org/officeDocument/2006/relationships/slideLayout" Target="../slideLayouts/slideLayout1025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30.xml"/><Relationship Id="rId7" Type="http://schemas.openxmlformats.org/officeDocument/2006/relationships/slideLayout" Target="../slideLayouts/slideLayout1034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29.xml"/><Relationship Id="rId1" Type="http://schemas.openxmlformats.org/officeDocument/2006/relationships/slideLayout" Target="../slideLayouts/slideLayout1028.xml"/><Relationship Id="rId6" Type="http://schemas.openxmlformats.org/officeDocument/2006/relationships/slideLayout" Target="../slideLayouts/slideLayout1033.xml"/><Relationship Id="rId11" Type="http://schemas.openxmlformats.org/officeDocument/2006/relationships/slideLayout" Target="../slideLayouts/slideLayout1038.xml"/><Relationship Id="rId5" Type="http://schemas.openxmlformats.org/officeDocument/2006/relationships/slideLayout" Target="../slideLayouts/slideLayout1032.xml"/><Relationship Id="rId10" Type="http://schemas.openxmlformats.org/officeDocument/2006/relationships/slideLayout" Target="../slideLayouts/slideLayout1037.xml"/><Relationship Id="rId4" Type="http://schemas.openxmlformats.org/officeDocument/2006/relationships/slideLayout" Target="../slideLayouts/slideLayout1031.xml"/><Relationship Id="rId9" Type="http://schemas.openxmlformats.org/officeDocument/2006/relationships/slideLayout" Target="../slideLayouts/slideLayout1036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41.xml"/><Relationship Id="rId7" Type="http://schemas.openxmlformats.org/officeDocument/2006/relationships/slideLayout" Target="../slideLayouts/slideLayout1045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1040.xml"/><Relationship Id="rId1" Type="http://schemas.openxmlformats.org/officeDocument/2006/relationships/slideLayout" Target="../slideLayouts/slideLayout1039.xml"/><Relationship Id="rId6" Type="http://schemas.openxmlformats.org/officeDocument/2006/relationships/slideLayout" Target="../slideLayouts/slideLayout1044.xml"/><Relationship Id="rId11" Type="http://schemas.openxmlformats.org/officeDocument/2006/relationships/slideLayout" Target="../slideLayouts/slideLayout1049.xml"/><Relationship Id="rId5" Type="http://schemas.openxmlformats.org/officeDocument/2006/relationships/slideLayout" Target="../slideLayouts/slideLayout1043.xml"/><Relationship Id="rId10" Type="http://schemas.openxmlformats.org/officeDocument/2006/relationships/slideLayout" Target="../slideLayouts/slideLayout1048.xml"/><Relationship Id="rId4" Type="http://schemas.openxmlformats.org/officeDocument/2006/relationships/slideLayout" Target="../slideLayouts/slideLayout1042.xml"/><Relationship Id="rId9" Type="http://schemas.openxmlformats.org/officeDocument/2006/relationships/slideLayout" Target="../slideLayouts/slideLayout1047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52.xml"/><Relationship Id="rId7" Type="http://schemas.openxmlformats.org/officeDocument/2006/relationships/slideLayout" Target="../slideLayouts/slideLayout1056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51.xml"/><Relationship Id="rId1" Type="http://schemas.openxmlformats.org/officeDocument/2006/relationships/slideLayout" Target="../slideLayouts/slideLayout1050.xml"/><Relationship Id="rId6" Type="http://schemas.openxmlformats.org/officeDocument/2006/relationships/slideLayout" Target="../slideLayouts/slideLayout1055.xml"/><Relationship Id="rId11" Type="http://schemas.openxmlformats.org/officeDocument/2006/relationships/slideLayout" Target="../slideLayouts/slideLayout1060.xml"/><Relationship Id="rId5" Type="http://schemas.openxmlformats.org/officeDocument/2006/relationships/slideLayout" Target="../slideLayouts/slideLayout1054.xml"/><Relationship Id="rId10" Type="http://schemas.openxmlformats.org/officeDocument/2006/relationships/slideLayout" Target="../slideLayouts/slideLayout1059.xml"/><Relationship Id="rId4" Type="http://schemas.openxmlformats.org/officeDocument/2006/relationships/slideLayout" Target="../slideLayouts/slideLayout1053.xml"/><Relationship Id="rId9" Type="http://schemas.openxmlformats.org/officeDocument/2006/relationships/slideLayout" Target="../slideLayouts/slideLayout1058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63.xml"/><Relationship Id="rId7" Type="http://schemas.openxmlformats.org/officeDocument/2006/relationships/slideLayout" Target="../slideLayouts/slideLayout1067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62.xml"/><Relationship Id="rId1" Type="http://schemas.openxmlformats.org/officeDocument/2006/relationships/slideLayout" Target="../slideLayouts/slideLayout1061.xml"/><Relationship Id="rId6" Type="http://schemas.openxmlformats.org/officeDocument/2006/relationships/slideLayout" Target="../slideLayouts/slideLayout1066.xml"/><Relationship Id="rId11" Type="http://schemas.openxmlformats.org/officeDocument/2006/relationships/slideLayout" Target="../slideLayouts/slideLayout1071.xml"/><Relationship Id="rId5" Type="http://schemas.openxmlformats.org/officeDocument/2006/relationships/slideLayout" Target="../slideLayouts/slideLayout1065.xml"/><Relationship Id="rId10" Type="http://schemas.openxmlformats.org/officeDocument/2006/relationships/slideLayout" Target="../slideLayouts/slideLayout1070.xml"/><Relationship Id="rId4" Type="http://schemas.openxmlformats.org/officeDocument/2006/relationships/slideLayout" Target="../slideLayouts/slideLayout1064.xml"/><Relationship Id="rId9" Type="http://schemas.openxmlformats.org/officeDocument/2006/relationships/slideLayout" Target="../slideLayouts/slideLayout1069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74.xml"/><Relationship Id="rId7" Type="http://schemas.openxmlformats.org/officeDocument/2006/relationships/slideLayout" Target="../slideLayouts/slideLayout1078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73.xml"/><Relationship Id="rId1" Type="http://schemas.openxmlformats.org/officeDocument/2006/relationships/slideLayout" Target="../slideLayouts/slideLayout1072.xml"/><Relationship Id="rId6" Type="http://schemas.openxmlformats.org/officeDocument/2006/relationships/slideLayout" Target="../slideLayouts/slideLayout1077.xml"/><Relationship Id="rId11" Type="http://schemas.openxmlformats.org/officeDocument/2006/relationships/slideLayout" Target="../slideLayouts/slideLayout1082.xml"/><Relationship Id="rId5" Type="http://schemas.openxmlformats.org/officeDocument/2006/relationships/slideLayout" Target="../slideLayouts/slideLayout1076.xml"/><Relationship Id="rId10" Type="http://schemas.openxmlformats.org/officeDocument/2006/relationships/slideLayout" Target="../slideLayouts/slideLayout1081.xml"/><Relationship Id="rId4" Type="http://schemas.openxmlformats.org/officeDocument/2006/relationships/slideLayout" Target="../slideLayouts/slideLayout1075.xml"/><Relationship Id="rId9" Type="http://schemas.openxmlformats.org/officeDocument/2006/relationships/slideLayout" Target="../slideLayouts/slideLayout1080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85.xml"/><Relationship Id="rId7" Type="http://schemas.openxmlformats.org/officeDocument/2006/relationships/slideLayout" Target="../slideLayouts/slideLayout1089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84.xml"/><Relationship Id="rId1" Type="http://schemas.openxmlformats.org/officeDocument/2006/relationships/slideLayout" Target="../slideLayouts/slideLayout1083.xml"/><Relationship Id="rId6" Type="http://schemas.openxmlformats.org/officeDocument/2006/relationships/slideLayout" Target="../slideLayouts/slideLayout1088.xml"/><Relationship Id="rId11" Type="http://schemas.openxmlformats.org/officeDocument/2006/relationships/slideLayout" Target="../slideLayouts/slideLayout1093.xml"/><Relationship Id="rId5" Type="http://schemas.openxmlformats.org/officeDocument/2006/relationships/slideLayout" Target="../slideLayouts/slideLayout1087.xml"/><Relationship Id="rId10" Type="http://schemas.openxmlformats.org/officeDocument/2006/relationships/slideLayout" Target="../slideLayouts/slideLayout1092.xml"/><Relationship Id="rId4" Type="http://schemas.openxmlformats.org/officeDocument/2006/relationships/slideLayout" Target="../slideLayouts/slideLayout1086.xml"/><Relationship Id="rId9" Type="http://schemas.openxmlformats.org/officeDocument/2006/relationships/slideLayout" Target="../slideLayouts/slideLayout10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&lt;#&gt;</a:t>
            </a:r>
            <a:endParaRPr lang="ru-RU" dirty="0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243" name="Rectangle 19"/>
          <p:cNvSpPr>
            <a:spLocks noChangeArrowheads="1"/>
          </p:cNvSpPr>
          <p:nvPr/>
        </p:nvSpPr>
        <p:spPr bwMode="auto">
          <a:xfrm>
            <a:off x="0" y="1953817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10244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0255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0256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0257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24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6CD664F-0E55-4C86-B5E0-1F30CCF503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10251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0252" name="Line 20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0253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0254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1550" tIns="0" rIns="16155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689"/>
            <a:ext cx="9144000" cy="404812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8265"/>
            <a:ext cx="15605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737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7" r:id="rId1"/>
    <p:sldLayoutId id="2147485008" r:id="rId2"/>
    <p:sldLayoutId id="2147485009" r:id="rId3"/>
    <p:sldLayoutId id="2147485010" r:id="rId4"/>
    <p:sldLayoutId id="2147485011" r:id="rId5"/>
    <p:sldLayoutId id="2147485012" r:id="rId6"/>
    <p:sldLayoutId id="2147485013" r:id="rId7"/>
    <p:sldLayoutId id="2147485014" r:id="rId8"/>
    <p:sldLayoutId id="2147485015" r:id="rId9"/>
    <p:sldLayoutId id="2147485016" r:id="rId10"/>
    <p:sldLayoutId id="214748501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5pPr>
      <a:lvl6pPr marL="341947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6pPr>
      <a:lvl7pPr marL="683893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7pPr>
      <a:lvl8pPr marL="1025840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8pPr>
      <a:lvl9pPr marL="1367786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9pPr>
    </p:titleStyle>
    <p:bodyStyle>
      <a:lvl1pPr marL="255559" indent="-255559" algn="l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3366"/>
          </a:solidFill>
          <a:latin typeface="+mn-lt"/>
          <a:ea typeface="+mn-ea"/>
          <a:cs typeface="+mn-cs"/>
        </a:defRPr>
      </a:lvl1pPr>
      <a:lvl2pPr marL="555562" indent="-212701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3978" indent="-16984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3pPr>
      <a:lvl4pPr marL="1195252" indent="-1698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38113" indent="-1698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070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2653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4600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0654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4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3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84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86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3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1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62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7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94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80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 Narrow"/>
              </a:rPr>
              <a:t>&lt;#&gt;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015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  <p:sldLayoutId id="2147485039" r:id="rId9"/>
    <p:sldLayoutId id="2147485040" r:id="rId10"/>
    <p:sldLayoutId id="2147485041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02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86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247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291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5057" r:id="rId2"/>
    <p:sldLayoutId id="2147485058" r:id="rId3"/>
    <p:sldLayoutId id="2147485059" r:id="rId4"/>
    <p:sldLayoutId id="2147485060" r:id="rId5"/>
    <p:sldLayoutId id="2147485061" r:id="rId6"/>
    <p:sldLayoutId id="2147485062" r:id="rId7"/>
    <p:sldLayoutId id="2147485063" r:id="rId8"/>
    <p:sldLayoutId id="2147485064" r:id="rId9"/>
    <p:sldLayoutId id="2147485065" r:id="rId10"/>
    <p:sldLayoutId id="2147485066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084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48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8" r:id="rId1"/>
    <p:sldLayoutId id="2147485069" r:id="rId2"/>
    <p:sldLayoutId id="2147485070" r:id="rId3"/>
    <p:sldLayoutId id="2147485071" r:id="rId4"/>
    <p:sldLayoutId id="2147485072" r:id="rId5"/>
    <p:sldLayoutId id="2147485073" r:id="rId6"/>
    <p:sldLayoutId id="2147485074" r:id="rId7"/>
    <p:sldLayoutId id="2147485075" r:id="rId8"/>
    <p:sldLayoutId id="2147485076" r:id="rId9"/>
    <p:sldLayoutId id="2147485077" r:id="rId10"/>
    <p:sldLayoutId id="2147485078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57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4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9084"/>
            <a:ext cx="9144000" cy="404813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269317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269318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69319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69320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69321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FD76ED3-31D7-4A02-8908-718BE063151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9333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69334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832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2" r:id="rId1"/>
    <p:sldLayoutId id="2147485093" r:id="rId2"/>
    <p:sldLayoutId id="2147485094" r:id="rId3"/>
    <p:sldLayoutId id="2147485095" r:id="rId4"/>
    <p:sldLayoutId id="2147485096" r:id="rId5"/>
    <p:sldLayoutId id="2147485097" r:id="rId6"/>
    <p:sldLayoutId id="2147485098" r:id="rId7"/>
    <p:sldLayoutId id="2147485099" r:id="rId8"/>
    <p:sldLayoutId id="2147485100" r:id="rId9"/>
    <p:sldLayoutId id="2147485101" r:id="rId10"/>
    <p:sldLayoutId id="214748510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22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52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4" r:id="rId1"/>
    <p:sldLayoutId id="2147485105" r:id="rId2"/>
    <p:sldLayoutId id="2147485106" r:id="rId3"/>
    <p:sldLayoutId id="2147485107" r:id="rId4"/>
    <p:sldLayoutId id="2147485108" r:id="rId5"/>
    <p:sldLayoutId id="2147485109" r:id="rId6"/>
    <p:sldLayoutId id="2147485110" r:id="rId7"/>
    <p:sldLayoutId id="2147485111" r:id="rId8"/>
    <p:sldLayoutId id="2147485112" r:id="rId9"/>
    <p:sldLayoutId id="2147485113" r:id="rId10"/>
    <p:sldLayoutId id="2147485114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063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52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6" r:id="rId1"/>
    <p:sldLayoutId id="2147485117" r:id="rId2"/>
    <p:sldLayoutId id="2147485118" r:id="rId3"/>
    <p:sldLayoutId id="2147485119" r:id="rId4"/>
    <p:sldLayoutId id="2147485120" r:id="rId5"/>
    <p:sldLayoutId id="2147485121" r:id="rId6"/>
    <p:sldLayoutId id="2147485122" r:id="rId7"/>
    <p:sldLayoutId id="2147485123" r:id="rId8"/>
    <p:sldLayoutId id="2147485124" r:id="rId9"/>
    <p:sldLayoutId id="2147485125" r:id="rId10"/>
    <p:sldLayoutId id="2147485126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127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128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128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1F168124-8C07-4146-AD29-8D5EB9E73C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1276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1277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15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69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2063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2064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1AF277FA-D5C0-432E-9D25-91F1CE08FC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7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5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 Narrow"/>
              </a:rPr>
              <a:t>&lt;#&gt;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06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2" r:id="rId1"/>
    <p:sldLayoutId id="2147485153" r:id="rId2"/>
    <p:sldLayoutId id="2147485154" r:id="rId3"/>
    <p:sldLayoutId id="2147485155" r:id="rId4"/>
    <p:sldLayoutId id="2147485156" r:id="rId5"/>
    <p:sldLayoutId id="2147485157" r:id="rId6"/>
    <p:sldLayoutId id="2147485158" r:id="rId7"/>
    <p:sldLayoutId id="2147485159" r:id="rId8"/>
    <p:sldLayoutId id="2147485160" r:id="rId9"/>
    <p:sldLayoutId id="2147485161" r:id="rId10"/>
    <p:sldLayoutId id="214748516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28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 Narrow"/>
              </a:rPr>
              <a:t>&lt;#&gt;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4" r:id="rId1"/>
    <p:sldLayoutId id="2147485165" r:id="rId2"/>
    <p:sldLayoutId id="2147485166" r:id="rId3"/>
    <p:sldLayoutId id="2147485167" r:id="rId4"/>
    <p:sldLayoutId id="2147485168" r:id="rId5"/>
    <p:sldLayoutId id="2147485169" r:id="rId6"/>
    <p:sldLayoutId id="2147485170" r:id="rId7"/>
    <p:sldLayoutId id="2147485171" r:id="rId8"/>
    <p:sldLayoutId id="2147485172" r:id="rId9"/>
    <p:sldLayoutId id="2147485173" r:id="rId10"/>
    <p:sldLayoutId id="214748517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03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 Narrow"/>
              </a:rPr>
              <a:t>&lt;#&gt;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73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6" r:id="rId1"/>
    <p:sldLayoutId id="2147485177" r:id="rId2"/>
    <p:sldLayoutId id="2147485178" r:id="rId3"/>
    <p:sldLayoutId id="2147485179" r:id="rId4"/>
    <p:sldLayoutId id="2147485180" r:id="rId5"/>
    <p:sldLayoutId id="2147485181" r:id="rId6"/>
    <p:sldLayoutId id="2147485182" r:id="rId7"/>
    <p:sldLayoutId id="2147485183" r:id="rId8"/>
    <p:sldLayoutId id="2147485184" r:id="rId9"/>
    <p:sldLayoutId id="2147485185" r:id="rId10"/>
    <p:sldLayoutId id="214748518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277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 Narrow"/>
              </a:rPr>
              <a:t>&lt;#&gt;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4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8" r:id="rId1"/>
    <p:sldLayoutId id="2147485189" r:id="rId2"/>
    <p:sldLayoutId id="2147485190" r:id="rId3"/>
    <p:sldLayoutId id="2147485191" r:id="rId4"/>
    <p:sldLayoutId id="2147485192" r:id="rId5"/>
    <p:sldLayoutId id="2147485193" r:id="rId6"/>
    <p:sldLayoutId id="2147485194" r:id="rId7"/>
    <p:sldLayoutId id="2147485195" r:id="rId8"/>
    <p:sldLayoutId id="2147485196" r:id="rId9"/>
    <p:sldLayoutId id="2147485197" r:id="rId10"/>
    <p:sldLayoutId id="214748519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250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 Narrow"/>
              </a:rPr>
              <a:t>&lt;#&gt;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3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0" r:id="rId1"/>
    <p:sldLayoutId id="2147485201" r:id="rId2"/>
    <p:sldLayoutId id="2147485202" r:id="rId3"/>
    <p:sldLayoutId id="2147485203" r:id="rId4"/>
    <p:sldLayoutId id="2147485204" r:id="rId5"/>
    <p:sldLayoutId id="2147485205" r:id="rId6"/>
    <p:sldLayoutId id="2147485206" r:id="rId7"/>
    <p:sldLayoutId id="2147485207" r:id="rId8"/>
    <p:sldLayoutId id="2147485208" r:id="rId9"/>
    <p:sldLayoutId id="2147485209" r:id="rId10"/>
    <p:sldLayoutId id="214748521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2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 Narrow"/>
              </a:rPr>
              <a:t>&lt;#&gt;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64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  <p:sldLayoutId id="2147485213" r:id="rId2"/>
    <p:sldLayoutId id="2147485214" r:id="rId3"/>
    <p:sldLayoutId id="2147485215" r:id="rId4"/>
    <p:sldLayoutId id="2147485216" r:id="rId5"/>
    <p:sldLayoutId id="2147485217" r:id="rId6"/>
    <p:sldLayoutId id="2147485218" r:id="rId7"/>
    <p:sldLayoutId id="2147485219" r:id="rId8"/>
    <p:sldLayoutId id="2147485220" r:id="rId9"/>
    <p:sldLayoutId id="2147485221" r:id="rId10"/>
    <p:sldLayoutId id="214748522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400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2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4" r:id="rId1"/>
    <p:sldLayoutId id="2147485225" r:id="rId2"/>
    <p:sldLayoutId id="2147485226" r:id="rId3"/>
    <p:sldLayoutId id="2147485227" r:id="rId4"/>
    <p:sldLayoutId id="2147485228" r:id="rId5"/>
    <p:sldLayoutId id="2147485229" r:id="rId6"/>
    <p:sldLayoutId id="2147485230" r:id="rId7"/>
    <p:sldLayoutId id="2147485231" r:id="rId8"/>
    <p:sldLayoutId id="2147485232" r:id="rId9"/>
    <p:sldLayoutId id="2147485233" r:id="rId10"/>
    <p:sldLayoutId id="2147485234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910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554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  <p:sldLayoutId id="2147485239" r:id="rId4"/>
    <p:sldLayoutId id="2147485240" r:id="rId5"/>
    <p:sldLayoutId id="2147485241" r:id="rId6"/>
    <p:sldLayoutId id="2147485242" r:id="rId7"/>
    <p:sldLayoutId id="2147485243" r:id="rId8"/>
    <p:sldLayoutId id="2147485244" r:id="rId9"/>
    <p:sldLayoutId id="2147485245" r:id="rId10"/>
    <p:sldLayoutId id="2147485246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935249" y="808438"/>
            <a:ext cx="7208837" cy="394692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2303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2304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2305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2294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229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12006"/>
            <a:ext cx="19367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15C100F9-F528-4DF8-A07C-244C834EFC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12299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2301" name="Line 18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2302" name="Picture 20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330" tIns="45670" rIns="91330" bIns="4567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30" tIns="45670" rIns="91330" bIns="4567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330" tIns="45670" rIns="91330" bIns="4567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F35BA8-7E58-4749-90D0-D119DFC4F822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330" tIns="45670" rIns="91330" bIns="4567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330" tIns="45670" rIns="91330" bIns="4567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t>&lt;#&gt;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6738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8" r:id="rId1"/>
    <p:sldLayoutId id="2147485249" r:id="rId2"/>
    <p:sldLayoutId id="2147485250" r:id="rId3"/>
    <p:sldLayoutId id="2147485251" r:id="rId4"/>
    <p:sldLayoutId id="2147485252" r:id="rId5"/>
    <p:sldLayoutId id="2147485253" r:id="rId6"/>
    <p:sldLayoutId id="2147485254" r:id="rId7"/>
    <p:sldLayoutId id="2147485255" r:id="rId8"/>
    <p:sldLayoutId id="2147485256" r:id="rId9"/>
    <p:sldLayoutId id="2147485257" r:id="rId10"/>
    <p:sldLayoutId id="2147485258" r:id="rId11"/>
  </p:sldLayoutIdLst>
  <p:hf sldNum="0" hdr="0" dt="0"/>
  <p:txStyles>
    <p:titleStyle>
      <a:lvl1pPr algn="ctr" defTabSz="4566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90" indent="-342490" algn="l" defTabSz="45665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60" indent="-285401" algn="l" defTabSz="45665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30" indent="-228325" algn="l" defTabSz="45665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80" indent="-228325" algn="l" defTabSz="45665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31" indent="-228325" algn="l" defTabSz="45665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83" indent="-228325" algn="l" defTabSz="4566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34" indent="-228325" algn="l" defTabSz="4566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888" indent="-228325" algn="l" defTabSz="4566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40" indent="-228325" algn="l" defTabSz="4566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0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0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51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01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57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10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61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14" algn="l" defTabSz="4566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B755A2-4243-4BF7-903F-93629333AEC2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t>&lt;#&gt;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8481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0" r:id="rId1"/>
    <p:sldLayoutId id="2147485261" r:id="rId2"/>
    <p:sldLayoutId id="2147485262" r:id="rId3"/>
    <p:sldLayoutId id="2147485263" r:id="rId4"/>
    <p:sldLayoutId id="2147485264" r:id="rId5"/>
    <p:sldLayoutId id="2147485265" r:id="rId6"/>
    <p:sldLayoutId id="2147485266" r:id="rId7"/>
    <p:sldLayoutId id="2147485267" r:id="rId8"/>
    <p:sldLayoutId id="2147485268" r:id="rId9"/>
    <p:sldLayoutId id="2147485269" r:id="rId10"/>
    <p:sldLayoutId id="2147485270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B755A2-4243-4BF7-903F-93629333AEC2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t>&lt;#&gt;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8399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B755A2-4243-4BF7-903F-93629333AEC2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t>&lt;#&gt;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6883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4" r:id="rId1"/>
    <p:sldLayoutId id="2147485285" r:id="rId2"/>
    <p:sldLayoutId id="2147485286" r:id="rId3"/>
    <p:sldLayoutId id="2147485287" r:id="rId4"/>
    <p:sldLayoutId id="2147485288" r:id="rId5"/>
    <p:sldLayoutId id="2147485289" r:id="rId6"/>
    <p:sldLayoutId id="2147485290" r:id="rId7"/>
    <p:sldLayoutId id="2147485291" r:id="rId8"/>
    <p:sldLayoutId id="2147485292" r:id="rId9"/>
    <p:sldLayoutId id="2147485293" r:id="rId10"/>
    <p:sldLayoutId id="214748529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B755A2-4243-4BF7-903F-93629333AEC2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1A62BA">
                    <a:tint val="75000"/>
                  </a:srgbClr>
                </a:solidFill>
                <a:latin typeface="Arial Narrow"/>
              </a:rPr>
              <a:t>&lt;#&gt;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554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6" r:id="rId1"/>
    <p:sldLayoutId id="2147485297" r:id="rId2"/>
    <p:sldLayoutId id="2147485298" r:id="rId3"/>
    <p:sldLayoutId id="2147485299" r:id="rId4"/>
    <p:sldLayoutId id="2147485300" r:id="rId5"/>
    <p:sldLayoutId id="2147485301" r:id="rId6"/>
    <p:sldLayoutId id="2147485302" r:id="rId7"/>
    <p:sldLayoutId id="2147485303" r:id="rId8"/>
    <p:sldLayoutId id="2147485304" r:id="rId9"/>
    <p:sldLayoutId id="2147485305" r:id="rId10"/>
    <p:sldLayoutId id="214748530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93F367-C699-434D-84F2-ED1228CDCE4B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21.10.2019</a:t>
            </a:fld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Совещание  по рассмотрению результатов ПХД за 2016 год 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&lt;#&gt;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41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8" r:id="rId1"/>
    <p:sldLayoutId id="2147485309" r:id="rId2"/>
    <p:sldLayoutId id="2147485310" r:id="rId3"/>
    <p:sldLayoutId id="2147485311" r:id="rId4"/>
    <p:sldLayoutId id="2147485312" r:id="rId5"/>
    <p:sldLayoutId id="2147485313" r:id="rId6"/>
    <p:sldLayoutId id="2147485314" r:id="rId7"/>
    <p:sldLayoutId id="2147485315" r:id="rId8"/>
    <p:sldLayoutId id="2147485316" r:id="rId9"/>
    <p:sldLayoutId id="2147485317" r:id="rId10"/>
    <p:sldLayoutId id="2147485318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624727-61B2-4565-8715-AC0004D57A70}" type="datetime1">
              <a:rPr lang="ru-RU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21.10.2019</a:t>
            </a:fld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Результаты ПХД ООО «Газпром трансгаз Нижний Новгород» за 2018 год</a:t>
            </a:r>
            <a:endParaRPr lang="ru-RU" dirty="0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1A62BA">
                    <a:tint val="75000"/>
                  </a:srgbClr>
                </a:solidFill>
                <a:latin typeface="Arial Narrow"/>
                <a:cs typeface="+mn-cs"/>
              </a:rPr>
              <a:t>&lt;#&gt;</a:t>
            </a:r>
            <a:endParaRPr lang="ru-RU">
              <a:solidFill>
                <a:srgbClr val="1A62BA">
                  <a:tint val="75000"/>
                </a:srgbClr>
              </a:solidFill>
              <a:latin typeface="Arial Narrow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8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0" r:id="rId1"/>
    <p:sldLayoutId id="2147485321" r:id="rId2"/>
    <p:sldLayoutId id="2147485322" r:id="rId3"/>
    <p:sldLayoutId id="2147485323" r:id="rId4"/>
    <p:sldLayoutId id="2147485324" r:id="rId5"/>
    <p:sldLayoutId id="2147485325" r:id="rId6"/>
    <p:sldLayoutId id="2147485326" r:id="rId7"/>
    <p:sldLayoutId id="2147485327" r:id="rId8"/>
    <p:sldLayoutId id="2147485328" r:id="rId9"/>
    <p:sldLayoutId id="2147485329" r:id="rId10"/>
    <p:sldLayoutId id="2147485330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B336A4-991B-4783-A630-75110C30ABD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21.10.2019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t>Совещание  по рассмотрению результатов ПХД за 2016 год </a:t>
            </a: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4998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2" r:id="rId1"/>
    <p:sldLayoutId id="2147485333" r:id="rId2"/>
    <p:sldLayoutId id="2147485334" r:id="rId3"/>
    <p:sldLayoutId id="2147485335" r:id="rId4"/>
    <p:sldLayoutId id="2147485336" r:id="rId5"/>
    <p:sldLayoutId id="2147485337" r:id="rId6"/>
    <p:sldLayoutId id="2147485338" r:id="rId7"/>
    <p:sldLayoutId id="2147485339" r:id="rId8"/>
    <p:sldLayoutId id="2147485340" r:id="rId9"/>
    <p:sldLayoutId id="2147485341" r:id="rId10"/>
    <p:sldLayoutId id="2147485342" r:id="rId11"/>
  </p:sldLayoutIdLst>
  <p:hf sldNum="0" hdr="0" dt="0"/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2" y="4783500"/>
            <a:ext cx="9144001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1600" y="979488"/>
            <a:ext cx="7418013" cy="362267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1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61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4" r:id="rId1"/>
    <p:sldLayoutId id="2147485345" r:id="rId2"/>
  </p:sldLayoutIdLst>
  <p:txStyles>
    <p:titleStyle>
      <a:lvl1pPr algn="ctr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b="1" kern="1200" baseline="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4783500"/>
            <a:ext cx="9143999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57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  <p:sldLayoutId id="2147485349" r:id="rId3"/>
    <p:sldLayoutId id="2147485350" r:id="rId4"/>
    <p:sldLayoutId id="2147485351" r:id="rId5"/>
    <p:sldLayoutId id="2147485390" r:id="rId6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057526" y="815580"/>
            <a:ext cx="6086475" cy="3938588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332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332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332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3318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331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2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" y="825105"/>
            <a:ext cx="3059113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E25F38B-BDD3-4CE4-ABA3-DF7BC913FC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3324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3325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3326" name="Picture 19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4783500"/>
            <a:ext cx="9143999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85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86" r:id="rId6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4783500"/>
            <a:ext cx="9143999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049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9" r:id="rId1"/>
    <p:sldLayoutId id="2147485360" r:id="rId2"/>
    <p:sldLayoutId id="2147485361" r:id="rId3"/>
    <p:sldLayoutId id="2147485362" r:id="rId4"/>
    <p:sldLayoutId id="2147485363" r:id="rId5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2073275"/>
            <a:ext cx="9143999" cy="30702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9"/>
            <a:ext cx="8828087" cy="11623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4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344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2073275"/>
            <a:ext cx="9143999" cy="30702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9"/>
            <a:ext cx="8828087" cy="11623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4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26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8" r:id="rId1"/>
    <p:sldLayoutId id="2147485369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2073275"/>
            <a:ext cx="9143999" cy="30702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9"/>
            <a:ext cx="8828087" cy="11623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4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261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1" r:id="rId1"/>
    <p:sldLayoutId id="2147485372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2073275"/>
            <a:ext cx="9143999" cy="30702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9"/>
            <a:ext cx="8828087" cy="11623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4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978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5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4783500"/>
            <a:ext cx="9143999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01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7" r:id="rId1"/>
    <p:sldLayoutId id="2147485378" r:id="rId2"/>
    <p:sldLayoutId id="2147485379" r:id="rId3"/>
    <p:sldLayoutId id="2147485380" r:id="rId4"/>
    <p:sldLayoutId id="2147485381" r:id="rId5"/>
    <p:sldLayoutId id="2147485382" r:id="rId6"/>
    <p:sldLayoutId id="2147485384" r:id="rId7"/>
    <p:sldLayoutId id="2147485385" r:id="rId8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386161" y="2079099"/>
            <a:ext cx="7753075" cy="307022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910908"/>
            <a:ext cx="8828087" cy="11623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5143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7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052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8" r:id="rId1"/>
    <p:sldLayoutId id="2147485389" r:id="rId2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0" y="4783500"/>
            <a:ext cx="9143999" cy="36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7969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376361" cy="796924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4783500"/>
            <a:ext cx="1380337" cy="36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4859755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400" b="1" dirty="0" smtClean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600" y="76199"/>
            <a:ext cx="7321551" cy="661039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477159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371600" y="4772025"/>
            <a:ext cx="0" cy="3714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371600" y="0"/>
            <a:ext cx="0" cy="802481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80168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44000" y="108000"/>
            <a:ext cx="1062000" cy="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019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3" r:id="rId1"/>
    <p:sldLayoutId id="2147485394" r:id="rId2"/>
    <p:sldLayoutId id="2147485395" r:id="rId3"/>
    <p:sldLayoutId id="2147485396" r:id="rId4"/>
    <p:sldLayoutId id="2147485397" r:id="rId5"/>
    <p:sldLayoutId id="2147485398" r:id="rId6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4349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4350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14351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4342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434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14345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4346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4347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4348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0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5365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15366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5367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5368" name="Line 3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5369" name="Picture 35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917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917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64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893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89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39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791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791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2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1127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764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46C94CE3-6B1C-4676-ADBA-D707E55B30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764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6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7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9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1940030" y="1955015"/>
            <a:ext cx="7204075" cy="2784873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2063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2064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5A1C3C21-E5A3-4694-9BAB-C8AC0A4FE9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737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737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377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1127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704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46C94CE3-6B1C-4676-ADBA-D707E55B30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704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6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7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34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674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674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015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641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641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47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900" dirty="0">
              <a:solidFill>
                <a:srgbClr val="FFFFFF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900" dirty="0">
                <a:solidFill>
                  <a:srgbClr val="FFFFFF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900" dirty="0">
                <a:solidFill>
                  <a:srgbClr val="FFFFFF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9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900" dirty="0">
              <a:solidFill>
                <a:srgbClr val="FFFFFF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900" dirty="0">
              <a:solidFill>
                <a:srgbClr val="FFFFFF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900" dirty="0">
              <a:solidFill>
                <a:srgbClr val="FFFFFF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6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3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6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900" dirty="0">
              <a:solidFill>
                <a:srgbClr val="FFFFFF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900" dirty="0">
              <a:solidFill>
                <a:srgbClr val="FFFFFF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900" dirty="0">
              <a:solidFill>
                <a:srgbClr val="FFFFFF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911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5pPr>
      <a:lvl6pPr marL="513092" algn="l" rtl="0" fontAlgn="base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6pPr>
      <a:lvl7pPr marL="1026183" algn="l" rtl="0" fontAlgn="base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7pPr>
      <a:lvl8pPr marL="1539312" algn="l" rtl="0" fontAlgn="base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8pPr>
      <a:lvl9pPr marL="2052403" algn="l" rtl="0" fontAlgn="base"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Arial Narrow" pitchFamily="34" charset="0"/>
        </a:defRPr>
      </a:lvl9pPr>
    </p:titleStyle>
    <p:bodyStyle>
      <a:lvl1pPr marL="384835" indent="-384835" algn="l" rtl="0" eaLnBrk="0" fontAlgn="base" hangingPunct="0">
        <a:spcBef>
          <a:spcPct val="20000"/>
        </a:spcBef>
        <a:spcAft>
          <a:spcPct val="0"/>
        </a:spcAft>
        <a:defRPr sz="2900" b="1">
          <a:solidFill>
            <a:srgbClr val="003366"/>
          </a:solidFill>
          <a:latin typeface="+mn-lt"/>
          <a:ea typeface="+mn-ea"/>
          <a:cs typeface="+mn-cs"/>
        </a:defRPr>
      </a:lvl1pPr>
      <a:lvl2pPr marL="833797" indent="-320686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Arial" charset="0"/>
        </a:defRPr>
      </a:lvl2pPr>
      <a:lvl3pPr marL="1282760" indent="-256558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Arial" charset="0"/>
        </a:defRPr>
      </a:lvl3pPr>
      <a:lvl4pPr marL="1795860" indent="-25655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charset="0"/>
        </a:defRPr>
      </a:lvl4pPr>
      <a:lvl5pPr marL="2308996" indent="-25655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5pPr>
      <a:lvl6pPr marL="2822070" indent="-25655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6pPr>
      <a:lvl7pPr marL="3335187" indent="-25655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7pPr>
      <a:lvl8pPr marL="3848273" indent="-25655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8pPr>
      <a:lvl9pPr marL="4361372" indent="-256558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92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183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9312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403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5518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8613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722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04821" algn="l" defTabSz="102618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575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575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201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1127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53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46C94CE3-6B1C-4676-ADBA-D707E55B30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53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6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7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71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6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43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2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2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2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6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31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97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1953817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308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308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CFF3E9E2-36A0-4A1A-B76E-1527837D46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3083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3084" name="Line 20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3086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2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3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38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01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14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63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6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0EB4A070-198C-4A1C-8D48-241230E418D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4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23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0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5365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5366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5367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5368" name="Line 3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5369" name="Picture 35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94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B318F36-4377-41B5-BA52-0B4EF0D950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10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773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882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1953817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4739382"/>
            <a:ext cx="9144000" cy="404813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08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08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fld id="{E8A5A2CA-AB4F-483C-8A68-196577157728}" type="slidenum">
              <a:rPr lang="ru-RU" altLang="ru-RU">
                <a:solidFill>
                  <a:srgbClr val="FFFFFF"/>
                </a:solidFill>
                <a:cs typeface="Arial" panose="020B0604020202020204" pitchFamily="34" charset="0"/>
              </a:rPr>
              <a:pPr/>
              <a:t>‹#›</a:t>
            </a:fld>
            <a:endParaRPr lang="ru-RU" altLang="ru-RU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083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3084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086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97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719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prstClr val="white"/>
                </a:solidFill>
                <a:latin typeface="Arial Narrow"/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38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773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prstClr val="white"/>
                </a:solidFill>
                <a:latin typeface="Arial Narrow"/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56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431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700" dirty="0">
                <a:solidFill>
                  <a:prstClr val="white"/>
                </a:solidFill>
                <a:latin typeface="Arial Narrow"/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16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9632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B318F36-4377-41B5-BA52-0B4EF0D9501E}" type="slidenum">
              <a:rPr lang="ru-RU">
                <a:solidFill>
                  <a:srgbClr val="FFFFFF"/>
                </a:solidFill>
                <a:latin typeface="Arial Narrow"/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9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1953817"/>
            <a:ext cx="9144000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4739773"/>
            <a:ext cx="9144000" cy="404813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08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2pPr>
              <a:lvl3pPr marL="11430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3pPr>
              <a:lvl4pPr marL="16002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4pPr>
              <a:lvl5pPr marL="2057400" indent="-228600" eaLnBrk="0" hangingPunct="0"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 Narrow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08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  <a:cs typeface="Arial" panose="020B0604020202020204" pitchFamily="34" charset="0"/>
              </a:endParaRPr>
            </a:p>
          </p:txBody>
        </p:sp>
      </p:grp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  <a:cs typeface="Arial" panose="020B0604020202020204" pitchFamily="34" charset="0"/>
            </a:endParaRPr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fld id="{E8A5A2CA-AB4F-483C-8A68-196577157728}" type="slidenum">
              <a:rPr lang="ru-RU" altLang="ru-RU">
                <a:solidFill>
                  <a:srgbClr val="FFFFFF"/>
                </a:solidFill>
                <a:latin typeface="Arial Narrow"/>
                <a:cs typeface="Arial" panose="020B0604020202020204" pitchFamily="34" charset="0"/>
              </a:rPr>
              <a:pPr/>
              <a:t>‹#›</a:t>
            </a:fld>
            <a:endParaRPr lang="ru-RU" altLang="ru-RU" dirty="0">
              <a:solidFill>
                <a:srgbClr val="FFFFFF"/>
              </a:solidFill>
              <a:latin typeface="Arial Narrow"/>
              <a:cs typeface="Arial" panose="020B0604020202020204" pitchFamily="34" charset="0"/>
            </a:endParaRPr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083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00" dirty="0" smtClean="0">
              <a:solidFill>
                <a:srgbClr val="FFFFFF"/>
              </a:solidFill>
            </a:endParaRPr>
          </a:p>
        </p:txBody>
      </p:sp>
      <p:sp>
        <p:nvSpPr>
          <p:cNvPr id="3084" name="Line 20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  <a:cs typeface="Arial" panose="020B0604020202020204" pitchFamily="34" charset="0"/>
            </a:endParaRPr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  <a:cs typeface="Arial" panose="020B0604020202020204" pitchFamily="34" charset="0"/>
            </a:endParaRPr>
          </a:p>
        </p:txBody>
      </p:sp>
      <p:pic>
        <p:nvPicPr>
          <p:cNvPr id="3086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2320" tIns="0" rIns="21232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3151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  <a:latin typeface="Arial Narrow"/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3151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732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49443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89896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48468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79796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7120" indent="-33712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0422" indent="-28088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3715" indent="-224692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73208" indent="-2246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22714" indent="-22469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72217" indent="-2246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21700" indent="-2246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71203" indent="-2246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20698" indent="-22469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443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964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468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969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467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6947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452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5939" algn="l" defTabSz="898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9631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B318F36-4377-41B5-BA52-0B4EF0D9501E}" type="slidenum">
              <a:rPr lang="ru-RU">
                <a:solidFill>
                  <a:srgbClr val="FFFFFF"/>
                </a:solidFill>
                <a:latin typeface="Arial Narrow"/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53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935249" y="808438"/>
            <a:ext cx="7208837" cy="394692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5135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5136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5137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51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12006"/>
            <a:ext cx="19367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3ABD6130-1434-4586-8A61-804F07A5B5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5131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5132" name="Line 17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5133" name="Line 18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5134" name="Picture 20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8962"/>
            <a:ext cx="9144000" cy="404812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3888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8265"/>
            <a:ext cx="15605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3" y="809629"/>
            <a:ext cx="9144004" cy="3930254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9376"/>
            <a:ext cx="9144000" cy="404813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 Narrow"/>
                <a:cs typeface="+mn-cs"/>
              </a:endParaRPr>
            </a:p>
          </p:txBody>
        </p:sp>
        <p:sp>
          <p:nvSpPr>
            <p:cNvPr id="2063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 Narrow"/>
                <a:cs typeface="+mn-cs"/>
              </a:endParaRPr>
            </a:p>
          </p:txBody>
        </p:sp>
        <p:sp>
          <p:nvSpPr>
            <p:cNvPr id="2064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FFFFFF"/>
                </a:solidFill>
                <a:latin typeface="Arial Narrow"/>
                <a:cs typeface="+mn-cs"/>
              </a:endParaRPr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2" y="2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2" y="2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1" y="2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80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solidFill>
                  <a:schemeClr val="bg1"/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E0D7031-1687-41E8-83EF-9AEF85DDDD19}" type="slidenum">
              <a:rPr lang="ru-RU" smtClean="0">
                <a:solidFill>
                  <a:srgbClr val="FFFFFF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4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bg1"/>
                </a:solidFill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FF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66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1550" tIns="0" rIns="16155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962"/>
            <a:ext cx="9144000" cy="404812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  <a:latin typeface="Arial Narrow"/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 Narrow"/>
              </a:rPr>
              <a:t>&lt;#&gt;</a:t>
            </a:r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8265"/>
            <a:ext cx="15605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259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5pPr>
      <a:lvl6pPr marL="341947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6pPr>
      <a:lvl7pPr marL="683893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7pPr>
      <a:lvl8pPr marL="1025840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8pPr>
      <a:lvl9pPr marL="1367786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9pPr>
    </p:titleStyle>
    <p:bodyStyle>
      <a:lvl1pPr marL="255559" indent="-255559" algn="l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3366"/>
          </a:solidFill>
          <a:latin typeface="+mn-lt"/>
          <a:ea typeface="+mn-ea"/>
          <a:cs typeface="+mn-cs"/>
        </a:defRPr>
      </a:lvl1pPr>
      <a:lvl2pPr marL="555562" indent="-212701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3978" indent="-16984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3pPr>
      <a:lvl4pPr marL="1195252" indent="-1698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38113" indent="-1698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070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2653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4600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0654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4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3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84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86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3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1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62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7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6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734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734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1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529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624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/>
        </p:nvSpPr>
        <p:spPr bwMode="auto">
          <a:xfrm>
            <a:off x="0" y="1953817"/>
            <a:ext cx="9144000" cy="278487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4739529"/>
            <a:ext cx="9144000" cy="404813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27034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27034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0345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29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3C099273-6E1B-4BB9-B46E-3D7F14CE2CB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0351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0356" name="Line 20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0357" name="Line 21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3086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711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40016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29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9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31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737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56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35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737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56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10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057526" y="815580"/>
            <a:ext cx="6086475" cy="3938588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615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616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616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615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61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" y="825105"/>
            <a:ext cx="3059113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EF3CC9A7-57CD-4FEE-855E-E1D38CE629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6155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6156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6157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6158" name="Picture 19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58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56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51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995" tIns="0" rIns="2159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41082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12" y="1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1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1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800" y="4774060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EE71DCF7-7C43-4A3F-87B8-E050FBD139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4060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18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003366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1127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413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46C94CE3-6B1C-4676-ADBA-D707E55B30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413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6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7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507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9717"/>
            <a:ext cx="9144000" cy="404813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271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271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41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667925F0-6B49-43E2-A55A-F4DE96B13F7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41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1384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71385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185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3310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96A46D5C-79F6-49A0-9C9E-3FD61272304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3310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694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9441"/>
            <a:ext cx="9144000" cy="404813"/>
            <a:chOff x="0" y="3974"/>
            <a:chExt cx="5760" cy="340"/>
          </a:xfrm>
        </p:grpSpPr>
        <p:sp>
          <p:nvSpPr>
            <p:cNvPr id="1127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128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128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8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63320F1D-1496-4F8D-B74A-13907A7DC11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8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1276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1277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59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3" r:id="rId1"/>
    <p:sldLayoutId id="2147484584" r:id="rId2"/>
    <p:sldLayoutId id="2147484585" r:id="rId3"/>
    <p:sldLayoutId id="2147484586" r:id="rId4"/>
    <p:sldLayoutId id="2147484587" r:id="rId5"/>
    <p:sldLayoutId id="2147484588" r:id="rId6"/>
    <p:sldLayoutId id="2147484589" r:id="rId7"/>
    <p:sldLayoutId id="2147484590" r:id="rId8"/>
    <p:sldLayoutId id="2147484591" r:id="rId9"/>
    <p:sldLayoutId id="2147484592" r:id="rId10"/>
    <p:sldLayoutId id="214748459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0"/>
            <a:ext cx="9144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3261" tIns="0" rIns="213261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267" name="Rectangle 23"/>
          <p:cNvSpPr>
            <a:spLocks noChangeArrowheads="1"/>
          </p:cNvSpPr>
          <p:nvPr/>
        </p:nvSpPr>
        <p:spPr bwMode="auto">
          <a:xfrm>
            <a:off x="0" y="1619271"/>
            <a:ext cx="9144000" cy="3120629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4738720"/>
            <a:ext cx="9144000" cy="404814"/>
            <a:chOff x="0" y="3974"/>
            <a:chExt cx="5760" cy="340"/>
          </a:xfrm>
        </p:grpSpPr>
        <p:sp>
          <p:nvSpPr>
            <p:cNvPr id="11279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0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  <p:sp>
          <p:nvSpPr>
            <p:cNvPr id="11281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943100" y="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1936750" y="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2" y="2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29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46C94CE3-6B1C-4676-ADBA-D707E55B30E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29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6" name="Line 2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11277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 sz="1600" dirty="0">
              <a:solidFill>
                <a:srgbClr val="FFFFFF"/>
              </a:solidFill>
            </a:endParaRPr>
          </a:p>
        </p:txBody>
      </p:sp>
      <p:pic>
        <p:nvPicPr>
          <p:cNvPr id="11278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727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142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02884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54345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05809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38594" indent="-338594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33599" indent="-28211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28619" indent="-22569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Arial" charset="0"/>
        </a:defRPr>
      </a:lvl3pPr>
      <a:lvl4pPr marL="1580072" indent="-22569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31536" indent="-22569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482994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3444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385901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37357" indent="-22569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2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4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45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09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6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1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73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21" algn="l" defTabSz="902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1550" tIns="0" rIns="16155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689"/>
            <a:ext cx="9144000" cy="404812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8265"/>
            <a:ext cx="15605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59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5pPr>
      <a:lvl6pPr marL="341947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6pPr>
      <a:lvl7pPr marL="683893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7pPr>
      <a:lvl8pPr marL="1025840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8pPr>
      <a:lvl9pPr marL="1367786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9pPr>
    </p:titleStyle>
    <p:bodyStyle>
      <a:lvl1pPr marL="255559" indent="-255559" algn="l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3366"/>
          </a:solidFill>
          <a:latin typeface="+mn-lt"/>
          <a:ea typeface="+mn-ea"/>
          <a:cs typeface="+mn-cs"/>
        </a:defRPr>
      </a:lvl1pPr>
      <a:lvl2pPr marL="555562" indent="-212701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3978" indent="-16984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3pPr>
      <a:lvl4pPr marL="1195252" indent="-1698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38113" indent="-1698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070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2653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4600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0654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4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3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84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86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3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1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62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7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61550" tIns="0" rIns="16155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8689"/>
            <a:ext cx="9144000" cy="404812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300" dirty="0">
                <a:solidFill>
                  <a:prstClr val="white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 b="1"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5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300" dirty="0">
              <a:solidFill>
                <a:prstClr val="white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8265"/>
            <a:ext cx="156051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84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5pPr>
      <a:lvl6pPr marL="341947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6pPr>
      <a:lvl7pPr marL="683893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7pPr>
      <a:lvl8pPr marL="1025840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8pPr>
      <a:lvl9pPr marL="1367786" algn="l" rtl="0" eaLnBrk="1" fontAlgn="base" hangingPunct="1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Arial Narrow" pitchFamily="34" charset="0"/>
        </a:defRPr>
      </a:lvl9pPr>
    </p:titleStyle>
    <p:bodyStyle>
      <a:lvl1pPr marL="255559" indent="-255559" algn="l" rtl="0" eaLnBrk="0" fontAlgn="base" hangingPunct="0">
        <a:spcBef>
          <a:spcPct val="0"/>
        </a:spcBef>
        <a:spcAft>
          <a:spcPct val="0"/>
        </a:spcAft>
        <a:defRPr sz="1900" b="1">
          <a:solidFill>
            <a:srgbClr val="003366"/>
          </a:solidFill>
          <a:latin typeface="+mn-lt"/>
          <a:ea typeface="+mn-ea"/>
          <a:cs typeface="+mn-cs"/>
        </a:defRPr>
      </a:lvl1pPr>
      <a:lvl2pPr marL="555562" indent="-212701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2pPr>
      <a:lvl3pPr marL="853978" indent="-16984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charset="0"/>
        </a:defRPr>
      </a:lvl3pPr>
      <a:lvl4pPr marL="1195252" indent="-169843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Arial" charset="0"/>
        </a:defRPr>
      </a:lvl4pPr>
      <a:lvl5pPr marL="1538113" indent="-16984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5pPr>
      <a:lvl6pPr marL="188070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6pPr>
      <a:lvl7pPr marL="2222653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7pPr>
      <a:lvl8pPr marL="2564600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8pPr>
      <a:lvl9pPr marL="2906547" indent="-170973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4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3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840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86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3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1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627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74" algn="l" defTabSz="68389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1939929" y="1955008"/>
            <a:ext cx="7204075" cy="278487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2063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2064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1AF277FA-D5C0-432E-9D25-91F1CE08FCD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2061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42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613"/>
            <a:ext cx="9144000" cy="404813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36762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7630" name="Rectangle 14"/>
          <p:cNvSpPr>
            <a:spLocks noChangeArrowheads="1"/>
          </p:cNvSpPr>
          <p:nvPr/>
        </p:nvSpPr>
        <p:spPr bwMode="auto">
          <a:xfrm>
            <a:off x="755650" y="5704289"/>
            <a:ext cx="41036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2" name="Line 16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367633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545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39384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7B318F36-4377-41B5-BA52-0B4EF0D9501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82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2" name="Rectangle 6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7183" name="Line 7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180" name="Picture 18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94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19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4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11" r:id="rId9"/>
    <p:sldLayoutId id="2147484712" r:id="rId10"/>
    <p:sldLayoutId id="214748471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0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000000"/>
                </a:solidFill>
                <a:latin typeface="Arial Narrow"/>
                <a:cs typeface="+mn-cs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554EE-4C24-4888-B269-DFE47255107A}" type="slidenum">
              <a:rPr lang="ru-RU" smtClean="0">
                <a:solidFill>
                  <a:srgbClr val="000000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2" y="67875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3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0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000000"/>
                </a:solidFill>
                <a:latin typeface="Arial Narrow"/>
                <a:cs typeface="+mn-cs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554EE-4C24-4888-B269-DFE47255107A}" type="slidenum">
              <a:rPr lang="ru-RU" smtClean="0">
                <a:solidFill>
                  <a:srgbClr val="000000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2" y="67875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36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7" r:id="rId1"/>
    <p:sldLayoutId id="2147484728" r:id="rId2"/>
    <p:sldLayoutId id="2147484729" r:id="rId3"/>
    <p:sldLayoutId id="2147484730" r:id="rId4"/>
    <p:sldLayoutId id="2147484731" r:id="rId5"/>
    <p:sldLayoutId id="2147484732" r:id="rId6"/>
    <p:sldLayoutId id="2147484733" r:id="rId7"/>
    <p:sldLayoutId id="2147484734" r:id="rId8"/>
    <p:sldLayoutId id="2147484735" r:id="rId9"/>
    <p:sldLayoutId id="2147484736" r:id="rId10"/>
    <p:sldLayoutId id="2147484737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54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47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1" r:id="rId1"/>
    <p:sldLayoutId id="2147484752" r:id="rId2"/>
    <p:sldLayoutId id="2147484753" r:id="rId3"/>
    <p:sldLayoutId id="2147484754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60" r:id="rId10"/>
    <p:sldLayoutId id="214748476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0" y="4735116"/>
            <a:ext cx="9144000" cy="408384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8196" name="Rectangle 13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8197" name="Rectangle 14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8198" name="Line 15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8199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8200" name="Line 3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8201" name="Picture 35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4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  <p:sldLayoutId id="2147484764" r:id="rId2"/>
    <p:sldLayoutId id="2147484765" r:id="rId3"/>
    <p:sldLayoutId id="2147484766" r:id="rId4"/>
    <p:sldLayoutId id="2147484767" r:id="rId5"/>
    <p:sldLayoutId id="2147484768" r:id="rId6"/>
    <p:sldLayoutId id="2147484769" r:id="rId7"/>
    <p:sldLayoutId id="2147484770" r:id="rId8"/>
    <p:sldLayoutId id="2147484771" r:id="rId9"/>
    <p:sldLayoutId id="2147484772" r:id="rId10"/>
    <p:sldLayoutId id="214748477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0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000000"/>
                </a:solidFill>
                <a:latin typeface="Arial Narrow"/>
                <a:cs typeface="+mn-cs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554EE-4C24-4888-B269-DFE47255107A}" type="slidenum">
              <a:rPr lang="ru-RU" smtClean="0">
                <a:solidFill>
                  <a:srgbClr val="000000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  <a:cs typeface="+mn-cs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2" y="67875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3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78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529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74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772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83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4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31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16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  <p:sldLayoutId id="214748483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36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918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32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77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  <p:sldLayoutId id="2147484858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32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0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61" r:id="rId2"/>
    <p:sldLayoutId id="2147484862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68" r:id="rId9"/>
    <p:sldLayoutId id="2147484869" r:id="rId10"/>
    <p:sldLayoutId id="2147484870" r:id="rId11"/>
    <p:sldLayoutId id="2147484871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32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09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219" name="Rectangle 20"/>
          <p:cNvSpPr>
            <a:spLocks noChangeArrowheads="1"/>
          </p:cNvSpPr>
          <p:nvPr/>
        </p:nvSpPr>
        <p:spPr bwMode="auto">
          <a:xfrm>
            <a:off x="1940030" y="1955015"/>
            <a:ext cx="7204075" cy="2784873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grpSp>
        <p:nvGrpSpPr>
          <p:cNvPr id="9220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923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9231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/>
            </a:p>
          </p:txBody>
        </p:sp>
        <p:sp>
          <p:nvSpPr>
            <p:cNvPr id="9232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/>
            </a:p>
          </p:txBody>
        </p:sp>
      </p:grp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/>
          </a:p>
        </p:txBody>
      </p:sp>
      <p:sp>
        <p:nvSpPr>
          <p:cNvPr id="9223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922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DE6C2ABE-3F80-48A9-931F-AB0C9597BB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/>
          </a:p>
        </p:txBody>
      </p:sp>
      <p:sp>
        <p:nvSpPr>
          <p:cNvPr id="9227" name="Line 21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9228" name="Line 22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9229" name="Picture 23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32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479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6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  <p:sldLayoutId id="2147484897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7"/>
            <a:ext cx="914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5995" tIns="0" rIns="2159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1619256"/>
            <a:ext cx="9144000" cy="3120629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4741091"/>
            <a:ext cx="9144000" cy="404813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12" y="1"/>
            <a:ext cx="1936751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1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1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800" y="4774060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fld id="{EE71DCF7-7C43-4A3F-87B8-E050FBD139B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4060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5704285"/>
            <a:ext cx="4103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4110" name="Picture 2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17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9" r:id="rId1"/>
    <p:sldLayoutId id="2147484900" r:id="rId2"/>
    <p:sldLayoutId id="2147484901" r:id="rId3"/>
    <p:sldLayoutId id="2147484902" r:id="rId4"/>
    <p:sldLayoutId id="2147484903" r:id="rId5"/>
    <p:sldLayoutId id="2147484904" r:id="rId6"/>
    <p:sldLayoutId id="2147484905" r:id="rId7"/>
    <p:sldLayoutId id="2147484906" r:id="rId8"/>
    <p:sldLayoutId id="2147484907" r:id="rId9"/>
    <p:sldLayoutId id="2147484908" r:id="rId10"/>
    <p:sldLayoutId id="214748490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003366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0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1800" dirty="0">
                <a:solidFill>
                  <a:srgbClr val="000000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5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9554EE-4C24-4888-B269-DFE47255107A}" type="slidenum">
              <a:rPr lang="ru-RU" smtClean="0">
                <a:solidFill>
                  <a:srgbClr val="000000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Arial Narrow"/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82" y="67875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00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22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03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630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25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25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25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39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53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31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374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4" y="2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302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302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9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9" r:id="rId1"/>
    <p:sldLayoutId id="2147484960" r:id="rId2"/>
    <p:sldLayoutId id="2147484961" r:id="rId3"/>
    <p:sldLayoutId id="2147484962" r:id="rId4"/>
    <p:sldLayoutId id="2147484963" r:id="rId5"/>
    <p:sldLayoutId id="2147484964" r:id="rId6"/>
    <p:sldLayoutId id="2147484965" r:id="rId7"/>
    <p:sldLayoutId id="2147484966" r:id="rId8"/>
    <p:sldLayoutId id="2147484967" r:id="rId9"/>
    <p:sldLayoutId id="2147484968" r:id="rId10"/>
    <p:sldLayoutId id="214748496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32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71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1" r:id="rId1"/>
    <p:sldLayoutId id="2147484972" r:id="rId2"/>
    <p:sldLayoutId id="2147484973" r:id="rId3"/>
    <p:sldLayoutId id="2147484974" r:id="rId4"/>
    <p:sldLayoutId id="2147484975" r:id="rId5"/>
    <p:sldLayoutId id="2147484976" r:id="rId6"/>
    <p:sldLayoutId id="2147484977" r:id="rId7"/>
    <p:sldLayoutId id="2147484978" r:id="rId8"/>
    <p:sldLayoutId id="2147484979" r:id="rId9"/>
    <p:sldLayoutId id="2147484980" r:id="rId10"/>
    <p:sldLayoutId id="2147484981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132"/>
            <a:ext cx="9144000" cy="404813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&lt;#&gt;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+mn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rgbClr val="FFFFFF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937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1700" dirty="0">
              <a:solidFill>
                <a:srgbClr val="FFFFFF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22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09626"/>
            <a:ext cx="9144000" cy="11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4739010"/>
            <a:ext cx="9144000" cy="404813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dirty="0" smtClean="0">
                <a:solidFill>
                  <a:prstClr val="white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dirty="0" smtClean="0">
                <a:solidFill>
                  <a:prstClr val="white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1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prstClr val="white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1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prstClr val="white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1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1"/>
            <a:ext cx="6985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90" y="4772026"/>
            <a:ext cx="1487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&lt;#&gt;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4772026"/>
            <a:ext cx="67691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>
                <a:cs typeface="Arial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О РЕЗУЛЬТАТАХ ВЫПОЛНЕНИЯ ПОЭГРС ПРОГРАММ ПО НАДЕЖНОСТИ, БЕЗОПАСНОСТИ И ЭНЕРГОСБЕРЕЖЕНИЮ. ЗАДАЧИ ДО КОНЦА 2016 ГОДА, ПЛАНЫ НА 2017 ГОД.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473630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00" dirty="0">
              <a:solidFill>
                <a:prstClr val="white"/>
              </a:solidFill>
            </a:endParaRPr>
          </a:p>
        </p:txBody>
      </p:sp>
      <p:pic>
        <p:nvPicPr>
          <p:cNvPr id="1036" name="Picture 16" descr="TransGazKaz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7" y="67872"/>
            <a:ext cx="1560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0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4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3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3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36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36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35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29.xml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3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29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14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35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34.xml"/><Relationship Id="rId4" Type="http://schemas.openxmlformats.org/officeDocument/2006/relationships/image" Target="../media/image8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20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3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chart" Target="../charts/char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15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9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43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34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551600" y="4875144"/>
            <a:ext cx="7592400" cy="184666"/>
          </a:xfrm>
        </p:spPr>
        <p:txBody>
          <a:bodyPr/>
          <a:lstStyle/>
          <a:p>
            <a:r>
              <a:rPr lang="en-US" sz="1200" dirty="0" smtClean="0"/>
              <a:t>XI </a:t>
            </a:r>
            <a:r>
              <a:rPr lang="ru-RU" sz="1200" cap="all" dirty="0" smtClean="0"/>
              <a:t>Международная научно-практическая конференция «ГРС и системы газоснабжения ПАО «Газпром»</a:t>
            </a:r>
            <a:endParaRPr lang="ru-RU" sz="1200" cap="all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551600" y="979488"/>
            <a:ext cx="6466053" cy="2272385"/>
          </a:xfrm>
        </p:spPr>
        <p:txBody>
          <a:bodyPr/>
          <a:lstStyle/>
          <a:p>
            <a:pPr lvl="0" indent="0">
              <a:spcBef>
                <a:spcPts val="0"/>
              </a:spcBef>
              <a:spcAft>
                <a:spcPts val="600"/>
              </a:spcAft>
            </a:pPr>
            <a:r>
              <a:rPr lang="ru-RU" sz="2800" dirty="0">
                <a:solidFill>
                  <a:prstClr val="white"/>
                </a:solidFill>
              </a:rPr>
              <a:t>ОПЫТ ВНЕДРЕНИЯ И ЭКСПЛУАТАЦИИ </a:t>
            </a:r>
            <a:endParaRPr lang="en-US" sz="2800" dirty="0" smtClean="0">
              <a:solidFill>
                <a:prstClr val="white"/>
              </a:solidFill>
            </a:endParaRPr>
          </a:p>
          <a:p>
            <a:pPr lvl="0" indent="0">
              <a:spcBef>
                <a:spcPts val="0"/>
              </a:spcBef>
              <a:spcAft>
                <a:spcPts val="600"/>
              </a:spcAft>
            </a:pPr>
            <a:r>
              <a:rPr lang="ru-RU" sz="2800" dirty="0" smtClean="0">
                <a:solidFill>
                  <a:prstClr val="white"/>
                </a:solidFill>
              </a:rPr>
              <a:t>АГРС </a:t>
            </a:r>
            <a:r>
              <a:rPr lang="ru-RU" sz="2800" dirty="0">
                <a:solidFill>
                  <a:prstClr val="white"/>
                </a:solidFill>
              </a:rPr>
              <a:t>НОВОГО </a:t>
            </a:r>
            <a:r>
              <a:rPr lang="ru-RU" sz="2800" dirty="0" smtClean="0">
                <a:solidFill>
                  <a:prstClr val="white"/>
                </a:solidFill>
              </a:rPr>
              <a:t>ПОКОЛЕНИЯ</a:t>
            </a:r>
          </a:p>
          <a:p>
            <a:pPr lvl="0" indent="0">
              <a:spcBef>
                <a:spcPts val="0"/>
              </a:spcBef>
              <a:spcAft>
                <a:spcPts val="600"/>
              </a:spcAft>
            </a:pPr>
            <a:r>
              <a:rPr lang="ru-RU" sz="2800" dirty="0" smtClean="0">
                <a:solidFill>
                  <a:prstClr val="white"/>
                </a:solidFill>
              </a:rPr>
              <a:t>НА ГРС </a:t>
            </a:r>
            <a:r>
              <a:rPr lang="ru-RU" sz="2800" dirty="0">
                <a:solidFill>
                  <a:prstClr val="white"/>
                </a:solidFill>
              </a:rPr>
              <a:t>«</a:t>
            </a:r>
            <a:r>
              <a:rPr lang="ru-RU" sz="2800" dirty="0" smtClean="0">
                <a:solidFill>
                  <a:prstClr val="white"/>
                </a:solidFill>
              </a:rPr>
              <a:t>Н. </a:t>
            </a:r>
            <a:r>
              <a:rPr lang="ru-RU" sz="2800" dirty="0">
                <a:solidFill>
                  <a:prstClr val="white"/>
                </a:solidFill>
              </a:rPr>
              <a:t>АЛЕКСАНДРОВКА</a:t>
            </a:r>
            <a:r>
              <a:rPr lang="ru-RU" sz="2800" dirty="0" smtClean="0">
                <a:solidFill>
                  <a:prstClr val="white"/>
                </a:solidFill>
              </a:rPr>
              <a:t>».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2007" y="3648695"/>
            <a:ext cx="4293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white"/>
                </a:solidFill>
                <a:cs typeface="+mn-cs"/>
              </a:rPr>
              <a:t>Степан Алексеевич Наволоцкий,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white"/>
                </a:solidFill>
                <a:cs typeface="+mn-cs"/>
              </a:rPr>
              <a:t>начальник ПОЭГРС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white"/>
                </a:solidFill>
                <a:cs typeface="+mn-cs"/>
              </a:rPr>
              <a:t>ООО «Газпром трансгаз Нижний Новгород»</a:t>
            </a:r>
          </a:p>
        </p:txBody>
      </p:sp>
    </p:spTree>
    <p:extLst>
      <p:ext uri="{BB962C8B-B14F-4D97-AF65-F5344CB8AC3E}">
        <p14:creationId xmlns:p14="http://schemas.microsoft.com/office/powerpoint/2010/main" val="10543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7652187" y="2301720"/>
            <a:ext cx="664247" cy="2160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1600200" y="84667"/>
            <a:ext cx="7408334" cy="618066"/>
          </a:xfrm>
        </p:spPr>
        <p:txBody>
          <a:bodyPr anchor="ctr">
            <a:noAutofit/>
          </a:bodyPr>
          <a:lstStyle/>
          <a:p>
            <a:pPr algn="l" eaLnBrk="0" fontAlgn="base" hangingPunct="0">
              <a:spcAft>
                <a:spcPct val="0"/>
              </a:spcAft>
            </a:pPr>
            <a:r>
              <a:rPr lang="ru-RU" sz="1800" b="1" dirty="0" smtClean="0"/>
              <a:t>ПРЕИМУЩЕСТВА АГРС НП </a:t>
            </a:r>
            <a:endParaRPr lang="ru-RU" sz="1800" b="1" dirty="0"/>
          </a:p>
        </p:txBody>
      </p:sp>
      <p:sp>
        <p:nvSpPr>
          <p:cNvPr id="14" name="Заголовок 4"/>
          <p:cNvSpPr txBox="1">
            <a:spLocks/>
          </p:cNvSpPr>
          <p:nvPr/>
        </p:nvSpPr>
        <p:spPr bwMode="auto">
          <a:xfrm>
            <a:off x="0" y="820699"/>
            <a:ext cx="9144000" cy="536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>
              <a:defRPr sz="2000" kern="0">
                <a:solidFill>
                  <a:srgbClr val="206AB7"/>
                </a:solidFill>
              </a:defRPr>
            </a:lvl1pPr>
            <a:lvl2pPr marL="456360">
              <a:defRPr sz="2600"/>
            </a:lvl2pPr>
            <a:lvl3pPr marL="912716">
              <a:defRPr sz="2600"/>
            </a:lvl3pPr>
            <a:lvl4pPr marL="1369082">
              <a:defRPr sz="2600"/>
            </a:lvl4pPr>
            <a:lvl5pPr marL="1825432">
              <a:defRPr sz="2600"/>
            </a:lvl5pPr>
            <a:lvl6pPr marL="2281797" defTabSz="912716">
              <a:defRPr sz="2600"/>
            </a:lvl6pPr>
            <a:lvl7pPr marL="2738149" defTabSz="912716">
              <a:defRPr sz="2600"/>
            </a:lvl7pPr>
            <a:lvl8pPr marL="3194511" defTabSz="912716">
              <a:defRPr sz="2600"/>
            </a:lvl8pPr>
            <a:lvl9pPr marL="3650869" defTabSz="912716">
              <a:defRPr sz="2600"/>
            </a:lvl9pPr>
          </a:lstStyle>
          <a:p>
            <a:endParaRPr lang="ru-RU" sz="1400" b="1" dirty="0"/>
          </a:p>
        </p:txBody>
      </p:sp>
      <p:sp>
        <p:nvSpPr>
          <p:cNvPr id="17" name="Заголовок 4"/>
          <p:cNvSpPr txBox="1">
            <a:spLocks/>
          </p:cNvSpPr>
          <p:nvPr/>
        </p:nvSpPr>
        <p:spPr bwMode="auto">
          <a:xfrm>
            <a:off x="3393" y="1522728"/>
            <a:ext cx="3208867" cy="3498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>
              <a:defRPr sz="2000" kern="0">
                <a:solidFill>
                  <a:srgbClr val="206AB7"/>
                </a:solidFill>
              </a:defRPr>
            </a:lvl1pPr>
            <a:lvl2pPr marL="456360">
              <a:defRPr sz="2600"/>
            </a:lvl2pPr>
            <a:lvl3pPr marL="912716">
              <a:defRPr sz="2600"/>
            </a:lvl3pPr>
            <a:lvl4pPr marL="1369082">
              <a:defRPr sz="2600"/>
            </a:lvl4pPr>
            <a:lvl5pPr marL="1825432">
              <a:defRPr sz="2600"/>
            </a:lvl5pPr>
            <a:lvl6pPr marL="2281797" defTabSz="912716">
              <a:defRPr sz="2600"/>
            </a:lvl6pPr>
            <a:lvl7pPr marL="2738149" defTabSz="912716">
              <a:defRPr sz="2600"/>
            </a:lvl7pPr>
            <a:lvl8pPr marL="3194511" defTabSz="912716">
              <a:defRPr sz="2600"/>
            </a:lvl8pPr>
            <a:lvl9pPr marL="3650869" defTabSz="912716">
              <a:defRPr sz="2600"/>
            </a:lvl9pPr>
          </a:lstStyle>
          <a:p>
            <a:r>
              <a:rPr lang="ru-RU" sz="1400" b="1" u="sng" dirty="0"/>
              <a:t>ГРС </a:t>
            </a:r>
            <a:r>
              <a:rPr lang="ru-RU" sz="1400" b="1" u="sng" dirty="0" smtClean="0"/>
              <a:t>«КУМЕНЫ»</a:t>
            </a:r>
            <a:endParaRPr lang="ru-RU" sz="1400" dirty="0"/>
          </a:p>
        </p:txBody>
      </p:sp>
      <p:sp>
        <p:nvSpPr>
          <p:cNvPr id="18" name="Заголовок 4"/>
          <p:cNvSpPr txBox="1">
            <a:spLocks/>
          </p:cNvSpPr>
          <p:nvPr/>
        </p:nvSpPr>
        <p:spPr bwMode="auto">
          <a:xfrm>
            <a:off x="4484196" y="1544068"/>
            <a:ext cx="3598334" cy="3071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>
              <a:defRPr sz="2000" kern="0">
                <a:solidFill>
                  <a:srgbClr val="206AB7"/>
                </a:solidFill>
              </a:defRPr>
            </a:lvl1pPr>
            <a:lvl2pPr marL="456360">
              <a:defRPr sz="2600"/>
            </a:lvl2pPr>
            <a:lvl3pPr marL="912716">
              <a:defRPr sz="2600"/>
            </a:lvl3pPr>
            <a:lvl4pPr marL="1369082">
              <a:defRPr sz="2600"/>
            </a:lvl4pPr>
            <a:lvl5pPr marL="1825432">
              <a:defRPr sz="2600"/>
            </a:lvl5pPr>
            <a:lvl6pPr marL="2281797" defTabSz="912716">
              <a:defRPr sz="2600"/>
            </a:lvl6pPr>
            <a:lvl7pPr marL="2738149" defTabSz="912716">
              <a:defRPr sz="2600"/>
            </a:lvl7pPr>
            <a:lvl8pPr marL="3194511" defTabSz="912716">
              <a:defRPr sz="2600"/>
            </a:lvl8pPr>
            <a:lvl9pPr marL="3650869" defTabSz="912716">
              <a:defRPr sz="2600"/>
            </a:lvl9pPr>
          </a:lstStyle>
          <a:p>
            <a:r>
              <a:rPr lang="ru-RU" sz="1400" b="1" u="sng" dirty="0"/>
              <a:t>ГРС </a:t>
            </a:r>
            <a:r>
              <a:rPr lang="ru-RU" sz="1400" b="1" u="sng" dirty="0" smtClean="0"/>
              <a:t>«Н.АЛЕКСАНДРОВКА»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2" name="Заголовок 4"/>
          <p:cNvSpPr txBox="1">
            <a:spLocks/>
          </p:cNvSpPr>
          <p:nvPr/>
        </p:nvSpPr>
        <p:spPr bwMode="auto">
          <a:xfrm>
            <a:off x="0" y="794848"/>
            <a:ext cx="9144000" cy="71772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>
              <a:defRPr sz="2000" kern="0">
                <a:solidFill>
                  <a:srgbClr val="206AB7"/>
                </a:solidFill>
              </a:defRPr>
            </a:lvl1pPr>
            <a:lvl2pPr marL="456360">
              <a:defRPr sz="2600"/>
            </a:lvl2pPr>
            <a:lvl3pPr marL="912716">
              <a:defRPr sz="2600"/>
            </a:lvl3pPr>
            <a:lvl4pPr marL="1369082">
              <a:defRPr sz="2600"/>
            </a:lvl4pPr>
            <a:lvl5pPr marL="1825432">
              <a:defRPr sz="2600"/>
            </a:lvl5pPr>
            <a:lvl6pPr marL="2281797" defTabSz="912716">
              <a:defRPr sz="2600"/>
            </a:lvl6pPr>
            <a:lvl7pPr marL="2738149" defTabSz="912716">
              <a:defRPr sz="2600"/>
            </a:lvl7pPr>
            <a:lvl8pPr marL="3194511" defTabSz="912716">
              <a:defRPr sz="2600"/>
            </a:lvl8pPr>
            <a:lvl9pPr marL="3650869" defTabSz="912716">
              <a:defRPr sz="2600"/>
            </a:lvl9pPr>
          </a:lstStyle>
          <a:p>
            <a:pPr algn="just"/>
            <a:r>
              <a:rPr lang="ru-RU" sz="1600" dirty="0"/>
              <a:t>Преимущество АГРС НП – </a:t>
            </a:r>
            <a:r>
              <a:rPr lang="ru-RU" sz="1600" b="1" dirty="0" smtClean="0"/>
              <a:t>компактное</a:t>
            </a:r>
            <a:r>
              <a:rPr lang="ru-RU" sz="1600" dirty="0" smtClean="0"/>
              <a:t> </a:t>
            </a:r>
            <a:r>
              <a:rPr lang="ru-RU" sz="1600" b="1" dirty="0" smtClean="0"/>
              <a:t>размещение </a:t>
            </a:r>
            <a:r>
              <a:rPr lang="ru-RU" sz="1600" b="1" dirty="0"/>
              <a:t>оборудования на </a:t>
            </a:r>
            <a:r>
              <a:rPr lang="ru-RU" sz="1600" b="1" dirty="0" smtClean="0"/>
              <a:t>площадке ГРС. 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21" y="1856087"/>
            <a:ext cx="4032440" cy="28445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pic>
        <p:nvPicPr>
          <p:cNvPr id="1026" name="Picture 2" descr="D:\Users\grs2\AppData\Local\Microsoft\Windows\Temporary Internet Files\Content.Outlook\L10D0HJP\SIM_6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881488"/>
            <a:ext cx="4223977" cy="281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5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182932"/>
              </p:ext>
            </p:extLst>
          </p:nvPr>
        </p:nvGraphicFramePr>
        <p:xfrm>
          <a:off x="0" y="1623055"/>
          <a:ext cx="9144000" cy="31632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26720"/>
                <a:gridCol w="1066800"/>
                <a:gridCol w="1013460"/>
                <a:gridCol w="1089660"/>
                <a:gridCol w="1188720"/>
                <a:gridCol w="1005840"/>
                <a:gridCol w="1028700"/>
                <a:gridCol w="1097280"/>
                <a:gridCol w="1226820"/>
              </a:tblGrid>
              <a:tr h="508055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ДУ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сварного стыка,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мм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стыков для выполнения КР,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200" b="1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Норма времени </a:t>
                      </a:r>
                      <a:b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на 1 стык,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час.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Трудоемкость выполнения сварочных работ,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человеко-час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/>
                </a:tc>
              </a:tr>
              <a:tr h="648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АГРС НП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Блочная ГРС («Исток»-20)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kern="12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Инд.проект</a:t>
                      </a: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(объект аналог)</a:t>
                      </a:r>
                      <a:endParaRPr lang="ru-RU" sz="1200" b="1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АГРС НП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Блочная ГРС («Исток»-20)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kern="12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Инд.проект</a:t>
                      </a: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(объект аналог)</a:t>
                      </a:r>
                      <a:endParaRPr lang="ru-RU" sz="1200" b="1" kern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0,96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0,72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44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менее 50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449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824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436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790576"/>
            <a:ext cx="9144000" cy="832483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b="1" dirty="0" smtClean="0">
                <a:latin typeface="Arial Narrow" panose="020B0606020202030204" pitchFamily="34" charset="0"/>
              </a:rPr>
              <a:t>Применение при комплексном ремонте ГРС </a:t>
            </a:r>
            <a:r>
              <a:rPr lang="ru-RU" sz="1600" dirty="0" smtClean="0">
                <a:latin typeface="Arial Narrow" panose="020B0606020202030204" pitchFamily="34" charset="0"/>
              </a:rPr>
              <a:t>блоков </a:t>
            </a:r>
            <a:r>
              <a:rPr lang="ru-RU" sz="1600" b="1" dirty="0" smtClean="0">
                <a:latin typeface="Arial Narrow" panose="020B0606020202030204" pitchFamily="34" charset="0"/>
              </a:rPr>
              <a:t>АГРС </a:t>
            </a:r>
            <a:r>
              <a:rPr lang="ru-RU" sz="1600" b="1" dirty="0">
                <a:latin typeface="Arial Narrow" panose="020B0606020202030204" pitchFamily="34" charset="0"/>
              </a:rPr>
              <a:t>НП </a:t>
            </a:r>
            <a:r>
              <a:rPr lang="ru-RU" sz="1600" dirty="0" smtClean="0">
                <a:latin typeface="Arial Narrow" panose="020B0606020202030204" pitchFamily="34" charset="0"/>
              </a:rPr>
              <a:t>позволяет </a:t>
            </a:r>
            <a:r>
              <a:rPr lang="ru-RU" sz="1600" b="1" dirty="0" smtClean="0">
                <a:latin typeface="Arial Narrow" panose="020B0606020202030204" pitchFamily="34" charset="0"/>
              </a:rPr>
              <a:t>кратно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latin typeface="Arial Narrow" panose="020B0606020202030204" pitchFamily="34" charset="0"/>
              </a:rPr>
              <a:t>сократить время </a:t>
            </a:r>
            <a:r>
              <a:rPr lang="ru-RU" sz="1600" dirty="0" smtClean="0">
                <a:latin typeface="Arial Narrow" panose="020B0606020202030204" pitchFamily="34" charset="0"/>
              </a:rPr>
              <a:t>на проведение </a:t>
            </a:r>
            <a:r>
              <a:rPr lang="ru-RU" sz="1600" b="1" dirty="0" smtClean="0">
                <a:latin typeface="Arial Narrow" panose="020B0606020202030204" pitchFamily="34" charset="0"/>
              </a:rPr>
              <a:t>строительно-монтажных </a:t>
            </a:r>
            <a:r>
              <a:rPr lang="ru-RU" sz="1600" b="1" dirty="0" smtClean="0">
                <a:latin typeface="Arial Narrow" panose="020B0606020202030204" pitchFamily="34" charset="0"/>
              </a:rPr>
              <a:t>работ.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  <a:ea typeface="+mn-ea"/>
                <a:cs typeface="Arial" charset="0"/>
              </a:rPr>
              <a:t>КОЛИЧЕСТВЕННЫЕ ПОКАЗАТЕЛИ МОНТАЖА АГРС-НП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0" y="790576"/>
            <a:ext cx="9144000" cy="113982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b="1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Экономический эффект в части проведения строительно-монтажных и пуско-наладочных работ по АГРС НП </a:t>
            </a:r>
            <a:r>
              <a:rPr lang="ru-RU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относительно ГРС с использованием блоков заводской готовности «Исток-20» (традиционная схема компоновки) </a:t>
            </a:r>
            <a:r>
              <a:rPr lang="ru-RU" b="1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составил 13,5 </a:t>
            </a:r>
            <a:r>
              <a:rPr lang="ru-RU" b="1" kern="1200" dirty="0" err="1" smtClean="0">
                <a:solidFill>
                  <a:srgbClr val="1A62BA"/>
                </a:solidFill>
                <a:latin typeface="Arial Narrow" panose="020B0606020202030204" pitchFamily="34" charset="0"/>
              </a:rPr>
              <a:t>млн.руб</a:t>
            </a:r>
            <a:r>
              <a:rPr lang="ru-RU" b="1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.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789137"/>
              </p:ext>
            </p:extLst>
          </p:nvPr>
        </p:nvGraphicFramePr>
        <p:xfrm>
          <a:off x="0" y="1922489"/>
          <a:ext cx="9144000" cy="2855357"/>
        </p:xfrm>
        <a:graphic>
          <a:graphicData uri="http://schemas.openxmlformats.org/drawingml/2006/table">
            <a:tbl>
              <a:tblPr/>
              <a:tblGrid>
                <a:gridCol w="359229"/>
                <a:gridCol w="3069771"/>
                <a:gridCol w="956733"/>
                <a:gridCol w="1244600"/>
                <a:gridCol w="1219200"/>
                <a:gridCol w="1126067"/>
                <a:gridCol w="1168400"/>
              </a:tblGrid>
              <a:tr h="730271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1400" b="1" i="0" u="none" strike="noStrike" dirty="0" smtClean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показателя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  <a:b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изм. </a:t>
                      </a: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Блочная ГРС («Исток»-20)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</a:t>
                      </a: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НП 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Абсолютное </a:t>
                      </a: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отклонение, ед. 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Абсолютное отклонение, 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Производительность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нм</a:t>
                      </a:r>
                      <a:r>
                        <a:rPr lang="ru-RU" sz="1400" b="0" i="0" u="none" strike="noStrike" baseline="30000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/час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15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000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15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000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Срок эксплуатации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лет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400" b="0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66 %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 оборудования с НДС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43 700,0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42 682,4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-1 017,6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Затраты на строительство (СМР)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16 387,5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5 331,6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-12 073,5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74 %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Единовременные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затраты (</a:t>
                      </a: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ШМР и ПНР)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2185,0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1 808,6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- 376,4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17 %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5336"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ИТОГО экономический эффект по внедрению: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ru-RU" sz="1400" b="0" i="0" u="none" strike="noStrike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13 467,5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22 %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Стрелка вверх 1"/>
          <p:cNvSpPr/>
          <p:nvPr/>
        </p:nvSpPr>
        <p:spPr>
          <a:xfrm>
            <a:off x="8843806" y="3025110"/>
            <a:ext cx="170728" cy="198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2" name="Стрелка вверх 21"/>
          <p:cNvSpPr/>
          <p:nvPr/>
        </p:nvSpPr>
        <p:spPr>
          <a:xfrm rot="10800000">
            <a:off x="8852538" y="3632425"/>
            <a:ext cx="183696" cy="2178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3" name="Стрелка вверх 22"/>
          <p:cNvSpPr/>
          <p:nvPr/>
        </p:nvSpPr>
        <p:spPr>
          <a:xfrm rot="10800000">
            <a:off x="8849659" y="3319696"/>
            <a:ext cx="183696" cy="2178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4" name="Стрелка вверх 23"/>
          <p:cNvSpPr/>
          <p:nvPr/>
        </p:nvSpPr>
        <p:spPr>
          <a:xfrm rot="10800000">
            <a:off x="8854047" y="3943986"/>
            <a:ext cx="183696" cy="198001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 rot="10800000">
            <a:off x="8859094" y="4405551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8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</a:rPr>
              <a:t>СРАВНЕНИЕ ЭКОНОМИЧЕСКИХ ПОКАЗАТЕЛЕЙ ПО МОНТАЖУ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29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968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97607"/>
              </p:ext>
            </p:extLst>
          </p:nvPr>
        </p:nvGraphicFramePr>
        <p:xfrm>
          <a:off x="42332" y="1777996"/>
          <a:ext cx="9144000" cy="2977268"/>
        </p:xfrm>
        <a:graphic>
          <a:graphicData uri="http://schemas.openxmlformats.org/drawingml/2006/table">
            <a:tbl>
              <a:tblPr/>
              <a:tblGrid>
                <a:gridCol w="359229"/>
                <a:gridCol w="3408438"/>
                <a:gridCol w="1054704"/>
                <a:gridCol w="1121229"/>
                <a:gridCol w="1121229"/>
                <a:gridCol w="1066800"/>
                <a:gridCol w="1012371"/>
              </a:tblGrid>
              <a:tr h="6418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1400" b="1" i="0" u="none" strike="noStrike" dirty="0" smtClean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показателя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  <a:b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изм. </a:t>
                      </a: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с традиционной схемой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</a:t>
                      </a: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НП 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Абсолютное </a:t>
                      </a: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отклонение,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Абсолютное отклонение, 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Ежегодные эксплуатационные затраты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1815,1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472,8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1342,3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74 %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1.1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just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Зарплата персонала эксплуатирующего ГРС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1465,5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347,7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1117,8</a:t>
                      </a:r>
                      <a:endParaRPr lang="ru-RU" sz="1400" b="1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76 %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3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Стоимость МТР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для проведения ТО оборудования</a:t>
                      </a:r>
                      <a:endParaRPr lang="ru-RU" sz="1400" b="0" i="0" u="none" strike="noStrike" kern="1200" dirty="0" smtClean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156, 5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58, 2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62 %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4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1.3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Затраты на автотранспорт 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78,24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38,5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39,7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51 %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3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1.4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Прочее (диагностика,  ЭПБ, ТР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и пр.)</a:t>
                      </a:r>
                      <a:endParaRPr lang="ru-RU" sz="1400" b="0" i="0" u="none" strike="noStrike" kern="1200" dirty="0" smtClean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err="1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114,8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28,3</a:t>
                      </a:r>
                      <a:endParaRPr lang="ru-RU" sz="1400" b="0" i="0" u="none" strike="noStrike" kern="120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86,5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75 %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Удельная стоимость жизненного цикла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руб./нм</a:t>
                      </a:r>
                      <a:r>
                        <a:rPr lang="ru-RU" sz="1200" b="0" i="0" u="none" strike="noStrike" baseline="300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/час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0,245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0,130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0,115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47 %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Удельные затраты на оборудование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руб./нм</a:t>
                      </a:r>
                      <a:r>
                        <a:rPr lang="ru-RU" sz="1200" b="0" i="0" u="none" strike="noStrike" baseline="300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/час</a:t>
                      </a:r>
                      <a:endParaRPr lang="ru-RU" sz="12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0,235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0,123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0,112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48 %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sz="1800" b="1" dirty="0">
                <a:solidFill>
                  <a:prstClr val="white"/>
                </a:solidFill>
              </a:rPr>
              <a:t>СРАВНЕНИЕ </a:t>
            </a:r>
            <a:r>
              <a:rPr lang="ru-RU" sz="1800" b="1" dirty="0" smtClean="0">
                <a:solidFill>
                  <a:prstClr val="white"/>
                </a:solidFill>
              </a:rPr>
              <a:t>ЭКСПЛУАТАЦИОННЫХ </a:t>
            </a:r>
            <a:r>
              <a:rPr sz="1800" b="1" dirty="0" smtClean="0">
                <a:solidFill>
                  <a:prstClr val="white"/>
                </a:solidFill>
              </a:rPr>
              <a:t>ЭКОНОМИЧЕСКИХ ПОКАЗАТЕЛЕЙ</a:t>
            </a:r>
            <a:endParaRPr sz="1800" b="1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9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prstClr val="white"/>
                </a:solidFill>
              </a:rPr>
              <a:t>ОПЫТ ВНЕДРЕНИЯ И ЭКСПЛУАТАЦИИ АГРС НОВОГО ПОКОЛЕНИЯ НА ГРС «Н. АЛЕКСАНДРОВКА»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0" y="790577"/>
            <a:ext cx="9144000" cy="1029756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Сравнительные показатели экономического эффекта</a:t>
            </a:r>
            <a:r>
              <a:rPr lang="ru-RU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АГРС НП </a:t>
            </a:r>
            <a:r>
              <a:rPr lang="ru-RU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по отношению к АГРС с «традиционной» схемой компоновки показывают </a:t>
            </a:r>
            <a:r>
              <a:rPr lang="ru-RU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снижение удельных затрат на протяжении всего жизненного цикла.</a:t>
            </a:r>
            <a:endParaRPr lang="ru-RU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Стрелка вверх 12"/>
          <p:cNvSpPr/>
          <p:nvPr/>
        </p:nvSpPr>
        <p:spPr>
          <a:xfrm>
            <a:off x="8897984" y="2472217"/>
            <a:ext cx="170728" cy="198000"/>
          </a:xfrm>
          <a:prstGeom prst="upArrow">
            <a:avLst/>
          </a:prstGeom>
          <a:solidFill>
            <a:srgbClr val="99CC00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8" name="Стрелка вверх 17"/>
          <p:cNvSpPr/>
          <p:nvPr/>
        </p:nvSpPr>
        <p:spPr>
          <a:xfrm>
            <a:off x="8897984" y="2778699"/>
            <a:ext cx="170728" cy="198000"/>
          </a:xfrm>
          <a:prstGeom prst="upArrow">
            <a:avLst/>
          </a:prstGeom>
          <a:solidFill>
            <a:srgbClr val="99CC00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9" name="Стрелка вверх 18"/>
          <p:cNvSpPr/>
          <p:nvPr/>
        </p:nvSpPr>
        <p:spPr>
          <a:xfrm>
            <a:off x="8897984" y="3155828"/>
            <a:ext cx="170728" cy="198000"/>
          </a:xfrm>
          <a:prstGeom prst="upArrow">
            <a:avLst/>
          </a:prstGeom>
          <a:solidFill>
            <a:srgbClr val="99CC00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1" name="Стрелка вверх 20"/>
          <p:cNvSpPr/>
          <p:nvPr/>
        </p:nvSpPr>
        <p:spPr>
          <a:xfrm>
            <a:off x="8897984" y="3588636"/>
            <a:ext cx="170728" cy="198000"/>
          </a:xfrm>
          <a:prstGeom prst="upArrow">
            <a:avLst/>
          </a:prstGeom>
          <a:solidFill>
            <a:srgbClr val="99CC00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3" name="Стрелка вверх 22"/>
          <p:cNvSpPr/>
          <p:nvPr/>
        </p:nvSpPr>
        <p:spPr>
          <a:xfrm>
            <a:off x="8897984" y="3879259"/>
            <a:ext cx="170728" cy="198000"/>
          </a:xfrm>
          <a:prstGeom prst="upArrow">
            <a:avLst/>
          </a:prstGeom>
          <a:solidFill>
            <a:srgbClr val="99CC00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4" name="Стрелка вверх 23"/>
          <p:cNvSpPr/>
          <p:nvPr/>
        </p:nvSpPr>
        <p:spPr>
          <a:xfrm>
            <a:off x="8897984" y="4180515"/>
            <a:ext cx="170728" cy="198000"/>
          </a:xfrm>
          <a:prstGeom prst="upArrow">
            <a:avLst/>
          </a:prstGeom>
          <a:solidFill>
            <a:srgbClr val="99CC00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7" name="Стрелка вверх 26"/>
          <p:cNvSpPr/>
          <p:nvPr/>
        </p:nvSpPr>
        <p:spPr>
          <a:xfrm>
            <a:off x="8897984" y="4485315"/>
            <a:ext cx="170728" cy="198000"/>
          </a:xfrm>
          <a:prstGeom prst="upArrow">
            <a:avLst/>
          </a:prstGeom>
          <a:solidFill>
            <a:srgbClr val="99CC00"/>
          </a:solidFill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7652187" y="2301720"/>
            <a:ext cx="664247" cy="2160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12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</a:rPr>
              <a:t>ПРИМЕНЕНИЕ В АГРС НП НОВОГО ОБОРУДОВАНИЯ</a:t>
            </a:r>
            <a:endParaRPr lang="ru-RU" sz="2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51833977"/>
              </p:ext>
            </p:extLst>
          </p:nvPr>
        </p:nvGraphicFramePr>
        <p:xfrm>
          <a:off x="2733675" y="875592"/>
          <a:ext cx="6274859" cy="383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9" name="Picture 3" descr="D:\Users\grs2\Documents\Новое оборудование\ГРС НП Патриот\Фото АГРС НП\Фото Манкеров 08.10.2019\SIM_69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20759" y="1530409"/>
            <a:ext cx="3810000" cy="25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makarov.a\Documents\презентация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785" y="5810250"/>
            <a:ext cx="1728787" cy="7893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 descr="C:\Users\makarov.a\Documents\презентация11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3192" y="3229891"/>
            <a:ext cx="3049658" cy="1495425"/>
          </a:xfrm>
          <a:prstGeom prst="rect">
            <a:avLst/>
          </a:prstGeom>
          <a:noFill/>
          <a:effectLst/>
        </p:spPr>
      </p:pic>
      <p:pic>
        <p:nvPicPr>
          <p:cNvPr id="39941" name="Picture 5" descr="C:\Users\makarov.a\Documents\47167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3639" y="1505982"/>
            <a:ext cx="1822295" cy="15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Users\makarov.a\Documents\презентация1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910" y="5810250"/>
            <a:ext cx="1992312" cy="17014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946" name="TextBox 17"/>
          <p:cNvSpPr txBox="1">
            <a:spLocks noChangeArrowheads="1"/>
          </p:cNvSpPr>
          <p:nvPr/>
        </p:nvSpPr>
        <p:spPr bwMode="auto">
          <a:xfrm>
            <a:off x="2084047" y="5432823"/>
            <a:ext cx="8742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Описание</a:t>
            </a:r>
          </a:p>
        </p:txBody>
      </p:sp>
      <p:sp>
        <p:nvSpPr>
          <p:cNvPr id="39947" name="TextBox 18"/>
          <p:cNvSpPr txBox="1">
            <a:spLocks noChangeArrowheads="1"/>
          </p:cNvSpPr>
          <p:nvPr/>
        </p:nvSpPr>
        <p:spPr bwMode="auto">
          <a:xfrm>
            <a:off x="3884271" y="5432823"/>
            <a:ext cx="12706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Состав изделия</a:t>
            </a:r>
          </a:p>
        </p:txBody>
      </p:sp>
      <p:sp>
        <p:nvSpPr>
          <p:cNvPr id="39948" name="TextBox 19"/>
          <p:cNvSpPr txBox="1">
            <a:spLocks noChangeArrowheads="1"/>
          </p:cNvSpPr>
          <p:nvPr/>
        </p:nvSpPr>
        <p:spPr bwMode="auto">
          <a:xfrm>
            <a:off x="5755934" y="5432823"/>
            <a:ext cx="2254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Руководство по эксплуатации</a:t>
            </a:r>
          </a:p>
        </p:txBody>
      </p:sp>
      <p:sp>
        <p:nvSpPr>
          <p:cNvPr id="39950" name="TextBox 21"/>
          <p:cNvSpPr txBox="1">
            <a:spLocks noChangeArrowheads="1"/>
          </p:cNvSpPr>
          <p:nvPr/>
        </p:nvSpPr>
        <p:spPr bwMode="auto">
          <a:xfrm>
            <a:off x="6295803" y="1533833"/>
            <a:ext cx="14237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u="sng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П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ринцип работы</a:t>
            </a:r>
            <a:endParaRPr lang="ru-RU" altLang="ru-RU" sz="1400" b="1" u="sng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755935" y="5324475"/>
            <a:ext cx="2232025" cy="22145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23910" y="5324475"/>
            <a:ext cx="2160587" cy="22681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436346" y="5324475"/>
            <a:ext cx="1944688" cy="22145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9960" name="Picture 17" descr="C:\Users\makarov.a\Documents\IMG_892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72" t="1679" b="-1"/>
          <a:stretch/>
        </p:blipFill>
        <p:spPr bwMode="auto">
          <a:xfrm>
            <a:off x="63794" y="1552355"/>
            <a:ext cx="3170557" cy="31608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6334172" y="3201539"/>
            <a:ext cx="19607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u="sng" dirty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О</a:t>
            </a:r>
            <a:r>
              <a:rPr lang="ru-RU" altLang="ru-RU" sz="1400" b="1" u="sng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пределение дефектов </a:t>
            </a:r>
            <a:endParaRPr lang="ru-RU" altLang="ru-RU" sz="1400" b="1" u="sng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3347705" y="2951390"/>
            <a:ext cx="11718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u="sng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Описание</a:t>
            </a:r>
            <a:endParaRPr lang="ru-RU" altLang="ru-RU" sz="1400" b="1" u="sng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850" y="1814922"/>
            <a:ext cx="2681603" cy="141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73" y="3466392"/>
            <a:ext cx="2663938" cy="122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4"/>
          <p:cNvSpPr>
            <a:spLocks noGrp="1"/>
          </p:cNvSpPr>
          <p:nvPr>
            <p:ph type="title"/>
          </p:nvPr>
        </p:nvSpPr>
        <p:spPr>
          <a:xfrm>
            <a:off x="0" y="779528"/>
            <a:ext cx="9144000" cy="709855"/>
          </a:xfr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algn="l"/>
            <a:r>
              <a:rPr lang="ru-RU" sz="1600" dirty="0">
                <a:solidFill>
                  <a:srgbClr val="0070C0"/>
                </a:solidFill>
              </a:rPr>
              <a:t>Все </a:t>
            </a:r>
            <a:r>
              <a:rPr lang="ru-RU" sz="1600" dirty="0" smtClean="0">
                <a:solidFill>
                  <a:srgbClr val="0070C0"/>
                </a:solidFill>
              </a:rPr>
              <a:t>технические </a:t>
            </a:r>
            <a:r>
              <a:rPr lang="ru-RU" sz="1600" dirty="0">
                <a:solidFill>
                  <a:srgbClr val="0070C0"/>
                </a:solidFill>
              </a:rPr>
              <a:t>устройства и оборудование </a:t>
            </a:r>
            <a:r>
              <a:rPr lang="ru-RU" sz="1600" dirty="0" smtClean="0">
                <a:solidFill>
                  <a:srgbClr val="0070C0"/>
                </a:solidFill>
              </a:rPr>
              <a:t>в составе АГРС </a:t>
            </a:r>
            <a:r>
              <a:rPr lang="ru-RU" sz="1600" dirty="0">
                <a:solidFill>
                  <a:srgbClr val="0070C0"/>
                </a:solidFill>
              </a:rPr>
              <a:t>НП промаркированы с использованием </a:t>
            </a:r>
            <a:r>
              <a:rPr lang="ru-RU" sz="1600" b="1" dirty="0" smtClean="0">
                <a:solidFill>
                  <a:srgbClr val="0070C0"/>
                </a:solidFill>
              </a:rPr>
              <a:t>QR-кода</a:t>
            </a:r>
            <a:r>
              <a:rPr lang="ru-RU" sz="1600" dirty="0" smtClean="0">
                <a:solidFill>
                  <a:srgbClr val="0070C0"/>
                </a:solidFill>
              </a:rPr>
              <a:t>, что </a:t>
            </a:r>
            <a:r>
              <a:rPr lang="ru-RU" sz="1600" dirty="0" smtClean="0">
                <a:solidFill>
                  <a:srgbClr val="0070C0"/>
                </a:solidFill>
              </a:rPr>
              <a:t>позволяет </a:t>
            </a:r>
            <a:r>
              <a:rPr lang="ru-RU" sz="1600" dirty="0" smtClean="0">
                <a:solidFill>
                  <a:srgbClr val="0070C0"/>
                </a:solidFill>
              </a:rPr>
              <a:t>обеспечить доступ к технической документации </a:t>
            </a:r>
            <a:r>
              <a:rPr lang="ru-RU" sz="1600" b="1" dirty="0" smtClean="0">
                <a:solidFill>
                  <a:srgbClr val="0070C0"/>
                </a:solidFill>
              </a:rPr>
              <a:t>с рабочего места.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25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ru-RU" altLang="ru-RU" sz="1800" b="1" kern="0" dirty="0" smtClean="0"/>
              <a:t>МАРКИРОВКА ОБОРУДОВАНИЯ С ПРИМЕНЕНИЕМ QR-КОДА</a:t>
            </a:r>
            <a:endParaRPr lang="ru-RU" altLang="ru-RU" sz="1800" b="1" kern="0" dirty="0"/>
          </a:p>
        </p:txBody>
      </p:sp>
    </p:spTree>
    <p:extLst>
      <p:ext uri="{BB962C8B-B14F-4D97-AF65-F5344CB8AC3E}">
        <p14:creationId xmlns:p14="http://schemas.microsoft.com/office/powerpoint/2010/main" val="38028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48861"/>
              </p:ext>
            </p:extLst>
          </p:nvPr>
        </p:nvGraphicFramePr>
        <p:xfrm>
          <a:off x="-1" y="810126"/>
          <a:ext cx="9144001" cy="3962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7933"/>
                <a:gridCol w="1688043"/>
                <a:gridCol w="2044867"/>
                <a:gridCol w="2959769"/>
                <a:gridCol w="2053389"/>
              </a:tblGrid>
              <a:tr h="56334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отказавшего узла ГРС 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Модуль/система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Внешнее проявление неисправности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Принятое</a:t>
                      </a:r>
                      <a:r>
                        <a:rPr lang="ru-RU" sz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техническое решение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334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Узел предотвращения </a:t>
                      </a:r>
                      <a:r>
                        <a:rPr lang="ru-RU" sz="1200" b="1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гидратообразования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Блок розжига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теплогенераторов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 (ТР-1, ТР-2)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Обгорание электродов на свечах розжига </a:t>
                      </a:r>
                      <a:r>
                        <a:rPr lang="ru-RU" sz="12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теплогенераторов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(ТР-1, ТР-2)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71450" indent="-171450" algn="l">
                        <a:lnSpc>
                          <a:spcPct val="8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Изменено</a:t>
                      </a:r>
                      <a:r>
                        <a:rPr lang="ru-RU" sz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место установки свечей розжига</a:t>
                      </a:r>
                      <a:endParaRPr lang="ru-RU" sz="1200" dirty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8492"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ru-RU" sz="120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99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Износ воздушной мембраны в карбюраторе </a:t>
                      </a:r>
                      <a:r>
                        <a:rPr lang="ru-RU" sz="1200" dirty="0" err="1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теплогенератора</a:t>
                      </a: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(ТР-2) (из-за </a:t>
                      </a:r>
                      <a:r>
                        <a:rPr lang="ru-RU" sz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неправильно установленной свечи розжига)</a:t>
                      </a:r>
                      <a:endParaRPr lang="ru-RU" sz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Линия подачи газа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теплогенератор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 (ТР-1)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Неустойчивое горение топливо-воздушной смеси (непропорциональная подача газа в карбюратор при работе </a:t>
                      </a:r>
                      <a:r>
                        <a:rPr lang="ru-RU" sz="1200" dirty="0" err="1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теплогенератора</a:t>
                      </a:r>
                      <a:r>
                        <a:rPr lang="ru-RU" sz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(ТР-1) на малой мощности) </a:t>
                      </a:r>
                      <a:endParaRPr lang="ru-RU" sz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Дополнительно установлен обратный клапан в</a:t>
                      </a:r>
                      <a:r>
                        <a:rPr lang="ru-RU" sz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линию подачи газа к </a:t>
                      </a:r>
                      <a:r>
                        <a:rPr lang="ru-RU" sz="1200" baseline="0" dirty="0" err="1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теплогенератору</a:t>
                      </a:r>
                      <a:r>
                        <a:rPr lang="ru-RU" sz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(ТР-1)</a:t>
                      </a:r>
                      <a:endParaRPr lang="ru-RU" sz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65683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Позднее срабатывание реле управления клапаном сброса газа</a:t>
                      </a:r>
                      <a:r>
                        <a:rPr lang="ru-RU" sz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на линии подачи газа в </a:t>
                      </a:r>
                      <a:r>
                        <a:rPr lang="ru-RU" sz="1200" baseline="0" dirty="0" err="1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теплогенератор</a:t>
                      </a:r>
                      <a:endParaRPr lang="ru-RU" sz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Произведена замена реле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463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A7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8467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ru-RU" sz="12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Узел редуцирования</a:t>
                      </a:r>
                      <a:endParaRPr lang="ru-RU" sz="1200" b="1" kern="1200" dirty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200" kern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Модуль спаренных регуляторов «ЛОРД-Э-50» </a:t>
                      </a:r>
                      <a:endParaRPr lang="ru-RU" sz="1200" kern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Длительный выход </a:t>
                      </a:r>
                      <a:r>
                        <a:rPr lang="ru-RU" sz="1200" kern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ГРС на рабочее давление</a:t>
                      </a:r>
                      <a:r>
                        <a:rPr lang="ru-RU" sz="12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(до 30 мин</a:t>
                      </a:r>
                      <a:r>
                        <a:rPr lang="ru-RU" sz="12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.)</a:t>
                      </a:r>
                      <a:endParaRPr lang="ru-RU" sz="1200" kern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Корректировка программного обеспечения управления МЭМ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4"/>
          <p:cNvSpPr txBox="1">
            <a:spLocks/>
          </p:cNvSpPr>
          <p:nvPr/>
        </p:nvSpPr>
        <p:spPr>
          <a:xfrm>
            <a:off x="1588324" y="89639"/>
            <a:ext cx="7555675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НЕПОЛАДКИ, </a:t>
            </a:r>
          </a:p>
          <a:p>
            <a:pPr lvl="0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ВЫЯВЛЕННЫЕ В ХОДЕ ОПЫТНО-ПРОМЫШЛЕННОЙ ЭКСПЛУАТАЦИИ АГРС-НП</a:t>
            </a:r>
            <a:endParaRPr lang="ru-RU" sz="1800" b="1" kern="0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7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sharifullina.l\Desktop\-\МГ\Опыт эксплуатации ГРС НП\Фрагмент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9"/>
          <a:stretch/>
        </p:blipFill>
        <p:spPr bwMode="auto">
          <a:xfrm>
            <a:off x="4687580" y="2051702"/>
            <a:ext cx="3996267" cy="1955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4017360"/>
            <a:ext cx="4552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1A7CCC"/>
                </a:solidFill>
              </a:rPr>
              <a:t>1</a:t>
            </a:r>
            <a:r>
              <a:rPr lang="ru-RU" sz="1400" dirty="0" smtClean="0">
                <a:solidFill>
                  <a:srgbClr val="1A7CCC"/>
                </a:solidFill>
              </a:rPr>
              <a:t> </a:t>
            </a:r>
            <a:r>
              <a:rPr lang="ru-RU" sz="1400" dirty="0">
                <a:solidFill>
                  <a:srgbClr val="1A7CCC"/>
                </a:solidFill>
              </a:rPr>
              <a:t>– свеча, </a:t>
            </a:r>
            <a:r>
              <a:rPr lang="ru-RU" sz="1400" b="1" dirty="0">
                <a:solidFill>
                  <a:srgbClr val="1A7CCC"/>
                </a:solidFill>
              </a:rPr>
              <a:t>2</a:t>
            </a:r>
            <a:r>
              <a:rPr lang="ru-RU" sz="1400" dirty="0">
                <a:solidFill>
                  <a:srgbClr val="1A7CCC"/>
                </a:solidFill>
              </a:rPr>
              <a:t> – зона горения, </a:t>
            </a:r>
            <a:r>
              <a:rPr lang="ru-RU" sz="1400" b="1" dirty="0">
                <a:solidFill>
                  <a:srgbClr val="1A7CCC"/>
                </a:solidFill>
              </a:rPr>
              <a:t>3</a:t>
            </a:r>
            <a:r>
              <a:rPr lang="ru-RU" sz="1400" dirty="0">
                <a:solidFill>
                  <a:srgbClr val="1A7CCC"/>
                </a:solidFill>
              </a:rPr>
              <a:t> – камера сгорания, </a:t>
            </a:r>
            <a:r>
              <a:rPr lang="ru-RU" sz="1400" b="1" dirty="0">
                <a:solidFill>
                  <a:srgbClr val="1A7CCC"/>
                </a:solidFill>
              </a:rPr>
              <a:t>4</a:t>
            </a:r>
            <a:r>
              <a:rPr lang="ru-RU" sz="1400" dirty="0">
                <a:solidFill>
                  <a:srgbClr val="1A7CCC"/>
                </a:solidFill>
              </a:rPr>
              <a:t> – холодная зона, </a:t>
            </a:r>
            <a:r>
              <a:rPr lang="ru-RU" sz="1400" b="1" dirty="0" smtClean="0">
                <a:solidFill>
                  <a:srgbClr val="1A7CCC"/>
                </a:solidFill>
              </a:rPr>
              <a:t>5</a:t>
            </a:r>
            <a:r>
              <a:rPr lang="ru-RU" sz="1400" dirty="0" smtClean="0">
                <a:solidFill>
                  <a:srgbClr val="1A7CCC"/>
                </a:solidFill>
              </a:rPr>
              <a:t> </a:t>
            </a:r>
            <a:r>
              <a:rPr lang="ru-RU" sz="1400" dirty="0">
                <a:solidFill>
                  <a:srgbClr val="1A7CCC"/>
                </a:solidFill>
              </a:rPr>
              <a:t>– карбюратор, </a:t>
            </a:r>
            <a:r>
              <a:rPr lang="ru-RU" sz="1400" b="1" dirty="0">
                <a:solidFill>
                  <a:srgbClr val="1A7CCC"/>
                </a:solidFill>
              </a:rPr>
              <a:t>6</a:t>
            </a:r>
            <a:r>
              <a:rPr lang="ru-RU" sz="1400" dirty="0">
                <a:solidFill>
                  <a:srgbClr val="1A7CCC"/>
                </a:solidFill>
              </a:rPr>
              <a:t> – цилиндрическая полость, </a:t>
            </a:r>
            <a:r>
              <a:rPr lang="ru-RU" sz="1400" b="1" dirty="0">
                <a:solidFill>
                  <a:srgbClr val="1A7CCC"/>
                </a:solidFill>
              </a:rPr>
              <a:t>7</a:t>
            </a:r>
            <a:r>
              <a:rPr lang="ru-RU" sz="1400" dirty="0">
                <a:solidFill>
                  <a:srgbClr val="1A7CCC"/>
                </a:solidFill>
              </a:rPr>
              <a:t> – сопло, </a:t>
            </a:r>
            <a:endParaRPr lang="ru-RU" sz="1400" dirty="0" smtClean="0">
              <a:solidFill>
                <a:srgbClr val="1A7CCC"/>
              </a:solidFill>
            </a:endParaRPr>
          </a:p>
          <a:p>
            <a:r>
              <a:rPr lang="ru-RU" sz="1400" b="1" dirty="0" smtClean="0">
                <a:solidFill>
                  <a:srgbClr val="1A7CCC"/>
                </a:solidFill>
              </a:rPr>
              <a:t>8</a:t>
            </a:r>
            <a:r>
              <a:rPr lang="ru-RU" sz="1400" dirty="0" smtClean="0">
                <a:solidFill>
                  <a:srgbClr val="1A7CCC"/>
                </a:solidFill>
              </a:rPr>
              <a:t> </a:t>
            </a:r>
            <a:r>
              <a:rPr lang="ru-RU" sz="1400" dirty="0">
                <a:solidFill>
                  <a:srgbClr val="1A7CCC"/>
                </a:solidFill>
              </a:rPr>
              <a:t>– электрод.</a:t>
            </a: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НЕПОЛАДКИ В УЗЛЕ ПРЕДОТВРАЩЕНИЯ ГИДРАТООБРАЗОВАНИЯ</a:t>
            </a:r>
            <a:endParaRPr lang="ru-RU" sz="1800" b="1" kern="0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0" y="790576"/>
            <a:ext cx="9144000" cy="866773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b="1" dirty="0">
                <a:latin typeface="Arial Narrow" panose="020B0606020202030204" pitchFamily="34" charset="0"/>
              </a:rPr>
              <a:t>Дефект устранен заменой катушки зажигания </a:t>
            </a:r>
            <a:r>
              <a:rPr lang="ru-RU" dirty="0">
                <a:latin typeface="Arial Narrow" panose="020B0606020202030204" pitchFamily="34" charset="0"/>
              </a:rPr>
              <a:t>на меньшую мощность </a:t>
            </a:r>
            <a:r>
              <a:rPr lang="ru-RU" b="1" dirty="0">
                <a:latin typeface="Arial Narrow" panose="020B0606020202030204" pitchFamily="34" charset="0"/>
              </a:rPr>
              <a:t>и переносом свечи </a:t>
            </a:r>
            <a:r>
              <a:rPr lang="ru-RU" dirty="0">
                <a:latin typeface="Arial Narrow" panose="020B0606020202030204" pitchFamily="34" charset="0"/>
              </a:rPr>
              <a:t>(1) </a:t>
            </a:r>
            <a:r>
              <a:rPr lang="ru-RU" b="1" dirty="0">
                <a:latin typeface="Arial Narrow" panose="020B0606020202030204" pitchFamily="34" charset="0"/>
              </a:rPr>
              <a:t>из зоны горения</a:t>
            </a:r>
            <a:r>
              <a:rPr lang="ru-RU" dirty="0">
                <a:latin typeface="Arial Narrow" panose="020B0606020202030204" pitchFamily="34" charset="0"/>
              </a:rPr>
              <a:t> (2) камеры сгорания (3) в холодную зону (4) карбюратора (5</a:t>
            </a:r>
            <a:r>
              <a:rPr lang="ru-RU" dirty="0" smtClean="0">
                <a:latin typeface="Arial Narrow" panose="020B0606020202030204" pitchFamily="34" charset="0"/>
              </a:rPr>
              <a:t>).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D:\Users\grs2\Documents\Новое оборудование\ГРС НП Патриот\Фото АГРС НП\Фото Манкеров 08.10.2019\SIM_7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3" y="1769027"/>
            <a:ext cx="4382562" cy="292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2082" y="167808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u="sng" dirty="0" smtClean="0">
                <a:solidFill>
                  <a:srgbClr val="1A7CCC"/>
                </a:solidFill>
              </a:rPr>
              <a:t>КАМЕРА СГОРАНИЯ ТЕПЛОГЕНЕРАТОРА (ТПГ):</a:t>
            </a:r>
            <a:endParaRPr lang="ru-RU" sz="1400" b="1" u="sng" dirty="0">
              <a:solidFill>
                <a:srgbClr val="1A7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1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sharifullina.l\Desktop\-\МГ\Опыт эксплуатации ГРС НП\Чертеж2,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3"/>
          <a:stretch/>
        </p:blipFill>
        <p:spPr bwMode="auto">
          <a:xfrm>
            <a:off x="4978605" y="2129222"/>
            <a:ext cx="3707989" cy="26131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НЕПОЛАДКИ В УЗЛЕ РЕДУЦИРОВАНИЯ</a:t>
            </a:r>
            <a:endParaRPr lang="ru-RU" sz="1800" b="1" kern="0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56667" y="4370456"/>
            <a:ext cx="4351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A7CCC"/>
                </a:solidFill>
              </a:rPr>
              <a:t>1 </a:t>
            </a:r>
            <a:r>
              <a:rPr lang="ru-RU" sz="1400" dirty="0">
                <a:solidFill>
                  <a:srgbClr val="1A7CCC"/>
                </a:solidFill>
              </a:rPr>
              <a:t>– </a:t>
            </a:r>
            <a:r>
              <a:rPr lang="ru-RU" sz="1400" dirty="0" smtClean="0">
                <a:solidFill>
                  <a:srgbClr val="1A7CCC"/>
                </a:solidFill>
              </a:rPr>
              <a:t>усилитель, </a:t>
            </a:r>
            <a:r>
              <a:rPr lang="ru-RU" sz="1400" b="1" dirty="0" smtClean="0">
                <a:solidFill>
                  <a:srgbClr val="1A7CCC"/>
                </a:solidFill>
              </a:rPr>
              <a:t>2</a:t>
            </a:r>
            <a:r>
              <a:rPr lang="ru-RU" sz="1400" dirty="0" smtClean="0">
                <a:solidFill>
                  <a:srgbClr val="1A7CCC"/>
                </a:solidFill>
              </a:rPr>
              <a:t> </a:t>
            </a:r>
            <a:r>
              <a:rPr lang="ru-RU" sz="1400" dirty="0">
                <a:solidFill>
                  <a:srgbClr val="1A7CCC"/>
                </a:solidFill>
              </a:rPr>
              <a:t>– регулятор давления «ЛОРД</a:t>
            </a:r>
            <a:r>
              <a:rPr lang="ru-RU" sz="1400" dirty="0" smtClean="0">
                <a:solidFill>
                  <a:srgbClr val="1A7CCC"/>
                </a:solidFill>
              </a:rPr>
              <a:t>», </a:t>
            </a:r>
            <a:r>
              <a:rPr lang="ru-RU" sz="1400" b="1" dirty="0" smtClean="0">
                <a:solidFill>
                  <a:srgbClr val="1A7CCC"/>
                </a:solidFill>
              </a:rPr>
              <a:t>3</a:t>
            </a:r>
            <a:r>
              <a:rPr lang="ru-RU" sz="1400" dirty="0" smtClean="0">
                <a:solidFill>
                  <a:srgbClr val="1A7CCC"/>
                </a:solidFill>
              </a:rPr>
              <a:t> </a:t>
            </a:r>
            <a:r>
              <a:rPr lang="ru-RU" sz="1400" dirty="0">
                <a:solidFill>
                  <a:srgbClr val="1A7CCC"/>
                </a:solidFill>
              </a:rPr>
              <a:t>– </a:t>
            </a:r>
            <a:r>
              <a:rPr lang="ru-RU" sz="1400" dirty="0" smtClean="0">
                <a:solidFill>
                  <a:srgbClr val="1A7CCC"/>
                </a:solidFill>
              </a:rPr>
              <a:t>МЭМ-16</a:t>
            </a:r>
            <a:endParaRPr lang="ru-RU" sz="1400" dirty="0">
              <a:solidFill>
                <a:srgbClr val="1A7CCC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0" y="790576"/>
            <a:ext cx="9144000" cy="815425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b="1" dirty="0" smtClean="0">
                <a:latin typeface="Arial Narrow" panose="020B0606020202030204" pitchFamily="34" charset="0"/>
              </a:rPr>
              <a:t>Неполадка, в части длительной настройки </a:t>
            </a:r>
            <a:r>
              <a:rPr lang="ru-RU" dirty="0">
                <a:latin typeface="Arial Narrow" panose="020B0606020202030204" pitchFamily="34" charset="0"/>
              </a:rPr>
              <a:t>модуля спаренных регуляторов давления </a:t>
            </a:r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b="1" dirty="0" smtClean="0">
                <a:latin typeface="Arial Narrow" panose="020B0606020202030204" pitchFamily="34" charset="0"/>
              </a:rPr>
              <a:t>«</a:t>
            </a:r>
            <a:r>
              <a:rPr lang="ru-RU" b="1" dirty="0">
                <a:latin typeface="Arial Narrow" panose="020B0606020202030204" pitchFamily="34" charset="0"/>
              </a:rPr>
              <a:t>ЛОРД-Э-50</a:t>
            </a:r>
            <a:r>
              <a:rPr lang="ru-RU" b="1" dirty="0" smtClean="0">
                <a:latin typeface="Arial Narrow" panose="020B0606020202030204" pitchFamily="34" charset="0"/>
              </a:rPr>
              <a:t>», устранена корректировкой программного обеспечения.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41555" y="1606002"/>
            <a:ext cx="4302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1A7CCC"/>
                </a:solidFill>
              </a:rPr>
              <a:t>ПНЕВМОМЕХАНИЧЕСКАЯ СИСТЕМА </a:t>
            </a:r>
          </a:p>
          <a:p>
            <a:pPr algn="ctr"/>
            <a:r>
              <a:rPr lang="ru-RU" sz="1400" b="1" u="sng" dirty="0" smtClean="0">
                <a:solidFill>
                  <a:srgbClr val="1A7CCC"/>
                </a:solidFill>
              </a:rPr>
              <a:t>регулирования </a:t>
            </a:r>
            <a:r>
              <a:rPr lang="ru-RU" sz="1400" b="1" u="sng" dirty="0">
                <a:solidFill>
                  <a:srgbClr val="1A7CCC"/>
                </a:solidFill>
              </a:rPr>
              <a:t>давления:</a:t>
            </a:r>
          </a:p>
        </p:txBody>
      </p:sp>
      <p:pic>
        <p:nvPicPr>
          <p:cNvPr id="1026" name="Picture 2" descr="D:\Users\grs2\Documents\Новое оборудование\ГРС НП Патриот\Фото АГРС НП\Фото Манкеров 08.10.2019\SIM_7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4" y="1721561"/>
            <a:ext cx="4435216" cy="295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94912"/>
              </p:ext>
            </p:extLst>
          </p:nvPr>
        </p:nvGraphicFramePr>
        <p:xfrm>
          <a:off x="0" y="1554479"/>
          <a:ext cx="9143999" cy="3139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93557"/>
                <a:gridCol w="2943910"/>
                <a:gridCol w="2921000"/>
                <a:gridCol w="2785532"/>
              </a:tblGrid>
              <a:tr h="1473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Вопросы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требующие решения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Предложение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Ожидаемый результат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23254"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Выполнение требования п.10.5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СТО 2-2.3-1081-2016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400" baseline="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энергонезависимости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Установить турбодетандер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4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энергонезависимости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АГРС НП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7557"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Пневмоудар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при р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езком открытии входных (пневмоприводных) кранов на технологических и обводной (</a:t>
                      </a:r>
                      <a:r>
                        <a:rPr lang="ru-RU" sz="14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байпасной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) линиях АГРС НП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Обеспечить плавное открытие входных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кранов на технологических и обводной (</a:t>
                      </a:r>
                      <a:r>
                        <a:rPr lang="ru-RU" sz="1400" dirty="0" err="1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байпасной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линиях АГРС НП путем применения электроприводных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кранов</a:t>
                      </a:r>
                      <a:endParaRPr lang="ru-RU" sz="140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Повышение надёжности работы регуляторов давления и узлов учета газа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560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Несоответствие технологической схемы АГРС НП требованиям действующих НТД по проектированию и эксплуатации ГРС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Выполнить актуализацию действующих НТД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по проектированию и эксплуатации ГРС с учетом применения АГРС НП</a:t>
                      </a:r>
                      <a:endParaRPr lang="ru-RU" sz="140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Применение на объектах </a:t>
                      </a: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ПАО «Газпром» нового высокотехнологичного оборудования; оптимизация эксплуатационных затрат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ОСНОВНЫЕ ПРЕДЛОЖЕНИЯ ПО ДАЛЬНЕЙШЕЙ РАБОТЕ С АГРС НП</a:t>
            </a:r>
            <a:endParaRPr lang="ru-RU" sz="1800" b="1" kern="0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0" y="790577"/>
            <a:ext cx="9144000" cy="76390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b="1" dirty="0">
                <a:latin typeface="Arial Narrow" panose="020B0606020202030204" pitchFamily="34" charset="0"/>
              </a:rPr>
              <a:t>Развитие </a:t>
            </a:r>
            <a:r>
              <a:rPr lang="ru-RU" b="1" dirty="0" smtClean="0">
                <a:latin typeface="Arial Narrow" panose="020B0606020202030204" pitchFamily="34" charset="0"/>
              </a:rPr>
              <a:t>технического прогресса </a:t>
            </a:r>
            <a:r>
              <a:rPr lang="ru-RU" b="1" dirty="0">
                <a:latin typeface="Arial Narrow" panose="020B0606020202030204" pitchFamily="34" charset="0"/>
              </a:rPr>
              <a:t>не </a:t>
            </a:r>
            <a:r>
              <a:rPr lang="ru-RU" b="1" dirty="0" smtClean="0">
                <a:latin typeface="Arial Narrow" panose="020B0606020202030204" pitchFamily="34" charset="0"/>
              </a:rPr>
              <a:t>остановить, </a:t>
            </a:r>
            <a:r>
              <a:rPr lang="ru-RU" dirty="0">
                <a:latin typeface="Arial Narrow" panose="020B0606020202030204" pitchFamily="34" charset="0"/>
              </a:rPr>
              <a:t>и поэтому </a:t>
            </a:r>
            <a:r>
              <a:rPr lang="ru-RU" b="1" dirty="0">
                <a:latin typeface="Arial Narrow" panose="020B0606020202030204" pitchFamily="34" charset="0"/>
              </a:rPr>
              <a:t>необходимо</a:t>
            </a:r>
            <a:r>
              <a:rPr lang="ru-RU" dirty="0">
                <a:latin typeface="Arial Narrow" panose="020B0606020202030204" pitchFamily="34" charset="0"/>
              </a:rPr>
              <a:t> постоянно </a:t>
            </a:r>
            <a:r>
              <a:rPr lang="ru-RU" b="1" dirty="0">
                <a:latin typeface="Arial Narrow" panose="020B0606020202030204" pitchFamily="34" charset="0"/>
              </a:rPr>
              <a:t>работать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над усовершенствованием </a:t>
            </a:r>
            <a:r>
              <a:rPr lang="ru-RU" b="1" dirty="0" smtClean="0">
                <a:latin typeface="Arial Narrow" panose="020B0606020202030204" pitchFamily="34" charset="0"/>
              </a:rPr>
              <a:t>эксплуатируемого оборудования.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0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86046663"/>
              </p:ext>
            </p:extLst>
          </p:nvPr>
        </p:nvGraphicFramePr>
        <p:xfrm>
          <a:off x="0" y="1948922"/>
          <a:ext cx="4064000" cy="289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800925"/>
            <a:ext cx="9144002" cy="111254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60000" indent="-177800"/>
            <a:r>
              <a:rPr lang="ru-RU" sz="1600" dirty="0">
                <a:latin typeface="Arial Narrow" panose="020B0606020202030204" pitchFamily="34" charset="0"/>
              </a:rPr>
              <a:t>Всего </a:t>
            </a:r>
            <a:r>
              <a:rPr lang="ru-RU" sz="1600" b="0" dirty="0">
                <a:latin typeface="Arial Narrow" panose="020B0606020202030204" pitchFamily="34" charset="0"/>
              </a:rPr>
              <a:t>для исполнения </a:t>
            </a:r>
            <a:r>
              <a:rPr lang="ru-RU" sz="1600" b="0" dirty="0" smtClean="0">
                <a:latin typeface="Arial Narrow" panose="020B0606020202030204" pitchFamily="34" charset="0"/>
              </a:rPr>
              <a:t>ГТО выдано </a:t>
            </a:r>
            <a:r>
              <a:rPr lang="ru-RU" sz="1600" b="0" dirty="0">
                <a:latin typeface="Arial Narrow" panose="020B0606020202030204" pitchFamily="34" charset="0"/>
              </a:rPr>
              <a:t>в работу </a:t>
            </a:r>
            <a:r>
              <a:rPr lang="ru-RU" sz="1600" dirty="0" smtClean="0">
                <a:latin typeface="Arial Narrow" panose="020B0606020202030204" pitchFamily="34" charset="0"/>
              </a:rPr>
              <a:t>18 </a:t>
            </a:r>
            <a:r>
              <a:rPr lang="ru-RU" sz="1600" dirty="0">
                <a:latin typeface="Arial Narrow" panose="020B0606020202030204" pitchFamily="34" charset="0"/>
              </a:rPr>
              <a:t>р</a:t>
            </a:r>
            <a:r>
              <a:rPr lang="ru-RU" sz="1600" dirty="0" smtClean="0">
                <a:latin typeface="Arial Narrow" panose="020B0606020202030204" pitchFamily="34" charset="0"/>
              </a:rPr>
              <a:t>ешений</a:t>
            </a:r>
            <a:r>
              <a:rPr lang="ru-RU" sz="1600" b="0" dirty="0">
                <a:latin typeface="Arial Narrow" panose="020B0606020202030204" pitchFamily="34" charset="0"/>
              </a:rPr>
              <a:t>, из них </a:t>
            </a:r>
            <a:r>
              <a:rPr lang="ru-RU" sz="1600" b="0" dirty="0" smtClean="0">
                <a:latin typeface="Arial Narrow" panose="020B0606020202030204" pitchFamily="34" charset="0"/>
              </a:rPr>
              <a:t>Обществом:</a:t>
            </a:r>
            <a:endParaRPr lang="ru-RU" sz="1600" b="0" dirty="0">
              <a:latin typeface="Arial Narrow" panose="020B0606020202030204" pitchFamily="34" charset="0"/>
            </a:endParaRPr>
          </a:p>
          <a:p>
            <a:pPr marL="64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6 </a:t>
            </a:r>
            <a:r>
              <a:rPr lang="ru-RU" sz="1600" dirty="0" smtClean="0">
                <a:latin typeface="Arial Narrow" panose="020B0606020202030204" pitchFamily="34" charset="0"/>
              </a:rPr>
              <a:t>выполнено </a:t>
            </a:r>
            <a:r>
              <a:rPr lang="ru-RU" sz="1600" dirty="0">
                <a:latin typeface="Arial Narrow" panose="020B0606020202030204" pitchFamily="34" charset="0"/>
              </a:rPr>
              <a:t>в полном </a:t>
            </a:r>
            <a:r>
              <a:rPr lang="ru-RU" sz="1600" dirty="0" smtClean="0">
                <a:latin typeface="Arial Narrow" panose="020B0606020202030204" pitchFamily="34" charset="0"/>
              </a:rPr>
              <a:t>объеме;</a:t>
            </a:r>
            <a:endParaRPr lang="ru-RU" sz="1600" dirty="0">
              <a:latin typeface="Arial Narrow" panose="020B0606020202030204" pitchFamily="34" charset="0"/>
            </a:endParaRPr>
          </a:p>
          <a:p>
            <a:pPr marL="64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 Narrow" panose="020B0606020202030204" pitchFamily="34" charset="0"/>
              </a:rPr>
              <a:t>11 </a:t>
            </a:r>
            <a:r>
              <a:rPr lang="ru-RU" sz="1600" b="0" dirty="0" smtClean="0">
                <a:latin typeface="Arial Narrow" panose="020B0606020202030204" pitchFamily="34" charset="0"/>
              </a:rPr>
              <a:t>выполняется </a:t>
            </a:r>
            <a:r>
              <a:rPr lang="ru-RU" sz="1600" dirty="0">
                <a:latin typeface="Arial Narrow" panose="020B0606020202030204" pitchFamily="34" charset="0"/>
              </a:rPr>
              <a:t>на постоянной </a:t>
            </a:r>
            <a:r>
              <a:rPr lang="ru-RU" sz="1600" dirty="0" smtClean="0">
                <a:latin typeface="Arial Narrow" panose="020B0606020202030204" pitchFamily="34" charset="0"/>
              </a:rPr>
              <a:t>основе;</a:t>
            </a:r>
          </a:p>
          <a:p>
            <a:pPr marL="64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 Narrow" panose="020B0606020202030204" pitchFamily="34" charset="0"/>
              </a:rPr>
              <a:t>1 в работе </a:t>
            </a:r>
            <a:r>
              <a:rPr lang="ru-RU" sz="1600" b="0" dirty="0" smtClean="0">
                <a:latin typeface="Arial Narrow" panose="020B0606020202030204" pitchFamily="34" charset="0"/>
              </a:rPr>
              <a:t>(до конца года)</a:t>
            </a:r>
            <a:r>
              <a:rPr lang="ru-RU" sz="16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sz="1800" b="1">
                <a:solidFill>
                  <a:prstClr val="white"/>
                </a:solidFill>
                <a:cs typeface="Arial" charset="0"/>
              </a:rPr>
              <a:t>ОТЧЕТ О ВЫПОЛНЕНИИ РЕШЕНИЙ </a:t>
            </a:r>
            <a:r>
              <a:rPr lang="en-US" sz="1800" b="1">
                <a:solidFill>
                  <a:prstClr val="white"/>
                </a:solidFill>
                <a:cs typeface="Arial" charset="0"/>
              </a:rPr>
              <a:t>X </a:t>
            </a:r>
            <a:r>
              <a:rPr sz="1800" b="1">
                <a:solidFill>
                  <a:prstClr val="white"/>
                </a:solidFill>
                <a:cs typeface="Arial" charset="0"/>
              </a:rPr>
              <a:t>КОНФЕРЕНЦИИ 2018 ГОДА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9354" y="3343344"/>
            <a:ext cx="466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568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kern="0" dirty="0">
                <a:solidFill>
                  <a:srgbClr val="1A7CCC"/>
                </a:solidFill>
                <a:latin typeface="Arial Narrow"/>
              </a:rPr>
              <a:t>18</a:t>
            </a:r>
            <a:endParaRPr lang="ru-RU" sz="2400" b="1" dirty="0">
              <a:solidFill>
                <a:srgbClr val="1A7CCC"/>
              </a:solidFill>
              <a:latin typeface="Arial Narrow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552813"/>
              </p:ext>
            </p:extLst>
          </p:nvPr>
        </p:nvGraphicFramePr>
        <p:xfrm>
          <a:off x="3646967" y="1948922"/>
          <a:ext cx="5443868" cy="280382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36037"/>
                <a:gridCol w="4607831"/>
              </a:tblGrid>
              <a:tr h="630861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0" u="none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№ пункта Решений</a:t>
                      </a:r>
                      <a:endParaRPr lang="ru-RU" sz="1200" b="0" u="none" kern="1200" dirty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ОСНОВНЫЕ РЕЗУЛЬТАТЫ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работы по исполнению Решений</a:t>
                      </a:r>
                      <a:endParaRPr lang="ru-RU" sz="1600" b="1" u="none" kern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81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l" defTabSz="4566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Проведено </a:t>
                      </a:r>
                      <a:r>
                        <a:rPr lang="ru-RU" sz="14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3 Координационно-методических совета</a:t>
                      </a:r>
                      <a:endParaRPr lang="ru-RU" sz="1400" b="1" kern="1200" dirty="0" smtClean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942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2.7.</a:t>
                      </a:r>
                      <a:endParaRPr lang="ru-RU" sz="1600" b="1" kern="1200" dirty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4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В рамках выполнения «Программы перевода ГРС ПАО «Газпром» 2017-2019гг.» с 01.12.2019г.: </a:t>
                      </a:r>
                    </a:p>
                    <a:p>
                      <a:pPr marL="285750" indent="-104775" algn="l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на 40 ГРС </a:t>
                      </a:r>
                      <a:r>
                        <a:rPr lang="ru-RU" sz="14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будет </a:t>
                      </a:r>
                      <a:r>
                        <a:rPr lang="ru-RU" sz="14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изменена форма обслуживания </a:t>
                      </a:r>
                      <a:r>
                        <a:rPr lang="ru-RU" sz="14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, </a:t>
                      </a:r>
                    </a:p>
                    <a:p>
                      <a:pPr marL="285750" indent="-104775" algn="l">
                        <a:lnSpc>
                          <a:spcPct val="8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на 42 ед. </a:t>
                      </a:r>
                      <a:r>
                        <a:rPr lang="ru-RU" sz="14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будет оптимизирована штатная </a:t>
                      </a:r>
                      <a:r>
                        <a:rPr lang="ru-RU" sz="14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численность операторов ГРС</a:t>
                      </a:r>
                      <a:r>
                        <a:rPr lang="ru-RU" sz="14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;</a:t>
                      </a:r>
                      <a:endParaRPr lang="ru-RU" sz="1400" b="1" kern="1200" dirty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7541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2.10.</a:t>
                      </a:r>
                      <a:endParaRPr lang="ru-RU" sz="1600" b="1" kern="1200" dirty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400" b="1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Устранены</a:t>
                      </a:r>
                      <a:r>
                        <a:rPr lang="ru-RU" sz="1400" b="1" kern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 расхождения </a:t>
                      </a:r>
                      <a:r>
                        <a:rPr lang="ru-RU" sz="1400" kern="120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данных указанных в «карточках основных средств», первичных документах (акт ввода, проект) и ССД «ИНФОТЕХ»</a:t>
                      </a:r>
                      <a:r>
                        <a:rPr lang="ru-RU" sz="1400" kern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b="1" kern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по 132 ГРС </a:t>
                      </a:r>
                      <a:r>
                        <a:rPr lang="ru-RU" sz="1400" kern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(в </a:t>
                      </a:r>
                      <a:r>
                        <a:rPr lang="ru-RU" sz="1400" kern="1200" baseline="0" dirty="0" err="1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т.ч</a:t>
                      </a:r>
                      <a:r>
                        <a:rPr lang="ru-RU" sz="1400" kern="1200" baseline="0" dirty="0" smtClean="0">
                          <a:solidFill>
                            <a:srgbClr val="1A7CCC"/>
                          </a:solidFill>
                          <a:latin typeface="Arial Narrow" panose="020B0606020202030204" pitchFamily="34" charset="0"/>
                        </a:rPr>
                        <a:t>: 90 - по производительности ГРС, 37 - по выходному давлению).</a:t>
                      </a:r>
                      <a:endParaRPr lang="ru-RU" sz="1400" b="1" kern="1200" dirty="0">
                        <a:solidFill>
                          <a:srgbClr val="1A7CCC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5693" y="194892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600" b="1" i="0" u="sng" strike="noStrike" kern="1200" baseline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600" b="1" u="sng" dirty="0" smtClean="0">
                <a:solidFill>
                  <a:srgbClr val="0070C0"/>
                </a:solidFill>
              </a:rPr>
              <a:t>ВЫПОЛНЕНИЕ РЕШЕНИЙ 2018 ГОДА</a:t>
            </a:r>
            <a:endParaRPr lang="ru-RU" sz="16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1800" b="1" dirty="0" smtClean="0"/>
              <a:t>ОСНОВНЫЕ ВЫВОДЫ по результатам опытно-промышленной эксплуатации</a:t>
            </a:r>
            <a:endParaRPr lang="ru-RU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7647" y="1951225"/>
            <a:ext cx="8752415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rgbClr val="0070C0"/>
                </a:solidFill>
              </a:rPr>
              <a:t>Применение АГРС нового поколения на ГРС </a:t>
            </a:r>
            <a:r>
              <a:rPr lang="ru-RU" sz="1800" b="1" dirty="0" err="1" smtClean="0">
                <a:solidFill>
                  <a:srgbClr val="0070C0"/>
                </a:solidFill>
              </a:rPr>
              <a:t>Н.Александровка</a:t>
            </a:r>
            <a:r>
              <a:rPr lang="ru-RU" sz="1800" b="1" dirty="0" smtClean="0">
                <a:solidFill>
                  <a:srgbClr val="0070C0"/>
                </a:solidFill>
              </a:rPr>
              <a:t> позволило: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0070C0"/>
                </a:solidFill>
              </a:rPr>
              <a:t>На 13,5 </a:t>
            </a:r>
            <a:r>
              <a:rPr lang="ru-RU" sz="1800" b="1" dirty="0" err="1" smtClean="0">
                <a:solidFill>
                  <a:srgbClr val="0070C0"/>
                </a:solidFill>
              </a:rPr>
              <a:t>млн.руб</a:t>
            </a:r>
            <a:r>
              <a:rPr lang="ru-RU" sz="1800" b="1" dirty="0" smtClean="0">
                <a:solidFill>
                  <a:srgbClr val="0070C0"/>
                </a:solidFill>
              </a:rPr>
              <a:t>. сократить </a:t>
            </a:r>
            <a:r>
              <a:rPr lang="ru-RU" sz="1800" b="1" dirty="0">
                <a:solidFill>
                  <a:srgbClr val="0070C0"/>
                </a:solidFill>
              </a:rPr>
              <a:t>затраты</a:t>
            </a:r>
            <a:r>
              <a:rPr lang="ru-RU" sz="1800" dirty="0">
                <a:solidFill>
                  <a:srgbClr val="0070C0"/>
                </a:solidFill>
              </a:rPr>
              <a:t> </a:t>
            </a:r>
            <a:r>
              <a:rPr lang="ru-RU" sz="1800" dirty="0" smtClean="0">
                <a:solidFill>
                  <a:srgbClr val="0070C0"/>
                </a:solidFill>
              </a:rPr>
              <a:t>на проведение строительно-монтажных и пуско-наладочных работ.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0070C0"/>
                </a:solidFill>
              </a:rPr>
              <a:t>Более чем в 3 раза </a:t>
            </a:r>
            <a:r>
              <a:rPr lang="ru-RU" sz="1800" dirty="0" smtClean="0">
                <a:solidFill>
                  <a:srgbClr val="0070C0"/>
                </a:solidFill>
              </a:rPr>
              <a:t>(на 76 чел.-час)</a:t>
            </a:r>
            <a:r>
              <a:rPr lang="ru-RU" sz="1800" b="1" dirty="0" smtClean="0">
                <a:solidFill>
                  <a:srgbClr val="0070C0"/>
                </a:solidFill>
              </a:rPr>
              <a:t> сократить </a:t>
            </a:r>
            <a:r>
              <a:rPr lang="ru-RU" sz="1800" b="1" dirty="0">
                <a:solidFill>
                  <a:srgbClr val="0070C0"/>
                </a:solidFill>
              </a:rPr>
              <a:t>трудозатраты </a:t>
            </a:r>
            <a:r>
              <a:rPr lang="ru-RU" sz="1800" dirty="0" smtClean="0">
                <a:solidFill>
                  <a:srgbClr val="0070C0"/>
                </a:solidFill>
              </a:rPr>
              <a:t>на проведение сварочных работ.</a:t>
            </a:r>
            <a:endParaRPr lang="ru-RU" sz="1800" dirty="0">
              <a:solidFill>
                <a:srgbClr val="0070C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0070C0"/>
                </a:solidFill>
              </a:rPr>
              <a:t>Сократить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</a:rPr>
              <a:t>на 40% </a:t>
            </a:r>
            <a:r>
              <a:rPr lang="ru-RU" sz="1800" dirty="0" smtClean="0">
                <a:solidFill>
                  <a:srgbClr val="0070C0"/>
                </a:solidFill>
              </a:rPr>
              <a:t>(16,6 тонны) </a:t>
            </a:r>
            <a:r>
              <a:rPr lang="ru-RU" sz="1800" b="1" dirty="0" smtClean="0">
                <a:solidFill>
                  <a:srgbClr val="0070C0"/>
                </a:solidFill>
              </a:rPr>
              <a:t>металлоёмкость</a:t>
            </a:r>
            <a:r>
              <a:rPr lang="ru-RU" sz="1800" dirty="0" smtClean="0">
                <a:solidFill>
                  <a:srgbClr val="0070C0"/>
                </a:solidFill>
              </a:rPr>
              <a:t> оборудования.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0070C0"/>
                </a:solidFill>
              </a:rPr>
              <a:t>На 24% сократить </a:t>
            </a:r>
            <a:r>
              <a:rPr lang="ru-RU" sz="1800" dirty="0" smtClean="0">
                <a:solidFill>
                  <a:srgbClr val="0070C0"/>
                </a:solidFill>
              </a:rPr>
              <a:t>(19 м</a:t>
            </a:r>
            <a:r>
              <a:rPr lang="ru-RU" sz="1800" baseline="30000" dirty="0" smtClean="0">
                <a:solidFill>
                  <a:srgbClr val="0070C0"/>
                </a:solidFill>
              </a:rPr>
              <a:t>2</a:t>
            </a:r>
            <a:r>
              <a:rPr lang="ru-RU" sz="1800" dirty="0" smtClean="0">
                <a:solidFill>
                  <a:srgbClr val="0070C0"/>
                </a:solidFill>
              </a:rPr>
              <a:t>) </a:t>
            </a:r>
            <a:r>
              <a:rPr lang="ru-RU" sz="1800" b="1" dirty="0" smtClean="0">
                <a:solidFill>
                  <a:srgbClr val="0070C0"/>
                </a:solidFill>
              </a:rPr>
              <a:t>площадь </a:t>
            </a:r>
            <a:r>
              <a:rPr lang="ru-RU" sz="1800" b="1" dirty="0">
                <a:solidFill>
                  <a:srgbClr val="0070C0"/>
                </a:solidFill>
              </a:rPr>
              <a:t>производственных </a:t>
            </a:r>
            <a:r>
              <a:rPr lang="ru-RU" sz="1800" b="1" dirty="0" smtClean="0">
                <a:solidFill>
                  <a:srgbClr val="0070C0"/>
                </a:solidFill>
              </a:rPr>
              <a:t>блоков ГРС.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0070C0"/>
                </a:solidFill>
              </a:rPr>
              <a:t>Исключить</a:t>
            </a:r>
            <a:r>
              <a:rPr lang="ru-RU" sz="1800" dirty="0" smtClean="0">
                <a:solidFill>
                  <a:srgbClr val="0070C0"/>
                </a:solidFill>
              </a:rPr>
              <a:t> необходимость </a:t>
            </a:r>
            <a:r>
              <a:rPr lang="ru-RU" sz="1800" b="1" dirty="0" smtClean="0">
                <a:solidFill>
                  <a:srgbClr val="0070C0"/>
                </a:solidFill>
              </a:rPr>
              <a:t>проведения земляных работ </a:t>
            </a:r>
            <a:r>
              <a:rPr lang="ru-RU" sz="1800" dirty="0" smtClean="0">
                <a:solidFill>
                  <a:srgbClr val="0070C0"/>
                </a:solidFill>
              </a:rPr>
              <a:t>при эксплуатации ГРС.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0" y="790576"/>
            <a:ext cx="9144000" cy="1012823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b="1" dirty="0" smtClean="0">
                <a:latin typeface="Arial Narrow" panose="020B0606020202030204" pitchFamily="34" charset="0"/>
              </a:rPr>
              <a:t>Окончательную оценку экономической эффективности эксплуатационных затрат и уровня надёжности применения АГРС НП </a:t>
            </a:r>
            <a:r>
              <a:rPr lang="ru-RU" dirty="0" smtClean="0">
                <a:latin typeface="Arial Narrow" panose="020B0606020202030204" pitchFamily="34" charset="0"/>
              </a:rPr>
              <a:t>по отношению к </a:t>
            </a:r>
            <a:r>
              <a:rPr lang="ru-RU" dirty="0">
                <a:latin typeface="Arial Narrow" panose="020B0606020202030204" pitchFamily="34" charset="0"/>
              </a:rPr>
              <a:t>ГРС </a:t>
            </a:r>
            <a:r>
              <a:rPr lang="ru-RU" dirty="0" smtClean="0">
                <a:latin typeface="Arial Narrow" panose="020B0606020202030204" pitchFamily="34" charset="0"/>
              </a:rPr>
              <a:t>изготовленной </a:t>
            </a:r>
            <a:r>
              <a:rPr lang="ru-RU" dirty="0">
                <a:latin typeface="Arial Narrow" panose="020B0606020202030204" pitchFamily="34" charset="0"/>
              </a:rPr>
              <a:t>по традиционной схеме </a:t>
            </a:r>
            <a:r>
              <a:rPr lang="ru-RU" dirty="0" smtClean="0">
                <a:latin typeface="Arial Narrow" panose="020B0606020202030204" pitchFamily="34" charset="0"/>
              </a:rPr>
              <a:t>компоновки оборудования </a:t>
            </a:r>
            <a:r>
              <a:rPr lang="ru-RU" b="1" dirty="0" smtClean="0">
                <a:latin typeface="Arial Narrow" panose="020B0606020202030204" pitchFamily="34" charset="0"/>
              </a:rPr>
              <a:t>можно будет сделать по истечении 3-5 лет эксплуатации.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796929"/>
            <a:ext cx="9144002" cy="871763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77800" indent="3175"/>
            <a:r>
              <a:rPr lang="ru-RU" b="0" dirty="0" smtClean="0">
                <a:latin typeface="Arial Narrow" panose="020B0606020202030204" pitchFamily="34" charset="0"/>
              </a:rPr>
              <a:t>В рамках посещения </a:t>
            </a:r>
            <a:r>
              <a:rPr lang="ru-RU" dirty="0" smtClean="0">
                <a:latin typeface="Arial Narrow" panose="020B0606020202030204" pitchFamily="34" charset="0"/>
              </a:rPr>
              <a:t>24.10.2019 года </a:t>
            </a:r>
            <a:r>
              <a:rPr lang="ru-RU" b="0" dirty="0" smtClean="0">
                <a:latin typeface="Arial Narrow" panose="020B0606020202030204" pitchFamily="34" charset="0"/>
              </a:rPr>
              <a:t>Учебного полигона УПЦ в </a:t>
            </a:r>
            <a:r>
              <a:rPr lang="ru-RU" b="0" dirty="0" err="1" smtClean="0">
                <a:latin typeface="Arial Narrow" panose="020B0606020202030204" pitchFamily="34" charset="0"/>
              </a:rPr>
              <a:t>г.Арзамасе</a:t>
            </a:r>
            <a:r>
              <a:rPr lang="ru-RU" b="0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будет организовано проведение Демонстрационных испытаний АГРС-НП</a:t>
            </a:r>
            <a:r>
              <a:rPr lang="ru-RU" b="0" dirty="0" smtClean="0">
                <a:latin typeface="Arial Narrow" panose="020B0606020202030204" pitchFamily="34" charset="0"/>
              </a:rPr>
              <a:t>. 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ДЕМОНСТРАЦИОННЫЕ ИСПЫТАНИЯ АГРС-НП</a:t>
            </a:r>
            <a:endParaRPr lang="ru-RU" sz="1800" b="1" kern="0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23085" y="1792518"/>
            <a:ext cx="4827181" cy="282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solidFill>
                  <a:srgbClr val="1A7CCC"/>
                </a:solidFill>
              </a:rPr>
              <a:t>Объём демонстрационных испытаний АГРС-НП </a:t>
            </a:r>
            <a:r>
              <a:rPr lang="ru-RU" sz="1600" dirty="0" smtClean="0">
                <a:solidFill>
                  <a:srgbClr val="1A7CCC"/>
                </a:solidFill>
              </a:rPr>
              <a:t>в соответствии с утвержденной программой: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1A7CCC"/>
                </a:solidFill>
              </a:rPr>
              <a:t>Запуск ГРС в автоматическом режиме.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1A7CCC"/>
                </a:solidFill>
              </a:rPr>
              <a:t>Переключение линий редуцирования.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1A7CCC"/>
                </a:solidFill>
              </a:rPr>
              <a:t>Изменение настройки выходного давления.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1A7CCC"/>
                </a:solidFill>
              </a:rPr>
              <a:t>Проверка срабатывания предохранительных клапанов.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srgbClr val="1A7CCC"/>
                </a:solidFill>
              </a:rPr>
              <a:t>Переключение ГРС на обводную линию (байпас).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8" y="1750500"/>
            <a:ext cx="4183192" cy="296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4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74050" y="1292691"/>
            <a:ext cx="4530188" cy="39710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3268" y="2310702"/>
            <a:ext cx="4572000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prstClr val="white"/>
                </a:solidFill>
                <a:cs typeface="+mn-cs"/>
              </a:rPr>
              <a:t>Степан Алексеевич Наволоцкий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cs typeface="+mn-cs"/>
              </a:rPr>
              <a:t>н</a:t>
            </a:r>
            <a:r>
              <a:rPr lang="ru-RU" sz="1800" dirty="0" smtClean="0">
                <a:solidFill>
                  <a:prstClr val="white"/>
                </a:solidFill>
                <a:cs typeface="+mn-cs"/>
              </a:rPr>
              <a:t>ачальник </a:t>
            </a:r>
            <a:r>
              <a:rPr lang="ru-RU" sz="1800" dirty="0">
                <a:solidFill>
                  <a:prstClr val="white"/>
                </a:solidFill>
                <a:cs typeface="+mn-cs"/>
              </a:rPr>
              <a:t>ПОЭГРС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cs typeface="+mn-cs"/>
              </a:rPr>
              <a:t>Тел.: (831) </a:t>
            </a:r>
            <a:r>
              <a:rPr lang="ru-RU" sz="1800" dirty="0" smtClean="0">
                <a:solidFill>
                  <a:prstClr val="white"/>
                </a:solidFill>
                <a:cs typeface="+mn-cs"/>
              </a:rPr>
              <a:t>431-12-02</a:t>
            </a:r>
            <a:r>
              <a:rPr lang="ru-RU" sz="1800" dirty="0">
                <a:solidFill>
                  <a:prstClr val="white"/>
                </a:solidFill>
                <a:cs typeface="+mn-cs"/>
              </a:rPr>
              <a:t>, </a:t>
            </a:r>
            <a:endParaRPr lang="en-US" sz="1800" dirty="0" smtClean="0">
              <a:solidFill>
                <a:prstClr val="white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ru-RU" sz="1800" dirty="0" smtClean="0">
                <a:solidFill>
                  <a:prstClr val="white"/>
                </a:solidFill>
                <a:cs typeface="+mn-cs"/>
              </a:rPr>
              <a:t>E-</a:t>
            </a:r>
            <a:r>
              <a:rPr lang="ru-RU" sz="1800" dirty="0" err="1" smtClean="0">
                <a:solidFill>
                  <a:prstClr val="white"/>
                </a:solidFill>
                <a:cs typeface="+mn-cs"/>
              </a:rPr>
              <a:t>mail</a:t>
            </a:r>
            <a:r>
              <a:rPr lang="ru-RU" sz="1800" dirty="0">
                <a:solidFill>
                  <a:prstClr val="white"/>
                </a:solidFill>
                <a:cs typeface="+mn-cs"/>
              </a:rPr>
              <a:t>: S.Navolotsky@vtg.gazprom.ru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62562"/>
            <a:ext cx="7592400" cy="215444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</a:t>
            </a:r>
            <a:r>
              <a:rPr lang="ru-RU"/>
              <a:t>«</a:t>
            </a:r>
            <a:r>
              <a:rPr lang="ru-RU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9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1"/>
          <p:cNvGraphicFramePr/>
          <p:nvPr>
            <p:extLst>
              <p:ext uri="{D42A27DB-BD31-4B8C-83A1-F6EECF244321}">
                <p14:modId xmlns:p14="http://schemas.microsoft.com/office/powerpoint/2010/main" val="1635477543"/>
              </p:ext>
            </p:extLst>
          </p:nvPr>
        </p:nvGraphicFramePr>
        <p:xfrm>
          <a:off x="4288798" y="2078849"/>
          <a:ext cx="4855202" cy="1216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63385" y="1984534"/>
            <a:ext cx="2663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ОБЪЕКТОВ</a:t>
            </a:r>
            <a:r>
              <a:rPr lang="ru-RU" sz="1400" b="1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, </a:t>
            </a:r>
            <a:r>
              <a:rPr lang="ru-RU" sz="1400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ГРС</a:t>
            </a:r>
            <a:endParaRPr lang="ru-RU" sz="1400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638650"/>
              </p:ext>
            </p:extLst>
          </p:nvPr>
        </p:nvGraphicFramePr>
        <p:xfrm>
          <a:off x="0" y="2129065"/>
          <a:ext cx="4783666" cy="1245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/>
          <p:cNvSpPr/>
          <p:nvPr/>
        </p:nvSpPr>
        <p:spPr bwMode="auto">
          <a:xfrm>
            <a:off x="0" y="1973549"/>
            <a:ext cx="3758621" cy="2857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/>
            <a:r>
              <a:rPr lang="ru-RU" sz="1400" b="1" u="sng" kern="0" dirty="0" smtClean="0">
                <a:solidFill>
                  <a:srgbClr val="206AB7"/>
                </a:solidFill>
              </a:rPr>
              <a:t>ПРОГРАММА ПЕРЕВОДА ГРС</a:t>
            </a:r>
            <a:r>
              <a:rPr lang="ru-RU" sz="1400" b="1" kern="0" dirty="0" smtClean="0">
                <a:solidFill>
                  <a:srgbClr val="206AB7"/>
                </a:solidFill>
              </a:rPr>
              <a:t>,</a:t>
            </a:r>
            <a:r>
              <a:rPr lang="ru-RU" sz="1400" kern="0" dirty="0" smtClean="0">
                <a:solidFill>
                  <a:srgbClr val="206AB7"/>
                </a:solidFill>
              </a:rPr>
              <a:t> объекты</a:t>
            </a:r>
            <a:r>
              <a:rPr lang="ru-RU" sz="1400" b="1" u="sng" kern="0" dirty="0" smtClean="0">
                <a:solidFill>
                  <a:srgbClr val="206AB7"/>
                </a:solidFill>
              </a:rPr>
              <a:t> </a:t>
            </a:r>
            <a:endParaRPr lang="ru-RU" sz="1400" b="1" u="sng" kern="0" dirty="0">
              <a:solidFill>
                <a:srgbClr val="206AB7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36891" y="2584355"/>
            <a:ext cx="39626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206AB7"/>
                </a:solidFill>
              </a:rPr>
              <a:t>40</a:t>
            </a:r>
            <a:endParaRPr lang="ru-RU" sz="1800" b="1" dirty="0">
              <a:solidFill>
                <a:srgbClr val="206AB7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91981" y="2270200"/>
            <a:ext cx="352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06AB7"/>
                </a:solidFill>
              </a:rPr>
              <a:t>31</a:t>
            </a:r>
            <a:endParaRPr lang="ru-RU" sz="1400" b="1" dirty="0">
              <a:solidFill>
                <a:srgbClr val="206AB7"/>
              </a:solidFill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755994"/>
              </p:ext>
            </p:extLst>
          </p:nvPr>
        </p:nvGraphicFramePr>
        <p:xfrm>
          <a:off x="5586" y="3547457"/>
          <a:ext cx="4499992" cy="1235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Прямоугольник 28"/>
          <p:cNvSpPr/>
          <p:nvPr/>
        </p:nvSpPr>
        <p:spPr bwMode="auto">
          <a:xfrm>
            <a:off x="0" y="3358435"/>
            <a:ext cx="4248697" cy="2642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/>
            <a:r>
              <a:rPr lang="ru-RU" sz="1400" b="1" u="sng" kern="0" dirty="0" smtClean="0">
                <a:solidFill>
                  <a:srgbClr val="206AB7"/>
                </a:solidFill>
              </a:rPr>
              <a:t>ИЗМЕНЕНИЕ ФОРМЫ ОБСЛУЖИВАНИЯ</a:t>
            </a:r>
            <a:r>
              <a:rPr lang="ru-RU" sz="1400" b="1" kern="0" dirty="0" smtClean="0">
                <a:solidFill>
                  <a:srgbClr val="206AB7"/>
                </a:solidFill>
              </a:rPr>
              <a:t>,</a:t>
            </a:r>
            <a:r>
              <a:rPr lang="ru-RU" sz="1400" kern="0" dirty="0" smtClean="0">
                <a:solidFill>
                  <a:srgbClr val="206AB7"/>
                </a:solidFill>
              </a:rPr>
              <a:t> объекты</a:t>
            </a:r>
            <a:r>
              <a:rPr lang="ru-RU" sz="1400" b="1" u="sng" kern="0" dirty="0" smtClean="0">
                <a:solidFill>
                  <a:srgbClr val="206AB7"/>
                </a:solidFill>
              </a:rPr>
              <a:t> </a:t>
            </a:r>
            <a:endParaRPr lang="ru-RU" sz="1400" b="1" u="sng" kern="0" dirty="0">
              <a:solidFill>
                <a:srgbClr val="206AB7"/>
              </a:solidFill>
            </a:endParaRPr>
          </a:p>
        </p:txBody>
      </p:sp>
      <p:graphicFrame>
        <p:nvGraphicFramePr>
          <p:cNvPr id="30" name="Диаграмма 1"/>
          <p:cNvGraphicFramePr/>
          <p:nvPr>
            <p:extLst>
              <p:ext uri="{D42A27DB-BD31-4B8C-83A1-F6EECF244321}">
                <p14:modId xmlns:p14="http://schemas.microsoft.com/office/powerpoint/2010/main" val="853441792"/>
              </p:ext>
            </p:extLst>
          </p:nvPr>
        </p:nvGraphicFramePr>
        <p:xfrm>
          <a:off x="4402667" y="3596603"/>
          <a:ext cx="4741333" cy="1213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863385" y="3314920"/>
            <a:ext cx="236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ЗАТРАТ</a:t>
            </a:r>
            <a:r>
              <a:rPr lang="ru-RU" sz="1400" b="1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, </a:t>
            </a:r>
            <a:r>
              <a:rPr lang="ru-RU" sz="1400" kern="0" dirty="0" err="1" smtClean="0">
                <a:solidFill>
                  <a:srgbClr val="1A62BA"/>
                </a:solidFill>
                <a:cs typeface="Arial" panose="020B0604020202020204" pitchFamily="34" charset="0"/>
              </a:rPr>
              <a:t>млн.руб</a:t>
            </a:r>
            <a:r>
              <a:rPr lang="ru-RU" sz="1400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.</a:t>
            </a:r>
            <a:endParaRPr lang="ru-RU" sz="1400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92760" y="3662791"/>
            <a:ext cx="471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206AB7"/>
                </a:solidFill>
              </a:rPr>
              <a:t>44,1</a:t>
            </a:r>
            <a:endParaRPr lang="ru-RU" sz="1400" b="1" dirty="0">
              <a:solidFill>
                <a:srgbClr val="206AB7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36891" y="4021356"/>
            <a:ext cx="39626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206AB7"/>
                </a:solidFill>
              </a:rPr>
              <a:t>40</a:t>
            </a:r>
            <a:endParaRPr lang="ru-RU" sz="1800" b="1" dirty="0">
              <a:solidFill>
                <a:srgbClr val="206AB7"/>
              </a:solidFill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 bwMode="auto">
          <a:xfrm>
            <a:off x="0" y="794757"/>
            <a:ext cx="9144000" cy="1181419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 2019 году Общество завершит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выполнение 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«Программы перевода </a:t>
            </a:r>
            <a:r>
              <a:rPr lang="ru-RU" sz="1600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ГРС ПАО «Газпром» </a:t>
            </a:r>
            <a:r>
              <a:rPr lang="ru-RU" sz="160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на централизованную и периодическую 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формы </a:t>
            </a:r>
            <a:r>
              <a:rPr lang="ru-RU" sz="160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обслуживания</a:t>
            </a:r>
            <a:r>
              <a:rPr lang="ru-RU" sz="1600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на </a:t>
            </a:r>
            <a:r>
              <a:rPr lang="ru-RU" sz="1600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2017-2019 годы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», 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результате чего 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01.12.2019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г.:</a:t>
            </a:r>
          </a:p>
          <a:p>
            <a:pPr marL="501726" indent="-285750">
              <a:buFont typeface="Arial" panose="020B0604020202020204" pitchFamily="34" charset="0"/>
              <a:buChar char="•"/>
            </a:pPr>
            <a:r>
              <a:rPr lang="ru-RU" sz="160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на </a:t>
            </a:r>
            <a:r>
              <a:rPr lang="ru-RU" sz="1600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40 ГРС </a:t>
            </a:r>
            <a:r>
              <a:rPr lang="ru-RU" sz="160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(15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%) </a:t>
            </a:r>
            <a:r>
              <a:rPr lang="ru-RU" sz="160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будет 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изменена форма обслуживания; </a:t>
            </a:r>
          </a:p>
          <a:p>
            <a:pPr marL="501726" indent="-285750">
              <a:buFont typeface="Arial" panose="020B0604020202020204" pitchFamily="34" charset="0"/>
              <a:buChar char="•"/>
            </a:pPr>
            <a:r>
              <a:rPr lang="ru-RU" sz="160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на 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42 </a:t>
            </a:r>
            <a:r>
              <a:rPr lang="ru-RU" sz="1600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ед. 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оптимизируется штатная численность операторов ГРС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  <a:endParaRPr lang="ru-RU" sz="1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defTabSz="913568"/>
            <a:r>
              <a:rPr lang="ru-RU" sz="1800" b="1" kern="0" dirty="0" smtClean="0"/>
              <a:t>ОТЧЕТ О ВЫПОЛНЕНИИ П.2.7 РЕШЕНИЙ КОНФЕРЕНЦИИ 2018 ГОДА</a:t>
            </a:r>
            <a:endParaRPr lang="ru-RU" sz="1800" b="1" kern="0" dirty="0"/>
          </a:p>
        </p:txBody>
      </p:sp>
    </p:spTree>
    <p:extLst>
      <p:ext uri="{BB962C8B-B14F-4D97-AF65-F5344CB8AC3E}">
        <p14:creationId xmlns:p14="http://schemas.microsoft.com/office/powerpoint/2010/main" val="3779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790575"/>
            <a:ext cx="9144000" cy="1188507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b="1" dirty="0" smtClean="0"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latin typeface="Arial Narrow" panose="020B0606020202030204" pitchFamily="34" charset="0"/>
              </a:rPr>
              <a:t>рамках инвентаризации арендованных объектов ПАО «Газпром</a:t>
            </a:r>
            <a:r>
              <a:rPr lang="ru-RU" sz="1600" b="1" dirty="0" smtClean="0">
                <a:latin typeface="Arial Narrow" panose="020B0606020202030204" pitchFamily="34" charset="0"/>
              </a:rPr>
              <a:t>», </a:t>
            </a:r>
            <a:r>
              <a:rPr lang="ru-RU" sz="1600" dirty="0" smtClean="0">
                <a:latin typeface="Arial Narrow" panose="020B0606020202030204" pitchFamily="34" charset="0"/>
              </a:rPr>
              <a:t>ООО «Газпром трансгаз Нижний </a:t>
            </a:r>
            <a:r>
              <a:rPr lang="ru-RU" sz="1600" dirty="0">
                <a:latin typeface="Arial Narrow" panose="020B0606020202030204" pitchFamily="34" charset="0"/>
              </a:rPr>
              <a:t>Н</a:t>
            </a:r>
            <a:r>
              <a:rPr lang="ru-RU" sz="1600" dirty="0" smtClean="0">
                <a:latin typeface="Arial Narrow" panose="020B0606020202030204" pitchFamily="34" charset="0"/>
              </a:rPr>
              <a:t>овгород» </a:t>
            </a:r>
            <a:r>
              <a:rPr lang="ru-RU" sz="1600" b="1" dirty="0" smtClean="0">
                <a:latin typeface="Arial Narrow" panose="020B0606020202030204" pitchFamily="34" charset="0"/>
              </a:rPr>
              <a:t>была </a:t>
            </a:r>
            <a:r>
              <a:rPr lang="ru-RU" sz="1600" b="1" dirty="0">
                <a:latin typeface="Arial Narrow" panose="020B0606020202030204" pitchFamily="34" charset="0"/>
              </a:rPr>
              <a:t>организована </a:t>
            </a:r>
            <a:r>
              <a:rPr lang="ru-RU" sz="1600" b="1" dirty="0" smtClean="0">
                <a:latin typeface="Arial Narrow" panose="020B0606020202030204" pitchFamily="34" charset="0"/>
              </a:rPr>
              <a:t>работа по </a:t>
            </a:r>
            <a:r>
              <a:rPr lang="ru-RU" sz="1600" b="1" dirty="0">
                <a:latin typeface="Arial Narrow" panose="020B0606020202030204" pitchFamily="34" charset="0"/>
              </a:rPr>
              <a:t>приведению</a:t>
            </a:r>
            <a:r>
              <a:rPr lang="ru-RU" sz="1600" dirty="0">
                <a:latin typeface="Arial Narrow" panose="020B0606020202030204" pitchFamily="34" charset="0"/>
              </a:rPr>
              <a:t> в соответствие </a:t>
            </a:r>
            <a:r>
              <a:rPr lang="ru-RU" sz="1600" b="1" dirty="0">
                <a:latin typeface="Arial Narrow" panose="020B0606020202030204" pitchFamily="34" charset="0"/>
              </a:rPr>
              <a:t>данных </a:t>
            </a:r>
            <a:r>
              <a:rPr lang="ru-RU" sz="1600" b="1" dirty="0" smtClean="0">
                <a:latin typeface="Arial Narrow" panose="020B0606020202030204" pitchFamily="34" charset="0"/>
              </a:rPr>
              <a:t>по ГРС, </a:t>
            </a:r>
            <a:r>
              <a:rPr lang="ru-RU" sz="1600" dirty="0" smtClean="0">
                <a:latin typeface="Arial Narrow" panose="020B0606020202030204" pitchFamily="34" charset="0"/>
              </a:rPr>
              <a:t>указанных </a:t>
            </a:r>
            <a:r>
              <a:rPr lang="ru-RU" sz="1600" dirty="0">
                <a:latin typeface="Arial Narrow" panose="020B0606020202030204" pitchFamily="34" charset="0"/>
              </a:rPr>
              <a:t>в «карточках основных средств», первичным документам (акт ввода, проект) и </a:t>
            </a:r>
            <a:r>
              <a:rPr lang="ru-RU" sz="1600" dirty="0" smtClean="0">
                <a:latin typeface="Arial Narrow" panose="020B0606020202030204" pitchFamily="34" charset="0"/>
              </a:rPr>
              <a:t>ССД </a:t>
            </a:r>
            <a:r>
              <a:rPr lang="ru-RU" sz="1600" dirty="0">
                <a:latin typeface="Arial Narrow" panose="020B0606020202030204" pitchFamily="34" charset="0"/>
              </a:rPr>
              <a:t>«ИНФОТЕХ</a:t>
            </a:r>
            <a:r>
              <a:rPr lang="ru-RU" sz="1600" dirty="0" smtClean="0">
                <a:latin typeface="Arial Narrow" panose="020B0606020202030204" pitchFamily="34" charset="0"/>
              </a:rPr>
              <a:t>», по результатам которой </a:t>
            </a:r>
            <a:r>
              <a:rPr lang="ru-RU" sz="1600" b="1" dirty="0" smtClean="0">
                <a:latin typeface="Arial Narrow" panose="020B0606020202030204" pitchFamily="34" charset="0"/>
              </a:rPr>
              <a:t>устранено</a:t>
            </a:r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latin typeface="Arial Narrow" panose="020B0606020202030204" pitchFamily="34" charset="0"/>
              </a:rPr>
              <a:t>132 расхождения.</a:t>
            </a:r>
            <a:endParaRPr lang="ru-RU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69164530"/>
              </p:ext>
            </p:extLst>
          </p:nvPr>
        </p:nvGraphicFramePr>
        <p:xfrm>
          <a:off x="0" y="1979082"/>
          <a:ext cx="4665133" cy="279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66095377"/>
              </p:ext>
            </p:extLst>
          </p:nvPr>
        </p:nvGraphicFramePr>
        <p:xfrm>
          <a:off x="4572000" y="1979082"/>
          <a:ext cx="4572000" cy="277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defTabSz="913568"/>
            <a:r>
              <a:rPr lang="ru-RU" sz="1800" b="1" kern="0" dirty="0" smtClean="0"/>
              <a:t>ОТЧЕТ О ВЫПОЛНЕНИИ П.2.10 РЕШЕНИЙ КОНФЕРЕНЦИИ 2018 ГОДА</a:t>
            </a:r>
            <a:endParaRPr lang="ru-RU" sz="1800" b="1" kern="0" dirty="0"/>
          </a:p>
        </p:txBody>
      </p:sp>
    </p:spTree>
    <p:extLst>
      <p:ext uri="{BB962C8B-B14F-4D97-AF65-F5344CB8AC3E}">
        <p14:creationId xmlns:p14="http://schemas.microsoft.com/office/powerpoint/2010/main" val="22156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51" y="2579147"/>
            <a:ext cx="1527459" cy="21770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821" y="2158157"/>
            <a:ext cx="1527459" cy="23312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28" y="2579148"/>
            <a:ext cx="1584544" cy="21770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158157"/>
            <a:ext cx="1657350" cy="23312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579147"/>
            <a:ext cx="1567764" cy="21770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9" y="2158157"/>
            <a:ext cx="1547251" cy="23312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790579"/>
            <a:ext cx="9144002" cy="1114049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16000" algn="just">
              <a:defRPr/>
            </a:pP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2019 году Обществом организовано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трех КМС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 целью обоснования:</a:t>
            </a:r>
          </a:p>
          <a:p>
            <a:pPr marL="557213" indent="-285750" algn="just"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необходимости </a:t>
            </a:r>
            <a:r>
              <a:rPr lang="ru-RU" sz="1600" dirty="0" err="1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техперевооружения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ГРС «Муром-2»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Владимирской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области;</a:t>
            </a:r>
            <a:endParaRPr lang="ru-RU" sz="1600" b="0" dirty="0">
              <a:solidFill>
                <a:srgbClr val="1A62BA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57213" indent="-285750" algn="just"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необходимости </a:t>
            </a: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реконструкции</a:t>
            </a: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ГРС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«Пенза-4» 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Пензенской области; </a:t>
            </a:r>
            <a:endParaRPr lang="ru-RU" sz="1600" b="0" dirty="0" smtClean="0">
              <a:solidFill>
                <a:srgbClr val="1A62BA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57213" indent="-285750" algn="just"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альтернативного варианта </a:t>
            </a: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газификации</a:t>
            </a: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Родниковского района 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Ивановской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области.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" y="1949079"/>
            <a:ext cx="1528705" cy="23117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14" y="1923678"/>
            <a:ext cx="1575487" cy="23181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42" y="1923678"/>
            <a:ext cx="1527459" cy="23181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158115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defTabSz="913568"/>
            <a:r>
              <a:rPr lang="ru-RU" sz="1800" b="1" kern="0" dirty="0" smtClean="0"/>
              <a:t>ОТЧЕТ О ВЫПОЛНЕНИИ П.2.2 РЕШЕНИЙ КОНФЕРЕНЦИИ 2018 ГОДА</a:t>
            </a:r>
            <a:endParaRPr lang="ru-RU" sz="1800" b="1" kern="0" dirty="0"/>
          </a:p>
        </p:txBody>
      </p:sp>
    </p:spTree>
    <p:extLst>
      <p:ext uri="{BB962C8B-B14F-4D97-AF65-F5344CB8AC3E}">
        <p14:creationId xmlns:p14="http://schemas.microsoft.com/office/powerpoint/2010/main" val="23182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81345835"/>
              </p:ext>
            </p:extLst>
          </p:nvPr>
        </p:nvGraphicFramePr>
        <p:xfrm>
          <a:off x="0" y="1389321"/>
          <a:ext cx="9144000" cy="1696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35021689"/>
              </p:ext>
            </p:extLst>
          </p:nvPr>
        </p:nvGraphicFramePr>
        <p:xfrm>
          <a:off x="0" y="3048000"/>
          <a:ext cx="8981154" cy="168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2119135"/>
              </p:ext>
            </p:extLst>
          </p:nvPr>
        </p:nvGraphicFramePr>
        <p:xfrm>
          <a:off x="65052" y="1315258"/>
          <a:ext cx="9007542" cy="120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1454150" y="-1"/>
            <a:ext cx="7618444" cy="785801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ru-RU" sz="1800" b="1" dirty="0" smtClean="0">
                <a:latin typeface="Arial Narrow" panose="020B0606020202030204" pitchFamily="34" charset="0"/>
              </a:rPr>
              <a:t>ОБЪЕМНЫЕ ПОКАЗАТЕЛИ КАПИТАЛЬНОГО РЕМОНТА ГРС</a:t>
            </a:r>
            <a:endParaRPr lang="ru-RU" sz="1800" b="1" dirty="0">
              <a:latin typeface="Arial Narrow" panose="020B060602020203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0" y="785800"/>
            <a:ext cx="9144000" cy="526995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b="0" dirty="0">
                <a:solidFill>
                  <a:srgbClr val="0070C0"/>
                </a:solidFill>
                <a:latin typeface="Arial Narrow" panose="020B0606020202030204" pitchFamily="34" charset="0"/>
              </a:rPr>
              <a:t>За период </a:t>
            </a:r>
            <a:r>
              <a:rPr lang="ru-RU" sz="1600" b="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 2014-2019 год </a:t>
            </a:r>
            <a:r>
              <a:rPr lang="ru-RU" sz="1600" b="0" dirty="0">
                <a:solidFill>
                  <a:srgbClr val="0070C0"/>
                </a:solidFill>
                <a:latin typeface="Arial Narrow" panose="020B0606020202030204" pitchFamily="34" charset="0"/>
              </a:rPr>
              <a:t>объем капитального ремонта ГРС хозяйственным способом увеличен с 42% до 82%. Ежегодно в среднем на 4 ГРС проводится комплексный капитальный </a:t>
            </a:r>
            <a:r>
              <a:rPr lang="ru-RU" sz="1600" b="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ремонт.</a:t>
            </a:r>
            <a:endParaRPr lang="ru-RU" sz="1600" b="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«НОВО 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5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064128"/>
              </p:ext>
            </p:extLst>
          </p:nvPr>
        </p:nvGraphicFramePr>
        <p:xfrm>
          <a:off x="5796136" y="843558"/>
          <a:ext cx="3347864" cy="196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75484831"/>
              </p:ext>
            </p:extLst>
          </p:nvPr>
        </p:nvGraphicFramePr>
        <p:xfrm>
          <a:off x="3053946" y="863599"/>
          <a:ext cx="3240360" cy="1808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90076535"/>
              </p:ext>
            </p:extLst>
          </p:nvPr>
        </p:nvGraphicFramePr>
        <p:xfrm>
          <a:off x="-9953" y="843558"/>
          <a:ext cx="3059831" cy="1881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Скругленный прямоугольник 6"/>
          <p:cNvSpPr/>
          <p:nvPr/>
        </p:nvSpPr>
        <p:spPr bwMode="auto">
          <a:xfrm>
            <a:off x="107504" y="2725229"/>
            <a:ext cx="1584176" cy="54006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Регуляторы</a:t>
            </a:r>
          </a:p>
          <a:p>
            <a:pPr algn="ctr" defTabSz="7112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1 732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07504" y="4302194"/>
            <a:ext cx="1008120" cy="45881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РДМ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104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07504" y="3882524"/>
            <a:ext cx="1008120" cy="378042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РД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422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259632" y="3882524"/>
            <a:ext cx="1008120" cy="378042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РДО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34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107504" y="3378468"/>
            <a:ext cx="1008120" cy="45005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ЛОРД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186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 bwMode="auto">
          <a:xfrm flipV="1">
            <a:off x="1187624" y="3265289"/>
            <a:ext cx="0" cy="1266313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Скругленный прямоугольник 12"/>
          <p:cNvSpPr/>
          <p:nvPr/>
        </p:nvSpPr>
        <p:spPr bwMode="auto">
          <a:xfrm>
            <a:off x="1259632" y="4302196"/>
            <a:ext cx="1008120" cy="45881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Прочие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57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259632" y="3378468"/>
            <a:ext cx="1008120" cy="45005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РДУ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929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979714" y="2727625"/>
            <a:ext cx="1368152" cy="540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711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cs typeface="Arial" charset="0"/>
              </a:rPr>
              <a:t>Подогреватели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cs typeface="Arial" charset="0"/>
              </a:rPr>
              <a:t>  </a:t>
            </a:r>
          </a:p>
          <a:p>
            <a:pPr marL="0" marR="0" lvl="0" indent="0" algn="ctr" defTabSz="711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cs typeface="Arial" charset="0"/>
              </a:rPr>
              <a:t>354 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rgbClr val="1A62BA"/>
                </a:solidFill>
                <a:effectLst/>
                <a:uLnTx/>
                <a:uFillTx/>
                <a:cs typeface="Arial" charset="0"/>
              </a:rPr>
              <a:t>шт.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 flipV="1">
            <a:off x="2339752" y="3270081"/>
            <a:ext cx="0" cy="1271566"/>
          </a:xfrm>
          <a:prstGeom prst="line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Скругленный прямоугольник 16"/>
          <p:cNvSpPr/>
          <p:nvPr/>
        </p:nvSpPr>
        <p:spPr bwMode="auto">
          <a:xfrm>
            <a:off x="2417706" y="4302195"/>
            <a:ext cx="1080136" cy="4588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150" b="1" dirty="0">
                <a:solidFill>
                  <a:srgbClr val="1A62BA"/>
                </a:solidFill>
                <a:cs typeface="Arial" charset="0"/>
              </a:rPr>
              <a:t>Теплообменники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en-US" sz="1200" b="1" dirty="0" smtClean="0">
                <a:solidFill>
                  <a:srgbClr val="1A62BA"/>
                </a:solidFill>
                <a:cs typeface="Arial" charset="0"/>
              </a:rPr>
              <a:t>49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         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2411760" y="3378468"/>
            <a:ext cx="1080136" cy="450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ПГА</a:t>
            </a:r>
            <a:r>
              <a:rPr lang="en-US" sz="1200" b="1" dirty="0">
                <a:solidFill>
                  <a:srgbClr val="1A62BA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/>
            </a:r>
            <a:br>
              <a:rPr lang="ru-RU" sz="1200" dirty="0">
                <a:solidFill>
                  <a:srgbClr val="1A62BA"/>
                </a:solidFill>
                <a:cs typeface="Arial" charset="0"/>
              </a:rPr>
            </a:br>
            <a:r>
              <a:rPr lang="en-US" sz="1200" b="1" dirty="0" smtClean="0">
                <a:solidFill>
                  <a:srgbClr val="1A62BA"/>
                </a:solidFill>
                <a:cs typeface="Arial" charset="0"/>
              </a:rPr>
              <a:t>119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411760" y="3882524"/>
            <a:ext cx="1080136" cy="378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ПГ и ПТПГ</a:t>
            </a:r>
            <a:r>
              <a:rPr lang="en-US" sz="1200" b="1" dirty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/>
            </a:r>
            <a:br>
              <a:rPr lang="ru-RU" sz="1200" dirty="0">
                <a:solidFill>
                  <a:srgbClr val="1A62BA"/>
                </a:solidFill>
                <a:cs typeface="Arial" charset="0"/>
              </a:rPr>
            </a:br>
            <a:r>
              <a:rPr lang="en-US" sz="1200" b="1" dirty="0" smtClean="0">
                <a:solidFill>
                  <a:srgbClr val="1A62BA"/>
                </a:solidFill>
                <a:cs typeface="Arial" charset="0"/>
              </a:rPr>
              <a:t>18</a:t>
            </a: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6</a:t>
            </a:r>
            <a:r>
              <a:rPr lang="en-US" sz="1200" dirty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r>
              <a:rPr lang="en-US" sz="1200" dirty="0" smtClean="0">
                <a:solidFill>
                  <a:srgbClr val="1A62BA"/>
                </a:solidFill>
                <a:cs typeface="Arial" charset="0"/>
              </a:rPr>
              <a:t> </a:t>
            </a:r>
            <a:endParaRPr lang="en-US" sz="1200" dirty="0">
              <a:solidFill>
                <a:srgbClr val="1A62BA"/>
              </a:solidFill>
              <a:cs typeface="Arial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 bwMode="auto">
          <a:xfrm>
            <a:off x="1115616" y="3588319"/>
            <a:ext cx="144016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1115616" y="4071001"/>
            <a:ext cx="144016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Прямая соединительная линия 21"/>
          <p:cNvCxnSpPr/>
          <p:nvPr/>
        </p:nvCxnSpPr>
        <p:spPr bwMode="auto">
          <a:xfrm>
            <a:off x="1115616" y="4527795"/>
            <a:ext cx="144016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>
            <a:off x="2339752" y="4526830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Прямая соединительная линия 23"/>
          <p:cNvCxnSpPr/>
          <p:nvPr/>
        </p:nvCxnSpPr>
        <p:spPr bwMode="auto">
          <a:xfrm>
            <a:off x="2339752" y="4059614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2339752" y="3615690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3480021" y="2727625"/>
            <a:ext cx="2088232" cy="54006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31000"/>
            </a:schemeClr>
          </a:solidFill>
          <a:ln w="285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>
                <a:solidFill>
                  <a:srgbClr val="1A62BA"/>
                </a:solidFill>
                <a:cs typeface="Arial" charset="0"/>
              </a:rPr>
              <a:t>Одоризационные</a:t>
            </a: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 установки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/>
            </a:r>
            <a:br>
              <a:rPr lang="ru-RU" sz="1200" dirty="0">
                <a:solidFill>
                  <a:srgbClr val="1A62BA"/>
                </a:solidFill>
                <a:cs typeface="Arial" charset="0"/>
              </a:rPr>
            </a:b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388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3707904" y="4220947"/>
            <a:ext cx="1224136" cy="54006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Автоматические</a:t>
            </a:r>
            <a:br>
              <a:rPr lang="ru-RU" sz="1200" b="1" dirty="0">
                <a:solidFill>
                  <a:srgbClr val="1A62BA"/>
                </a:solidFill>
                <a:cs typeface="Arial" charset="0"/>
              </a:rPr>
            </a:b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166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b="1" dirty="0">
              <a:solidFill>
                <a:srgbClr val="1A62BA"/>
              </a:solidFill>
              <a:cs typeface="Arial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 bwMode="auto">
          <a:xfrm flipV="1">
            <a:off x="3635896" y="3270081"/>
            <a:ext cx="0" cy="1240726"/>
          </a:xfrm>
          <a:prstGeom prst="line">
            <a:avLst/>
          </a:prstGeom>
          <a:noFill/>
          <a:ln w="285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3635896" y="3739650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Скругленный прямоугольник 29"/>
          <p:cNvSpPr/>
          <p:nvPr/>
        </p:nvSpPr>
        <p:spPr bwMode="auto">
          <a:xfrm>
            <a:off x="3707904" y="3500919"/>
            <a:ext cx="1224136" cy="54006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19000"/>
            </a:schemeClr>
          </a:solidFill>
          <a:ln w="285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Капельные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(ручные)</a:t>
            </a:r>
            <a:br>
              <a:rPr lang="ru-RU" sz="1200" dirty="0">
                <a:solidFill>
                  <a:srgbClr val="1A62BA"/>
                </a:solidFill>
                <a:cs typeface="Arial" charset="0"/>
              </a:rPr>
            </a:b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272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 bwMode="auto">
          <a:xfrm>
            <a:off x="3635896" y="4495734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Скругленный прямоугольник 31"/>
          <p:cNvSpPr/>
          <p:nvPr/>
        </p:nvSpPr>
        <p:spPr bwMode="auto">
          <a:xfrm>
            <a:off x="5076056" y="4302196"/>
            <a:ext cx="1008120" cy="458811"/>
          </a:xfrm>
          <a:prstGeom prst="roundRect">
            <a:avLst/>
          </a:prstGeom>
          <a:solidFill>
            <a:srgbClr val="BFBFBF">
              <a:alpha val="19000"/>
            </a:srgbClr>
          </a:solidFill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СРД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 </a:t>
            </a: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185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5076056" y="3378468"/>
            <a:ext cx="1008120" cy="450050"/>
          </a:xfrm>
          <a:prstGeom prst="roundRect">
            <a:avLst/>
          </a:prstGeom>
          <a:solidFill>
            <a:srgbClr val="BFBFBF">
              <a:alpha val="19000"/>
            </a:srgbClr>
          </a:solidFill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ЕХО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 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343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5076056" y="3882524"/>
            <a:ext cx="1008120" cy="378042"/>
          </a:xfrm>
          <a:prstGeom prst="roundRect">
            <a:avLst/>
          </a:prstGeom>
          <a:solidFill>
            <a:srgbClr val="BFBFBF">
              <a:alpha val="19000"/>
            </a:srgbClr>
          </a:solidFill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ЕХК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  <a:p>
            <a:pPr algn="ctr" defTabSz="711200" fontAlgn="base">
              <a:lnSpc>
                <a:spcPct val="90000"/>
              </a:lnSpc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273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5724134" y="2727625"/>
            <a:ext cx="1584176" cy="54006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spcBef>
                <a:spcPct val="0"/>
              </a:spcBef>
            </a:pPr>
            <a:r>
              <a:rPr lang="ru-RU" sz="1200" b="1" dirty="0">
                <a:solidFill>
                  <a:srgbClr val="1A62BA"/>
                </a:solidFill>
                <a:cs typeface="Arial" charset="0"/>
              </a:rPr>
              <a:t>Емкости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  </a:t>
            </a:r>
          </a:p>
          <a:p>
            <a:pPr algn="ctr" defTabSz="711200" fontAlgn="base">
              <a:spcBef>
                <a:spcPct val="0"/>
              </a:spcBef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801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 bwMode="auto">
          <a:xfrm flipV="1">
            <a:off x="6156176" y="3265289"/>
            <a:ext cx="2" cy="1226373"/>
          </a:xfrm>
          <a:prstGeom prst="line">
            <a:avLst/>
          </a:prstGeom>
          <a:noFill/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Прямая соединительная линия 36"/>
          <p:cNvCxnSpPr/>
          <p:nvPr/>
        </p:nvCxnSpPr>
        <p:spPr bwMode="auto">
          <a:xfrm>
            <a:off x="6084170" y="4476590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>
            <a:off x="6084170" y="4044542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Прямая соединительная линия 38"/>
          <p:cNvCxnSpPr/>
          <p:nvPr/>
        </p:nvCxnSpPr>
        <p:spPr bwMode="auto">
          <a:xfrm>
            <a:off x="6084170" y="3612494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Скругленный прямоугольник 39"/>
          <p:cNvSpPr/>
          <p:nvPr/>
        </p:nvSpPr>
        <p:spPr bwMode="auto">
          <a:xfrm>
            <a:off x="7452320" y="2730021"/>
            <a:ext cx="1584182" cy="54006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1000"/>
            </a:schemeClr>
          </a:solidFill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ТПА</a:t>
            </a:r>
            <a:endParaRPr lang="en-US" sz="1200" b="1" dirty="0" smtClean="0">
              <a:solidFill>
                <a:srgbClr val="1A62BA"/>
              </a:solidFill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8 820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7740352" y="3500920"/>
            <a:ext cx="1296144" cy="5400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от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300 до 400 мм</a:t>
            </a:r>
            <a:br>
              <a:rPr lang="ru-RU" sz="1200" dirty="0">
                <a:solidFill>
                  <a:srgbClr val="1A62BA"/>
                </a:solidFill>
                <a:cs typeface="Arial" charset="0"/>
              </a:rPr>
            </a:b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613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6300192" y="3504482"/>
            <a:ext cx="1296144" cy="5400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от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50 до 100 мм</a:t>
            </a:r>
            <a:br>
              <a:rPr lang="ru-RU" sz="1200" dirty="0">
                <a:solidFill>
                  <a:srgbClr val="1A62BA"/>
                </a:solidFill>
                <a:cs typeface="Arial" charset="0"/>
              </a:rPr>
            </a:b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3247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6297872" y="4220947"/>
            <a:ext cx="1296144" cy="5400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rgbClr val="1A62BA"/>
                </a:solidFill>
                <a:cs typeface="Arial" charset="0"/>
              </a:rPr>
              <a:t>от 100 до 200 мм </a:t>
            </a:r>
            <a:r>
              <a:rPr lang="ru-RU" sz="1200" b="1" dirty="0" smtClean="0">
                <a:solidFill>
                  <a:srgbClr val="1A62BA"/>
                </a:solidFill>
                <a:cs typeface="Arial" charset="0"/>
              </a:rPr>
              <a:t>4902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7740358" y="4220947"/>
            <a:ext cx="1296144" cy="5400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от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500 до 1000 мм</a:t>
            </a:r>
            <a:br>
              <a:rPr lang="ru-RU" sz="1200" dirty="0">
                <a:solidFill>
                  <a:srgbClr val="1A62BA"/>
                </a:solidFill>
                <a:cs typeface="Arial" charset="0"/>
              </a:rPr>
            </a:br>
            <a:r>
              <a:rPr lang="en-US" sz="1200" b="1" dirty="0" smtClean="0">
                <a:solidFill>
                  <a:srgbClr val="1A62BA"/>
                </a:solidFill>
                <a:cs typeface="Arial" charset="0"/>
              </a:rPr>
              <a:t>58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 </a:t>
            </a:r>
            <a:r>
              <a:rPr lang="ru-RU" sz="1200" dirty="0">
                <a:solidFill>
                  <a:srgbClr val="1A62BA"/>
                </a:solidFill>
                <a:cs typeface="Arial" charset="0"/>
              </a:rPr>
              <a:t>шт</a:t>
            </a:r>
            <a:r>
              <a:rPr lang="ru-RU" sz="1200" dirty="0" smtClean="0">
                <a:solidFill>
                  <a:srgbClr val="1A62BA"/>
                </a:solidFill>
                <a:cs typeface="Arial" charset="0"/>
              </a:rPr>
              <a:t>.</a:t>
            </a:r>
            <a:endParaRPr lang="ru-RU" sz="1200" dirty="0">
              <a:solidFill>
                <a:srgbClr val="1A62BA"/>
              </a:solidFill>
              <a:cs typeface="Arial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 flipV="1">
            <a:off x="7668350" y="3270081"/>
            <a:ext cx="0" cy="1240725"/>
          </a:xfrm>
          <a:prstGeom prst="line">
            <a:avLst/>
          </a:prstGeom>
          <a:noFill/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Прямая соединительная линия 45"/>
          <p:cNvCxnSpPr/>
          <p:nvPr/>
        </p:nvCxnSpPr>
        <p:spPr bwMode="auto">
          <a:xfrm>
            <a:off x="7668350" y="4496686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Прямая соединительная линия 46"/>
          <p:cNvCxnSpPr/>
          <p:nvPr/>
        </p:nvCxnSpPr>
        <p:spPr bwMode="auto">
          <a:xfrm>
            <a:off x="7668350" y="3772663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Прямая соединительная линия 47"/>
          <p:cNvCxnSpPr/>
          <p:nvPr/>
        </p:nvCxnSpPr>
        <p:spPr bwMode="auto">
          <a:xfrm>
            <a:off x="7596338" y="4496686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Прямая соединительная линия 48"/>
          <p:cNvCxnSpPr/>
          <p:nvPr/>
        </p:nvCxnSpPr>
        <p:spPr bwMode="auto">
          <a:xfrm>
            <a:off x="7596338" y="3772663"/>
            <a:ext cx="72008" cy="0"/>
          </a:xfrm>
          <a:prstGeom prst="line">
            <a:avLst/>
          </a:prstGeom>
          <a:noFill/>
          <a:ln w="28575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Заголовок 1"/>
          <p:cNvSpPr txBox="1">
            <a:spLocks/>
          </p:cNvSpPr>
          <p:nvPr/>
        </p:nvSpPr>
        <p:spPr bwMode="auto">
          <a:xfrm>
            <a:off x="1498600" y="0"/>
            <a:ext cx="7645400" cy="7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1600" b="1" kern="0" dirty="0" smtClean="0">
                <a:latin typeface="Arial Narrow" panose="020B0606020202030204" pitchFamily="34" charset="0"/>
              </a:rPr>
              <a:t>СТРУКТУРА ОБОРУДОВАНИЯ ГРС ООО «ГАЗПРОМ ТРАНСГАЗ НИЖНИЙ НОВГОРОД»</a:t>
            </a:r>
            <a:endParaRPr lang="ru-RU" sz="1600" b="1" kern="0" dirty="0">
              <a:latin typeface="Arial Narrow" panose="020B0606020202030204" pitchFamily="34" charset="0"/>
            </a:endParaRPr>
          </a:p>
        </p:txBody>
      </p:sp>
      <p:sp>
        <p:nvSpPr>
          <p:cNvPr id="51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«НОВО 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4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"/>
          <p:cNvSpPr txBox="1">
            <a:spLocks/>
          </p:cNvSpPr>
          <p:nvPr/>
        </p:nvSpPr>
        <p:spPr bwMode="auto">
          <a:xfrm>
            <a:off x="0" y="790578"/>
            <a:ext cx="9144000" cy="68200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16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0" dirty="0" smtClean="0">
                <a:latin typeface="Arial Narrow" panose="020B0606020202030204" pitchFamily="34" charset="0"/>
              </a:rPr>
              <a:t>Сотрудники </a:t>
            </a:r>
            <a:r>
              <a:rPr lang="ru-RU" sz="1600" b="0" dirty="0">
                <a:latin typeface="Arial Narrow" panose="020B0606020202030204" pitchFamily="34" charset="0"/>
              </a:rPr>
              <a:t>нашего предприятия получили патент на полезную модель </a:t>
            </a:r>
            <a:endParaRPr lang="ru-RU" sz="1600" b="0" dirty="0" smtClean="0">
              <a:latin typeface="Arial Narrow" panose="020B0606020202030204" pitchFamily="34" charset="0"/>
            </a:endParaRPr>
          </a:p>
          <a:p>
            <a:pPr marL="216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0" dirty="0" smtClean="0">
                <a:latin typeface="Arial Narrow" panose="020B0606020202030204" pitchFamily="34" charset="0"/>
              </a:rPr>
              <a:t>«</a:t>
            </a:r>
            <a:r>
              <a:rPr lang="ru-RU" sz="1600" b="0" dirty="0">
                <a:latin typeface="Arial Narrow" panose="020B0606020202030204" pitchFamily="34" charset="0"/>
              </a:rPr>
              <a:t>Узел переключения газораспределительной станции</a:t>
            </a:r>
            <a:r>
              <a:rPr lang="ru-RU" sz="1600" b="0" dirty="0" smtClean="0">
                <a:latin typeface="Arial Narrow" panose="020B0606020202030204" pitchFamily="34" charset="0"/>
              </a:rPr>
              <a:t>».</a:t>
            </a:r>
            <a:endParaRPr lang="ru-RU" sz="1600" b="0" dirty="0">
              <a:solidFill>
                <a:srgbClr val="1A62BA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" y="1552880"/>
            <a:ext cx="2160240" cy="317506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876" y="123478"/>
            <a:ext cx="7463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ПРОВЕДЕНИЯ РЕМОНТНЫХ РАБОТ ИЛИ ТЕХНИЧЕСКОГО ОБСЛУЖИВАНИЯ ОБЪЕКТОВ ГРС БЕЗ ПРЕКРАЩЕНИЯ ТРАНСПОРТА ГАЗА</a:t>
            </a:r>
            <a:endParaRPr lang="ru-RU" sz="1800" b="1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«НОВО АЛЕКСАНДРОВКА»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32681" y="1696988"/>
            <a:ext cx="38586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</a:rPr>
              <a:t>Схема узла переключения газораспределительной </a:t>
            </a:r>
            <a:r>
              <a:rPr lang="ru-RU" sz="1600" b="1" dirty="0" smtClean="0">
                <a:solidFill>
                  <a:srgbClr val="0070C0"/>
                </a:solidFill>
              </a:rPr>
              <a:t>станции: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1</a:t>
            </a:r>
            <a:r>
              <a:rPr lang="ru-RU" sz="1600" dirty="0">
                <a:solidFill>
                  <a:srgbClr val="0070C0"/>
                </a:solidFill>
              </a:rPr>
              <a:t> – </a:t>
            </a:r>
            <a:r>
              <a:rPr lang="ru-RU" sz="1600" dirty="0" smtClean="0">
                <a:solidFill>
                  <a:srgbClr val="0070C0"/>
                </a:solidFill>
              </a:rPr>
              <a:t>краны для подключения мобильной ГРС;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2 </a:t>
            </a:r>
            <a:r>
              <a:rPr lang="ru-RU" sz="1600" dirty="0">
                <a:solidFill>
                  <a:srgbClr val="0070C0"/>
                </a:solidFill>
              </a:rPr>
              <a:t>– </a:t>
            </a:r>
            <a:r>
              <a:rPr lang="ru-RU" sz="1600" dirty="0" smtClean="0">
                <a:solidFill>
                  <a:srgbClr val="0070C0"/>
                </a:solidFill>
              </a:rPr>
              <a:t>дополнительная запорная арматура;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3 </a:t>
            </a:r>
            <a:r>
              <a:rPr lang="ru-RU" sz="1600" dirty="0">
                <a:solidFill>
                  <a:srgbClr val="0070C0"/>
                </a:solidFill>
              </a:rPr>
              <a:t>– </a:t>
            </a:r>
            <a:r>
              <a:rPr lang="ru-RU" sz="1600" dirty="0" smtClean="0">
                <a:solidFill>
                  <a:srgbClr val="0070C0"/>
                </a:solidFill>
              </a:rPr>
              <a:t>обводная линия ГРС (байпас); 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4</a:t>
            </a:r>
            <a:r>
              <a:rPr lang="ru-RU" sz="1600" dirty="0">
                <a:solidFill>
                  <a:srgbClr val="0070C0"/>
                </a:solidFill>
              </a:rPr>
              <a:t> – </a:t>
            </a:r>
            <a:r>
              <a:rPr lang="ru-RU" sz="1600" dirty="0" smtClean="0">
                <a:solidFill>
                  <a:srgbClr val="0070C0"/>
                </a:solidFill>
              </a:rPr>
              <a:t>входной кран ГРС;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5 </a:t>
            </a:r>
            <a:r>
              <a:rPr lang="ru-RU" sz="1600" dirty="0">
                <a:solidFill>
                  <a:srgbClr val="0070C0"/>
                </a:solidFill>
              </a:rPr>
              <a:t>– </a:t>
            </a:r>
            <a:r>
              <a:rPr lang="ru-RU" sz="1600" dirty="0" smtClean="0">
                <a:solidFill>
                  <a:srgbClr val="0070C0"/>
                </a:solidFill>
              </a:rPr>
              <a:t>выходной кран ГРС;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6 </a:t>
            </a:r>
            <a:r>
              <a:rPr lang="ru-RU" sz="1600" dirty="0">
                <a:solidFill>
                  <a:srgbClr val="0070C0"/>
                </a:solidFill>
              </a:rPr>
              <a:t>– </a:t>
            </a:r>
            <a:r>
              <a:rPr lang="ru-RU" sz="1600" dirty="0" smtClean="0">
                <a:solidFill>
                  <a:srgbClr val="0070C0"/>
                </a:solidFill>
              </a:rPr>
              <a:t>приборы контроля параметров газа;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7 </a:t>
            </a:r>
            <a:r>
              <a:rPr lang="ru-RU" sz="1600" dirty="0">
                <a:solidFill>
                  <a:srgbClr val="0070C0"/>
                </a:solidFill>
              </a:rPr>
              <a:t>– </a:t>
            </a:r>
            <a:r>
              <a:rPr lang="ru-RU" sz="1600" dirty="0" smtClean="0">
                <a:solidFill>
                  <a:srgbClr val="0070C0"/>
                </a:solidFill>
              </a:rPr>
              <a:t>узел учета газа;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8 </a:t>
            </a:r>
            <a:r>
              <a:rPr lang="ru-RU" sz="1600" dirty="0">
                <a:solidFill>
                  <a:srgbClr val="0070C0"/>
                </a:solidFill>
              </a:rPr>
              <a:t>– </a:t>
            </a:r>
            <a:r>
              <a:rPr lang="ru-RU" sz="1600" dirty="0" smtClean="0">
                <a:solidFill>
                  <a:srgbClr val="0070C0"/>
                </a:solidFill>
              </a:rPr>
              <a:t>предохранительные клапаны.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1552880"/>
            <a:ext cx="2619375" cy="31750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3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639888" y="0"/>
            <a:ext cx="7407469" cy="80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1800" b="1" dirty="0" smtClean="0">
                <a:latin typeface="Arial Narrow" panose="020B0606020202030204" pitchFamily="34" charset="0"/>
              </a:rPr>
              <a:t>СРАВНЕНИЕ  ПОКАЗАТЕЛЕЙ НАДЕЖНОСТИ </a:t>
            </a:r>
          </a:p>
          <a:p>
            <a:r>
              <a:rPr lang="ru-RU" sz="1800" b="1" dirty="0" smtClean="0">
                <a:latin typeface="Arial Narrow" panose="020B0606020202030204" pitchFamily="34" charset="0"/>
              </a:rPr>
              <a:t>ПО АГРС- НП И ГРС С ТРАДИЦИОННОЙ СХЕМОЙ </a:t>
            </a:r>
            <a:endParaRPr lang="ru-RU" sz="1800" b="1" kern="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Объект 2"/>
              <p:cNvSpPr txBox="1">
                <a:spLocks/>
              </p:cNvSpPr>
              <p:nvPr/>
            </p:nvSpPr>
            <p:spPr bwMode="auto">
              <a:xfrm>
                <a:off x="0" y="790576"/>
                <a:ext cx="9144000" cy="565574"/>
              </a:xfrm>
              <a:prstGeom prst="rect">
                <a:avLst/>
              </a:prstGeom>
              <a:gradFill flip="none" rotWithShape="1">
                <a:gsLst>
                  <a:gs pos="0">
                    <a:srgbClr val="66CCFF">
                      <a:alpha val="35000"/>
                    </a:srgbClr>
                  </a:gs>
                  <a:gs pos="100000">
                    <a:srgbClr val="FFFFFF">
                      <a:alpha val="8200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215976" defTabSz="914400" eaLnBrk="1" latinLnBrk="0" hangingPunct="1">
                  <a:defRPr sz="1800" kern="0">
                    <a:solidFill>
                      <a:srgbClr val="206AB7"/>
                    </a:solidFill>
                    <a:latin typeface="+mn-lt"/>
                  </a:defRPr>
                </a:lvl1pPr>
                <a:lvl2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ru-RU" sz="1200" dirty="0" smtClean="0">
                    <a:latin typeface="Arial Narrow" panose="020B0606020202030204" pitchFamily="34" charset="0"/>
                  </a:rPr>
                  <a:t>Вероятность безотказной работы одного ТПА рассчитывается по формуле:</a:t>
                </a:r>
              </a:p>
              <a:p>
                <a:r>
                  <a:rPr lang="en-US" sz="1200" dirty="0" smtClean="0">
                    <a:latin typeface="Arial Narrow" panose="020B0606020202030204" pitchFamily="34" charset="0"/>
                  </a:rPr>
                  <a:t>P</a:t>
                </a:r>
                <a:r>
                  <a:rPr lang="en-US" sz="800" dirty="0" smtClean="0">
                    <a:latin typeface="Arial Narrow" panose="020B0606020202030204" pitchFamily="34" charset="0"/>
                  </a:rPr>
                  <a:t>1</a:t>
                </a:r>
                <a:r>
                  <a:rPr lang="en-US" sz="1200" dirty="0" smtClean="0">
                    <a:latin typeface="Arial Narrow" panose="020B0606020202030204" pitchFamily="34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200" b="0" i="1" smtClean="0">
                            <a:latin typeface="Cambria Math"/>
                          </a:rPr>
                          <m:t>(−</m:t>
                        </m:r>
                        <m:r>
                          <m:rPr>
                            <m:sty m:val="p"/>
                          </m:rPr>
                          <a:rPr lang="el-GR" sz="1200" b="0" i="1" smtClean="0">
                            <a:latin typeface="Cambria Math"/>
                          </a:rPr>
                          <m:t>λ</m:t>
                        </m:r>
                        <m:r>
                          <a:rPr lang="en-US" sz="1200" b="0" i="1" smtClean="0">
                            <a:latin typeface="Cambria Math"/>
                          </a:rPr>
                          <m:t>)</m:t>
                        </m:r>
                      </m:sup>
                    </m:sSup>
                    <m:r>
                      <a:rPr lang="ru-RU" sz="1200" b="0" i="0" smtClean="0">
                        <a:latin typeface="Cambria Math"/>
                      </a:rPr>
                      <m:t>, где </m:t>
                    </m:r>
                  </m:oMath>
                </a14:m>
                <a:endParaRPr lang="ru-RU" sz="1200" b="0" dirty="0" smtClean="0">
                  <a:latin typeface="Arial Narrow" panose="020B0606020202030204" pitchFamily="34" charset="0"/>
                </a:endParaRPr>
              </a:p>
              <a:p>
                <a:r>
                  <a:rPr lang="el-GR" sz="1200" dirty="0">
                    <a:latin typeface="Arial Narrow" panose="020B0606020202030204" pitchFamily="34" charset="0"/>
                  </a:rPr>
                  <a:t>λ</a:t>
                </a:r>
                <a:r>
                  <a:rPr lang="ru-RU" sz="1200" dirty="0">
                    <a:latin typeface="Arial Narrow" panose="020B0606020202030204" pitchFamily="34" charset="0"/>
                  </a:rPr>
                  <a:t>=0,023 – интенсивность отказов </a:t>
                </a:r>
                <a:r>
                  <a:rPr lang="ru-RU" sz="1200" dirty="0" smtClean="0">
                    <a:latin typeface="Arial Narrow" panose="020B0606020202030204" pitchFamily="34" charset="0"/>
                  </a:rPr>
                  <a:t>(принята по СТО Газпром  2-2.3-292-2009 (Приложение А))</a:t>
                </a:r>
                <a:endParaRPr lang="ru-RU" sz="1200" b="1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19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90576"/>
                <a:ext cx="9144000" cy="565574"/>
              </a:xfrm>
              <a:prstGeom prst="rect">
                <a:avLst/>
              </a:prstGeom>
              <a:blipFill rotWithShape="1">
                <a:blip r:embed="rId3"/>
                <a:stretch>
                  <a:fillRect t="-8696" b="-16304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15177"/>
              </p:ext>
            </p:extLst>
          </p:nvPr>
        </p:nvGraphicFramePr>
        <p:xfrm>
          <a:off x="0" y="2015658"/>
          <a:ext cx="9144000" cy="2341309"/>
        </p:xfrm>
        <a:graphic>
          <a:graphicData uri="http://schemas.openxmlformats.org/drawingml/2006/table">
            <a:tbl>
              <a:tblPr/>
              <a:tblGrid>
                <a:gridCol w="415637"/>
                <a:gridCol w="1957909"/>
                <a:gridCol w="721830"/>
                <a:gridCol w="2522759"/>
                <a:gridCol w="3525865"/>
              </a:tblGrid>
              <a:tr h="386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№ п/п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Вероятность безотказной работы 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  <a:b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изм. 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</a:t>
                      </a:r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НП 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"Исток-20" </a:t>
                      </a:r>
                      <a:endParaRPr lang="ru-RU" sz="1200" b="1" i="0" u="none" strike="noStrike" dirty="0" smtClean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12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с</a:t>
                      </a:r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огласно ПСД)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Одного ТПА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онтн</a:t>
                      </a:r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. ед.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0,977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0,977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ТПА блока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 очистки газа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онтн. ед.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1-(1-0,977*0,977)*(1-0,977*0,977)</a:t>
                      </a:r>
                    </a:p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= 0,9979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1-(1-0,977*0,977)*(1-0,977*0,977)=0,9979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ТПА блока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 подогрева газа</a:t>
                      </a:r>
                      <a:endParaRPr lang="ru-RU" sz="1200" b="0" i="0" u="none" strike="noStrike" dirty="0" smtClean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онтн</a:t>
                      </a:r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. ед.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1-(1-0,977)*(1-0,977*0,977)=0,9977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ТПА блока редуцирования</a:t>
                      </a:r>
                      <a:r>
                        <a:rPr lang="ru-RU" sz="1200" b="0" i="0" u="none" strike="noStrike" baseline="0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 газа</a:t>
                      </a:r>
                      <a:endParaRPr lang="ru-RU" sz="1200" b="0" i="0" u="none" strike="noStrike" dirty="0" smtClean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онтн</a:t>
                      </a:r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. ед.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1-(1-0,977*0,977)*(1-0,977*0,977)=0,9979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6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ТПА блока измерения газа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онтн. ед.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1-(1-0,977*0,977)*(1-0,977*0,977)</a:t>
                      </a:r>
                    </a:p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= 0,9979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1-(1-0,977*0,977)*(1-0,977*0,977)=0,9979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8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ТПА обводной линии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онтн</a:t>
                      </a:r>
                      <a:r>
                        <a:rPr lang="ru-RU" sz="12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. ед.</a:t>
                      </a:r>
                      <a:endParaRPr lang="ru-RU" sz="12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0,977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0,977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*0,977=0,9545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5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В сумме по ГРС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онтн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. ед.</a:t>
                      </a: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0,9979*(1-(1-0,977)*(1-0,9979))=0,9996 или </a:t>
                      </a:r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99,96%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1-(1-0,9545)* 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(1-0,977*0,9979*0,9977*0,9979*0,9979*0,977)=0,9975 или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99,75%</a:t>
                      </a:r>
                      <a:endParaRPr lang="ru-RU" sz="12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/>
              <p:cNvSpPr txBox="1">
                <a:spLocks/>
              </p:cNvSpPr>
              <p:nvPr/>
            </p:nvSpPr>
            <p:spPr bwMode="auto">
              <a:xfrm>
                <a:off x="0" y="1421509"/>
                <a:ext cx="9144000" cy="565574"/>
              </a:xfrm>
              <a:prstGeom prst="rect">
                <a:avLst/>
              </a:prstGeom>
              <a:gradFill flip="none" rotWithShape="1">
                <a:gsLst>
                  <a:gs pos="0">
                    <a:srgbClr val="66CCFF">
                      <a:alpha val="35000"/>
                    </a:srgbClr>
                  </a:gs>
                  <a:gs pos="100000">
                    <a:srgbClr val="FFFFFF">
                      <a:alpha val="8200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marL="215976" defTabSz="914400" eaLnBrk="1" latinLnBrk="0" hangingPunct="1">
                  <a:defRPr sz="1800" kern="0">
                    <a:solidFill>
                      <a:srgbClr val="206AB7"/>
                    </a:solidFill>
                    <a:latin typeface="+mn-lt"/>
                  </a:defRPr>
                </a:lvl1pPr>
                <a:lvl2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defTabSz="914400" eaLnBrk="1" latinLnBrk="0" hangingPunct="1"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  <a:lvl6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6pPr>
                <a:lvl7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7pPr>
                <a:lvl8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8pPr>
                <a:lvl9pPr>
                  <a:defRPr sz="1800">
                    <a:solidFill>
                      <a:schemeClr val="tx1"/>
                    </a:solidFill>
                    <a:latin typeface="+mn-lt"/>
                    <a:cs typeface="+mn-cs"/>
                  </a:defRPr>
                </a:lvl9pPr>
              </a:lstStyle>
              <a:p>
                <a:r>
                  <a:rPr lang="ru-RU" sz="1200" dirty="0" smtClean="0">
                    <a:latin typeface="Arial Narrow" panose="020B0606020202030204" pitchFamily="34" charset="0"/>
                  </a:rPr>
                  <a:t>Вероятность безотказной работы ТПА в системе по основной технологической линии  рассчитывается по формуле:</a:t>
                </a:r>
              </a:p>
              <a:p>
                <a:r>
                  <a:rPr lang="ru-RU" sz="1200" dirty="0" smtClean="0">
                    <a:latin typeface="Arial Narrow" panose="020B0606020202030204" pitchFamily="34" charset="0"/>
                  </a:rPr>
                  <a:t>- при последовательном подключении </a:t>
                </a:r>
                <a:r>
                  <a:rPr lang="en-US" sz="1200" dirty="0" smtClean="0">
                    <a:latin typeface="Arial Narrow" panose="020B0606020202030204" pitchFamily="34" charset="0"/>
                  </a:rPr>
                  <a:t>P=</a:t>
                </a:r>
                <a:r>
                  <a:rPr lang="en-US" sz="1200" dirty="0">
                    <a:latin typeface="Arial Narrow" panose="020B0606020202030204" pitchFamily="34" charset="0"/>
                  </a:rPr>
                  <a:t> P</a:t>
                </a:r>
                <a:r>
                  <a:rPr lang="en-US" sz="800" dirty="0">
                    <a:latin typeface="Arial Narrow" panose="020B060602020203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ru-RU" sz="1200" b="0" i="0" smtClean="0">
                        <a:latin typeface="Cambria Math"/>
                      </a:rPr>
                      <m:t>∗</m:t>
                    </m:r>
                    <m:r>
                      <m:rPr>
                        <m:nor/>
                      </m:rPr>
                      <a:rPr lang="en-US" sz="1200" dirty="0">
                        <a:latin typeface="Arial Narrow" panose="020B0606020202030204" pitchFamily="34" charset="0"/>
                      </a:rPr>
                      <m:t>P</m:t>
                    </m:r>
                    <m:r>
                      <m:rPr>
                        <m:nor/>
                      </m:rPr>
                      <a:rPr lang="en-US" sz="800" dirty="0">
                        <a:latin typeface="Arial Narrow" panose="020B0606020202030204" pitchFamily="34" charset="0"/>
                      </a:rPr>
                      <m:t>1</m:t>
                    </m:r>
                    <m:r>
                      <a:rPr lang="ru-RU" sz="800" b="0" i="0" dirty="0" smtClean="0">
                        <a:latin typeface="Cambria Math"/>
                      </a:rPr>
                      <m:t>.</m:t>
                    </m:r>
                  </m:oMath>
                </a14:m>
                <a:endParaRPr lang="ru-RU" sz="800" b="0" dirty="0" smtClean="0">
                  <a:latin typeface="Arial Narrow" panose="020B0606020202030204" pitchFamily="34" charset="0"/>
                </a:endParaRPr>
              </a:p>
              <a:p>
                <a:pPr marL="0" lvl="0"/>
                <a:r>
                  <a:rPr lang="ru-RU" sz="1200" dirty="0" smtClean="0">
                    <a:latin typeface="Arial Narrow" panose="020B0606020202030204" pitchFamily="34" charset="0"/>
                  </a:rPr>
                  <a:t>      - п</a:t>
                </a:r>
                <a:r>
                  <a:rPr lang="ru-RU" sz="1200" b="0" dirty="0" smtClean="0">
                    <a:latin typeface="Arial Narrow" panose="020B0606020202030204" pitchFamily="34" charset="0"/>
                  </a:rPr>
                  <a:t>ри параллельном подключении </a:t>
                </a:r>
                <a:r>
                  <a:rPr lang="en-US" sz="1200" dirty="0">
                    <a:latin typeface="Arial Narrow" panose="020B0606020202030204" pitchFamily="34" charset="0"/>
                  </a:rPr>
                  <a:t>P= </a:t>
                </a:r>
                <a:r>
                  <a:rPr lang="ru-RU" sz="1200" dirty="0" smtClean="0">
                    <a:latin typeface="Arial Narrow" panose="020B0606020202030204" pitchFamily="34" charset="0"/>
                  </a:rPr>
                  <a:t>1-(1-</a:t>
                </a:r>
                <a:r>
                  <a:rPr lang="en-US" sz="1200" kern="1200" dirty="0" smtClean="0">
                    <a:solidFill>
                      <a:srgbClr val="0070C0"/>
                    </a:solidFill>
                    <a:latin typeface="Arial Narrow" pitchFamily="34" charset="0"/>
                  </a:rPr>
                  <a:t>P</a:t>
                </a:r>
                <a:r>
                  <a:rPr lang="en-US" sz="800" kern="1200" dirty="0" smtClean="0">
                    <a:solidFill>
                      <a:srgbClr val="0070C0"/>
                    </a:solidFill>
                    <a:latin typeface="Arial Narrow" pitchFamily="34" charset="0"/>
                  </a:rPr>
                  <a:t>1</a:t>
                </a:r>
                <a:r>
                  <a:rPr lang="ru-RU" sz="1200" kern="1200" dirty="0" smtClean="0">
                    <a:solidFill>
                      <a:srgbClr val="0070C0"/>
                    </a:solidFill>
                    <a:latin typeface="Arial Narrow" pitchFamily="34" charset="0"/>
                  </a:rPr>
                  <a:t>)*</a:t>
                </a:r>
                <a:r>
                  <a:rPr lang="en-US" sz="1200" kern="1200" dirty="0">
                    <a:solidFill>
                      <a:srgbClr val="0070C0"/>
                    </a:solidFill>
                    <a:latin typeface="Arial Narrow" pitchFamily="34" charset="0"/>
                  </a:rPr>
                  <a:t>(1-P</a:t>
                </a:r>
                <a:r>
                  <a:rPr lang="en-US" sz="800" kern="1200" dirty="0">
                    <a:solidFill>
                      <a:srgbClr val="0070C0"/>
                    </a:solidFill>
                    <a:latin typeface="Arial Narrow" pitchFamily="34" charset="0"/>
                  </a:rPr>
                  <a:t>1</a:t>
                </a:r>
                <a:r>
                  <a:rPr lang="en-US" sz="1200" kern="1200" dirty="0" smtClean="0">
                    <a:solidFill>
                      <a:srgbClr val="0070C0"/>
                    </a:solidFill>
                    <a:latin typeface="Arial Narrow" pitchFamily="34" charset="0"/>
                  </a:rPr>
                  <a:t>)</a:t>
                </a:r>
                <a:r>
                  <a:rPr lang="ru-RU" sz="1200" kern="1200" dirty="0" smtClean="0">
                    <a:solidFill>
                      <a:srgbClr val="0070C0"/>
                    </a:solidFill>
                    <a:latin typeface="Arial Narrow" pitchFamily="34" charset="0"/>
                  </a:rPr>
                  <a:t>.</a:t>
                </a:r>
                <a:endParaRPr lang="ru-RU" sz="400" kern="1200" dirty="0">
                  <a:solidFill>
                    <a:srgbClr val="0070C0"/>
                  </a:solidFill>
                  <a:latin typeface="Arial Narrow" pitchFamily="34" charset="0"/>
                </a:endParaRPr>
              </a:p>
            </p:txBody>
          </p:sp>
        </mc:Choice>
        <mc:Fallback xmlns="">
          <p:sp>
            <p:nvSpPr>
              <p:cNvPr id="10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421509"/>
                <a:ext cx="9144000" cy="565574"/>
              </a:xfrm>
              <a:prstGeom prst="rect">
                <a:avLst/>
              </a:prstGeom>
              <a:blipFill rotWithShape="1">
                <a:blip r:embed="rId4"/>
                <a:stretch>
                  <a:fillRect t="-7527" b="-1397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0" y="4356968"/>
            <a:ext cx="9047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Вывод: </a:t>
            </a:r>
            <a:r>
              <a:rPr lang="ru-RU" sz="1400" b="1" dirty="0">
                <a:solidFill>
                  <a:srgbClr val="0070C0"/>
                </a:solidFill>
              </a:rPr>
              <a:t>в</a:t>
            </a:r>
            <a:r>
              <a:rPr lang="ru-RU" sz="1400" b="1" dirty="0" smtClean="0">
                <a:solidFill>
                  <a:srgbClr val="0070C0"/>
                </a:solidFill>
              </a:rPr>
              <a:t>ероятность </a:t>
            </a:r>
            <a:r>
              <a:rPr lang="ru-RU" sz="1400" b="1" dirty="0">
                <a:solidFill>
                  <a:srgbClr val="0070C0"/>
                </a:solidFill>
              </a:rPr>
              <a:t>безотказной работы </a:t>
            </a:r>
            <a:r>
              <a:rPr lang="ru-RU" sz="1400" b="1" dirty="0" smtClean="0">
                <a:solidFill>
                  <a:srgbClr val="0070C0"/>
                </a:solidFill>
              </a:rPr>
              <a:t>ТПА на АГРС НП на 0,21 % выше чем на ГРС со стандартной схемой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«НОВО АЛЕКСАНДРОВКА»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309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10000"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450" y="857238"/>
            <a:ext cx="4654393" cy="3939831"/>
          </a:xfrm>
          <a:prstGeom prst="rect">
            <a:avLst/>
          </a:prstGeom>
          <a:ln>
            <a:noFill/>
          </a:ln>
          <a:effectLst>
            <a:outerShdw blurRad="177800" dist="38100" dir="2700000" algn="tl" rotWithShape="0">
              <a:srgbClr val="66CCFF">
                <a:alpha val="65000"/>
              </a:srgbClr>
            </a:outerShdw>
          </a:effec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34799"/>
              </p:ext>
            </p:extLst>
          </p:nvPr>
        </p:nvGraphicFramePr>
        <p:xfrm>
          <a:off x="0" y="857238"/>
          <a:ext cx="3168000" cy="38683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7584"/>
                <a:gridCol w="1620416"/>
                <a:gridCol w="720000"/>
              </a:tblGrid>
              <a:tr h="6747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206AB7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РЕГИОНЫ присутствия</a:t>
                      </a: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cap="none" spc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</a:tr>
              <a:tr h="6041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206AB7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ФИЛИАЛЫ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ед.</a:t>
                      </a:r>
                      <a:endParaRPr lang="ru-RU" sz="1400" b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800" b="1" cap="none" spc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  <a:endParaRPr lang="ru-RU" sz="1800" b="1" cap="none" spc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</a:tr>
              <a:tr h="6905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dirty="0">
                        <a:solidFill>
                          <a:srgbClr val="206AB7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МАГИСТРАЛЬНЫЕ</a:t>
                      </a:r>
                      <a:endParaRPr lang="ru-RU" sz="1400" b="1" baseline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ГАЗОПРОВОДЫ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,</a:t>
                      </a:r>
                      <a:endParaRPr lang="ru-RU" sz="1400" baseline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км</a:t>
                      </a:r>
                      <a:endParaRPr lang="ru-RU" sz="1400" b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800" b="1" cap="none" spc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8 162</a:t>
                      </a:r>
                      <a:endParaRPr lang="ru-RU" sz="1800" b="1" cap="none" spc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</a:tr>
              <a:tr h="6905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400" dirty="0">
                        <a:solidFill>
                          <a:srgbClr val="206AB7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ГАЗОПРОВОДЫ- ОТВОДЫ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км</a:t>
                      </a:r>
                      <a:endParaRPr lang="ru-RU" sz="1400" b="1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800" b="1" cap="none" spc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5 404</a:t>
                      </a:r>
                      <a:endParaRPr lang="ru-RU" sz="1800" b="1" cap="none" spc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</a:tr>
              <a:tr h="6041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ru-RU" sz="1400" b="1" dirty="0" smtClean="0">
                        <a:solidFill>
                          <a:srgbClr val="206AB7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ГРС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, шт.</a:t>
                      </a:r>
                      <a:endParaRPr lang="ru-RU" sz="1400" b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800" b="1" cap="none" spc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371</a:t>
                      </a:r>
                      <a:endParaRPr lang="ru-RU" sz="1800" b="1" cap="none" spc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</a:tr>
              <a:tr h="60419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ru-RU" sz="1400" b="1" dirty="0" smtClean="0">
                        <a:solidFill>
                          <a:srgbClr val="206AB7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АВТОТРАНСПОРТ И СПЕЦТЕХНИКА</a:t>
                      </a:r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, шт.</a:t>
                      </a:r>
                      <a:endParaRPr lang="ru-RU" sz="1400" b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1800" b="1" cap="none" spc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2 761</a:t>
                      </a:r>
                      <a:endParaRPr lang="ru-RU" sz="1800" b="1" cap="none" spc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alpha val="5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АЛЕКСАНДРОВКА»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115023"/>
              </p:ext>
            </p:extLst>
          </p:nvPr>
        </p:nvGraphicFramePr>
        <p:xfrm>
          <a:off x="6046346" y="857239"/>
          <a:ext cx="3096000" cy="385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/>
                <a:gridCol w="1584000"/>
                <a:gridCol w="720000"/>
              </a:tblGrid>
              <a:tr h="676862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54</a:t>
                      </a:r>
                      <a:endParaRPr lang="ru-RU" sz="18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КОМПРЕССОРНЫЕ ЦЕХА, шт.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endParaRPr lang="ru-RU" sz="14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1335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ru-RU" sz="18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cap="none" spc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БЛОКИ КПГ, </a:t>
                      </a: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шт.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endParaRPr lang="ru-RU" sz="14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1238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199,5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МАГИСТРАЛЬНЫЙ ТРАНСПОРТ ГАЗА, млрд. м</a:t>
                      </a:r>
                      <a:r>
                        <a:rPr lang="ru-RU" sz="1400" b="1" kern="1200" cap="none" spc="0" baseline="3000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/год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endParaRPr lang="ru-RU" sz="1400" b="1" kern="1200" cap="none" spc="0" dirty="0" smtClean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8373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28,4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ПОДАЧА ГАЗА потребителям РФ, млрд. м</a:t>
                      </a:r>
                      <a:r>
                        <a:rPr lang="ru-RU" sz="1400" b="1" kern="1200" cap="none" spc="0" baseline="3000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/год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cap="none" spc="0" dirty="0" smtClean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3331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10 734</a:t>
                      </a:r>
                      <a:endParaRPr lang="ru-RU" sz="18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ПЕРСОНАЛ, чел.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endParaRPr lang="ru-RU" sz="14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1151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8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2 685</a:t>
                      </a:r>
                      <a:endParaRPr lang="ru-RU" sz="18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НАЛОГОВЫ</a:t>
                      </a:r>
                      <a:r>
                        <a:rPr lang="en-US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</a:t>
                      </a:r>
                      <a:r>
                        <a:rPr lang="ru-RU" sz="1400" b="1" kern="1200" cap="none" spc="0" dirty="0" smtClean="0">
                          <a:ln>
                            <a:noFill/>
                          </a:ln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ОТЧИСЛЕНИЯ, млн. руб.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endParaRPr lang="ru-RU" sz="1400" b="1" kern="1200" cap="none" spc="0" dirty="0">
                        <a:ln>
                          <a:noFill/>
                        </a:ln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" descr="D:\РАБОТА\2019\БК\ПОДГОТОВКА\Новая папка\РФ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857238"/>
            <a:ext cx="714381" cy="714380"/>
          </a:xfrm>
          <a:prstGeom prst="rect">
            <a:avLst/>
          </a:prstGeom>
          <a:noFill/>
        </p:spPr>
      </p:pic>
      <p:pic>
        <p:nvPicPr>
          <p:cNvPr id="10" name="Picture 5" descr="D:\РАБОТА\2019\БК\ПОДГОТОВКА\Новая папка\М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802635"/>
            <a:ext cx="603749" cy="603749"/>
          </a:xfrm>
          <a:prstGeom prst="rect">
            <a:avLst/>
          </a:prstGeom>
          <a:noFill/>
        </p:spPr>
      </p:pic>
      <p:pic>
        <p:nvPicPr>
          <p:cNvPr id="12" name="Picture 7" descr="D:\РАБОТА\2019\БК\ПОДГОТОВКА\Новая папка\ГПА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877860"/>
            <a:ext cx="523739" cy="523739"/>
          </a:xfrm>
          <a:prstGeom prst="rect">
            <a:avLst/>
          </a:prstGeom>
          <a:noFill/>
        </p:spPr>
      </p:pic>
      <p:pic>
        <p:nvPicPr>
          <p:cNvPr id="13" name="Picture 8" descr="D:\РАБОТА\2019\БК\ПОДГОТОВКА\Новая папка\АГНКС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40" y="1643056"/>
            <a:ext cx="404878" cy="404878"/>
          </a:xfrm>
          <a:prstGeom prst="rect">
            <a:avLst/>
          </a:prstGeom>
          <a:noFill/>
        </p:spPr>
      </p:pic>
      <p:pic>
        <p:nvPicPr>
          <p:cNvPr id="14" name="Picture 11" descr="D:\РАБОТА\2019\БК\ПОДГОТОВКА\Новая папка\Люди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90" y="3685113"/>
            <a:ext cx="458272" cy="458273"/>
          </a:xfrm>
          <a:prstGeom prst="rect">
            <a:avLst/>
          </a:prstGeom>
          <a:noFill/>
        </p:spPr>
      </p:pic>
      <p:pic>
        <p:nvPicPr>
          <p:cNvPr id="15" name="Picture 12" descr="D:\РАБОТА\2019\БК\ПОДГОТОВКА\Новая папка\Кошелек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7218" y="4286262"/>
            <a:ext cx="428628" cy="428628"/>
          </a:xfrm>
          <a:prstGeom prst="rect">
            <a:avLst/>
          </a:prstGeom>
          <a:noFill/>
        </p:spPr>
      </p:pic>
      <p:pic>
        <p:nvPicPr>
          <p:cNvPr id="16" name="Picture 2" descr="D:\РАБОТА\2019\БК\ПОДГОТОВКА\Новая папка\Потреб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7156" y="2925006"/>
            <a:ext cx="504000" cy="504000"/>
          </a:xfrm>
          <a:prstGeom prst="rect">
            <a:avLst/>
          </a:prstGeom>
          <a:noFill/>
        </p:spPr>
      </p:pic>
      <p:pic>
        <p:nvPicPr>
          <p:cNvPr id="17" name="Picture 3" descr="D:\РАБОТА\2019\БК\ПОДГОТОВКА\Новая папка\МГТ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7156" y="2139188"/>
            <a:ext cx="504000" cy="504000"/>
          </a:xfrm>
          <a:prstGeom prst="rect">
            <a:avLst/>
          </a:prstGeom>
          <a:noFill/>
        </p:spPr>
      </p:pic>
      <p:sp>
        <p:nvSpPr>
          <p:cNvPr id="19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sz="1800" b="1" dirty="0" smtClean="0">
                <a:solidFill>
                  <a:prstClr val="white"/>
                </a:solidFill>
              </a:rPr>
              <a:t>ХАРАКТЕРИСТИКА ПРЕДПРИЯТИЯ</a:t>
            </a:r>
            <a:endParaRPr lang="ru-RU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658140" y="2047934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D:\Users\trahinaev\ОФОРМЛЕНИЕ ПРЕЗЕНТАЦИЙ\Шаровый кран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4" y="2095434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trahinaev\ОФОРМЛЕНИЕ ПРЕЗЕНТАЦИЙ\Филиалы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4" y="1471934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trahinaev\ОФОРМЛЕНИЕ ПРЕЗЕНТАЦИЙ\ГРС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429006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trahinaev\ОФОРМЛЕНИЕ ПРЕЗЕНТАЦИЙ\Автоколонна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2" y="4088131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3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5"/>
          <p:cNvGraphicFramePr/>
          <p:nvPr>
            <p:extLst>
              <p:ext uri="{D42A27DB-BD31-4B8C-83A1-F6EECF244321}">
                <p14:modId xmlns:p14="http://schemas.microsoft.com/office/powerpoint/2010/main" val="48896632"/>
              </p:ext>
            </p:extLst>
          </p:nvPr>
        </p:nvGraphicFramePr>
        <p:xfrm>
          <a:off x="0" y="2844447"/>
          <a:ext cx="4505229" cy="2013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533480"/>
              </p:ext>
            </p:extLst>
          </p:nvPr>
        </p:nvGraphicFramePr>
        <p:xfrm>
          <a:off x="4572000" y="814601"/>
          <a:ext cx="4572000" cy="197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41408884"/>
              </p:ext>
            </p:extLst>
          </p:nvPr>
        </p:nvGraphicFramePr>
        <p:xfrm>
          <a:off x="-8427" y="843558"/>
          <a:ext cx="4560769" cy="1980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906299"/>
              </p:ext>
            </p:extLst>
          </p:nvPr>
        </p:nvGraphicFramePr>
        <p:xfrm>
          <a:off x="4644008" y="2817333"/>
          <a:ext cx="4572000" cy="2040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555750" y="0"/>
            <a:ext cx="7588249" cy="7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1800" b="1" kern="0" dirty="0" smtClean="0">
                <a:latin typeface="Arial Narrow" panose="020B0606020202030204" pitchFamily="34" charset="0"/>
              </a:rPr>
              <a:t>СТРУКТУРА ПЕРСОНАЛА </a:t>
            </a:r>
          </a:p>
          <a:p>
            <a:r>
              <a:rPr lang="ru-RU" sz="1800" b="1" kern="0" dirty="0" smtClean="0">
                <a:latin typeface="Arial Narrow" panose="020B0606020202030204" pitchFamily="34" charset="0"/>
              </a:rPr>
              <a:t>ЭКСПЛУАТИРУЮЩЕГО ГРС ООО «ГАЗПРОМ ТРАНСГАЗ НИЖНИЙ НОВГОРОД»</a:t>
            </a:r>
            <a:endParaRPr lang="ru-RU" sz="1800" b="1" kern="0" dirty="0">
              <a:latin typeface="Arial Narrow" panose="020B0606020202030204" pitchFamily="34" charset="0"/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«НОВО 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9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187086"/>
              </p:ext>
            </p:extLst>
          </p:nvPr>
        </p:nvGraphicFramePr>
        <p:xfrm>
          <a:off x="3083442" y="2567096"/>
          <a:ext cx="3434316" cy="208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279675" y="2166986"/>
            <a:ext cx="2584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ГРС ПО НАЛИЧИЮ  ПОМЕЩЕНИЙ  С ГАЗОВЫМИ КОТЛАМИ</a:t>
            </a:r>
            <a:r>
              <a:rPr lang="ru-RU" sz="1000" b="1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, </a:t>
            </a:r>
            <a:r>
              <a:rPr lang="ru-RU" sz="1000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ГРС</a:t>
            </a:r>
            <a:endParaRPr lang="ru-RU" sz="1000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18834" y="3195720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206AB7"/>
                </a:solidFill>
              </a:rPr>
              <a:t>327</a:t>
            </a:r>
            <a:endParaRPr lang="ru-RU" sz="1800" b="1" dirty="0">
              <a:solidFill>
                <a:srgbClr val="206AB7"/>
              </a:solidFill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313439"/>
              </p:ext>
            </p:extLst>
          </p:nvPr>
        </p:nvGraphicFramePr>
        <p:xfrm>
          <a:off x="48332" y="2552585"/>
          <a:ext cx="3231343" cy="217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0" y="2147777"/>
            <a:ext cx="285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ПОМЕЩЕНИЙ  ГРС ПО НАЛИЧИЮ СИСТЕМ КОНТРОЛЯ ЗАГАЗОВАННОСТИ</a:t>
            </a:r>
            <a:r>
              <a:rPr lang="ru-RU" sz="1000" b="1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, </a:t>
            </a:r>
            <a:r>
              <a:rPr lang="ru-RU" sz="1000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ГРС</a:t>
            </a:r>
            <a:endParaRPr lang="ru-RU" sz="1000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74929" y="3205456"/>
            <a:ext cx="497252" cy="338554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206AB7"/>
                </a:solidFill>
              </a:rPr>
              <a:t>867</a:t>
            </a:r>
            <a:endParaRPr lang="ru-RU" sz="1600" b="1" dirty="0">
              <a:solidFill>
                <a:srgbClr val="206AB7"/>
              </a:solidFill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«НОВО АЛЕКСАНДРОВКА»</a:t>
            </a:r>
            <a:endParaRPr lang="ru-RU" sz="1400" dirty="0"/>
          </a:p>
        </p:txBody>
      </p:sp>
      <p:sp>
        <p:nvSpPr>
          <p:cNvPr id="15" name="TextBox 21"/>
          <p:cNvSpPr txBox="1"/>
          <p:nvPr/>
        </p:nvSpPr>
        <p:spPr>
          <a:xfrm>
            <a:off x="6278345" y="2175609"/>
            <a:ext cx="286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u="sng" kern="0" dirty="0" smtClean="0">
                <a:solidFill>
                  <a:srgbClr val="1A62BA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ПРОВЕДЕНИЕ ВИБРАЦИОННОГО КОНТРОЛЯ НА ГРС</a:t>
            </a:r>
            <a:endParaRPr lang="ru-RU" sz="1000" kern="0" dirty="0">
              <a:solidFill>
                <a:srgbClr val="206AB7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61" y="2578663"/>
            <a:ext cx="1097310" cy="160606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0" y="787403"/>
            <a:ext cx="9143999" cy="1350849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16000">
              <a:lnSpc>
                <a:spcPct val="80000"/>
              </a:lnSpc>
            </a:pPr>
            <a:r>
              <a:rPr lang="ru-RU" sz="1400" b="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В соответствии с 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письмом </a:t>
            </a:r>
            <a:r>
              <a:rPr lang="ru-RU" sz="1400" b="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ПАО «Газпром» от 19.12.2017 года 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№03/08-11585 </a:t>
            </a:r>
            <a:r>
              <a:rPr lang="ru-RU" sz="1400" b="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Обществом было разработано </a:t>
            </a:r>
            <a:r>
              <a:rPr lang="ru-RU" sz="14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14 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организационно-технических </a:t>
            </a:r>
            <a:r>
              <a:rPr lang="ru-RU" sz="1400" b="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мероприятий по недопущению аварий и инцидентов на 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ГРС</a:t>
            </a:r>
            <a:r>
              <a:rPr lang="ru-RU" sz="14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;</a:t>
            </a:r>
          </a:p>
          <a:p>
            <a:pPr marL="216000">
              <a:lnSpc>
                <a:spcPct val="80000"/>
              </a:lnSpc>
            </a:pP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 соответствии с письмом ПАО «Газпром» от </a:t>
            </a:r>
            <a:r>
              <a:rPr lang="ru-RU" sz="1400" b="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15.01.2019 года 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№03/08/5/06-25 </a:t>
            </a:r>
            <a:r>
              <a:rPr lang="ru-RU" sz="1400" b="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Обществом было разработано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14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21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0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организационно-технических мероприятий по недопущению аварий и инцидентов на </a:t>
            </a: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ГРС:</a:t>
            </a:r>
          </a:p>
          <a:p>
            <a:pPr marL="361950" indent="-1460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29 выполнены;</a:t>
            </a:r>
          </a:p>
          <a:p>
            <a:pPr marL="361950" indent="-1460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400" b="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6 выполняются постоянно.</a:t>
            </a:r>
            <a:endParaRPr lang="ru-RU" sz="1400" kern="1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22" y="3385366"/>
            <a:ext cx="1806746" cy="123281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defTabSz="913568"/>
            <a:r>
              <a:rPr lang="ru-RU" sz="1800" b="1" kern="0" dirty="0" smtClean="0"/>
              <a:t>ОТЧЕТ О ВЫПОЛНЕНИИ П.2.5 РЕШЕНИЙ КОНФЕРЕНЦИИ 2018 ГОДА</a:t>
            </a:r>
            <a:endParaRPr lang="ru-RU" sz="1800" b="1" kern="0" dirty="0"/>
          </a:p>
        </p:txBody>
      </p:sp>
    </p:spTree>
    <p:extLst>
      <p:ext uri="{BB962C8B-B14F-4D97-AF65-F5344CB8AC3E}">
        <p14:creationId xmlns:p14="http://schemas.microsoft.com/office/powerpoint/2010/main" val="38349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87272091"/>
              </p:ext>
            </p:extLst>
          </p:nvPr>
        </p:nvGraphicFramePr>
        <p:xfrm>
          <a:off x="3222898" y="1866900"/>
          <a:ext cx="2952328" cy="2937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7"/>
          <p:cNvGraphicFramePr/>
          <p:nvPr>
            <p:extLst>
              <p:ext uri="{D42A27DB-BD31-4B8C-83A1-F6EECF244321}">
                <p14:modId xmlns:p14="http://schemas.microsoft.com/office/powerpoint/2010/main" val="2951560204"/>
              </p:ext>
            </p:extLst>
          </p:nvPr>
        </p:nvGraphicFramePr>
        <p:xfrm>
          <a:off x="9525" y="1860550"/>
          <a:ext cx="3333750" cy="2907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14014"/>
              </p:ext>
            </p:extLst>
          </p:nvPr>
        </p:nvGraphicFramePr>
        <p:xfrm>
          <a:off x="6076950" y="1879600"/>
          <a:ext cx="3067050" cy="2924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787403"/>
            <a:ext cx="9144000" cy="97003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16000" algn="just"/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За 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период с 2013-2018 года устранено 12 нарушений ОЗ и МР от ГРС;</a:t>
            </a:r>
          </a:p>
          <a:p>
            <a:pPr marL="216000" algn="just"/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В 2018 году устранено 2 нарушения МР (43 нарушающие постройки) от ГРС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«Павлово» 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и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«Дзержинск-1»; </a:t>
            </a:r>
            <a:endParaRPr lang="ru-RU" sz="1600" b="0" dirty="0">
              <a:solidFill>
                <a:srgbClr val="1A62BA"/>
              </a:solidFill>
              <a:latin typeface="Arial Narrow" panose="020B0606020202030204" pitchFamily="34" charset="0"/>
            </a:endParaRPr>
          </a:p>
          <a:p>
            <a:pPr marL="216000" algn="just"/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На 20.10.2019 года к устранению остаются 3 нарушения ОЗ и МР (51 нарушающих построек).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«НОВО 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defTabSz="913568"/>
            <a:r>
              <a:rPr lang="ru-RU" sz="1800" b="1" kern="0" dirty="0" smtClean="0"/>
              <a:t>ОТЧЕТ О ВЫПОЛНЕНИИ П.2.3 РЕШЕНИЙ КОНФЕРЕНЦИИ 2018 ГОДА</a:t>
            </a:r>
            <a:endParaRPr lang="ru-RU" sz="1800" b="1" kern="0" dirty="0"/>
          </a:p>
        </p:txBody>
      </p:sp>
    </p:spTree>
    <p:extLst>
      <p:ext uri="{BB962C8B-B14F-4D97-AF65-F5344CB8AC3E}">
        <p14:creationId xmlns:p14="http://schemas.microsoft.com/office/powerpoint/2010/main" val="22089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"/>
          <p:cNvSpPr txBox="1">
            <a:spLocks/>
          </p:cNvSpPr>
          <p:nvPr/>
        </p:nvSpPr>
        <p:spPr bwMode="auto">
          <a:xfrm>
            <a:off x="0" y="790578"/>
            <a:ext cx="9144000" cy="1130490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77800" lvl="0">
              <a:defRPr/>
            </a:pP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</a:rPr>
              <a:t>Выполнение расчета </a:t>
            </a: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технически возможной </a:t>
            </a: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</a:rPr>
              <a:t>пропускной способности </a:t>
            </a: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ГРС «Дзержинск-2»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(ТВПС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)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и </a:t>
            </a: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</a:rPr>
              <a:t>экспертизы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 с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последующей регистрацией 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результатов в </a:t>
            </a:r>
            <a:r>
              <a:rPr lang="ru-RU" sz="1600" b="0" dirty="0" err="1">
                <a:solidFill>
                  <a:srgbClr val="1A62BA"/>
                </a:solidFill>
                <a:latin typeface="Arial Narrow" panose="020B0606020202030204" pitchFamily="34" charset="0"/>
              </a:rPr>
              <a:t>Ростехнадзоре</a:t>
            </a:r>
            <a:r>
              <a:rPr lang="ru-RU" sz="1600" b="0" dirty="0">
                <a:solidFill>
                  <a:srgbClr val="1A62BA"/>
                </a:solidFill>
                <a:latin typeface="Arial Narrow" panose="020B0606020202030204" pitchFamily="34" charset="0"/>
              </a:rPr>
              <a:t> планируется завершить </a:t>
            </a:r>
            <a:r>
              <a:rPr lang="ru-RU" sz="1600" dirty="0">
                <a:solidFill>
                  <a:srgbClr val="1A62BA"/>
                </a:solidFill>
                <a:latin typeface="Arial Narrow" panose="020B0606020202030204" pitchFamily="34" charset="0"/>
              </a:rPr>
              <a:t>до конца </a:t>
            </a:r>
            <a:r>
              <a:rPr lang="ru-RU" sz="16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2019 года </a:t>
            </a:r>
            <a:r>
              <a:rPr lang="ru-RU" sz="1600" b="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(при условии подтверждения лимита).</a:t>
            </a:r>
            <a:endParaRPr lang="ru-RU" sz="1600" b="0" dirty="0">
              <a:solidFill>
                <a:srgbClr val="1A62BA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118"/>
            <a:ext cx="1724025" cy="2371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2316492"/>
            <a:ext cx="1737302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62" y="1940932"/>
            <a:ext cx="1666045" cy="2393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1571625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defTabSz="913568"/>
            <a:r>
              <a:rPr lang="ru-RU" sz="1800" b="1" kern="0" dirty="0" smtClean="0"/>
              <a:t>ОТЧЕТ О ВЫПОЛНЕНИИ П.2.1 РЕШЕНИЙ КОНФЕРЕНЦИИ 2018 ГОДА</a:t>
            </a:r>
            <a:endParaRPr lang="ru-RU" sz="1800" b="1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90" y="2138004"/>
            <a:ext cx="1694293" cy="23709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76" y="2339213"/>
            <a:ext cx="1714632" cy="24156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80" name="Picture 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27" y="1968296"/>
            <a:ext cx="1743473" cy="26003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2130501"/>
            <a:ext cx="1820686" cy="26203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0" y="790577"/>
            <a:ext cx="9144000" cy="91757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b="1" kern="1200" dirty="0">
                <a:solidFill>
                  <a:srgbClr val="1A62BA"/>
                </a:solidFill>
                <a:latin typeface="Arial Narrow" panose="020B0606020202030204" pitchFamily="34" charset="0"/>
              </a:rPr>
              <a:t>Сравнительные показатели экономического эффекта</a:t>
            </a:r>
            <a:r>
              <a:rPr lang="ru-RU" sz="1600" kern="1200" dirty="0">
                <a:solidFill>
                  <a:srgbClr val="1A62BA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АГРС НП </a:t>
            </a:r>
            <a:r>
              <a:rPr lang="ru-RU" sz="160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по отношению к АГРС </a:t>
            </a:r>
            <a:r>
              <a:rPr lang="ru-RU" sz="1600" kern="1200" dirty="0">
                <a:solidFill>
                  <a:srgbClr val="1A62BA"/>
                </a:solidFill>
                <a:latin typeface="Arial Narrow" panose="020B0606020202030204" pitchFamily="34" charset="0"/>
              </a:rPr>
              <a:t>с </a:t>
            </a:r>
            <a:r>
              <a:rPr lang="ru-RU" sz="160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«традиционной» </a:t>
            </a:r>
            <a:r>
              <a:rPr lang="ru-RU" sz="1600" kern="1200" dirty="0">
                <a:solidFill>
                  <a:srgbClr val="1A62BA"/>
                </a:solidFill>
                <a:latin typeface="Arial Narrow" panose="020B0606020202030204" pitchFamily="34" charset="0"/>
              </a:rPr>
              <a:t>схемой </a:t>
            </a:r>
            <a:r>
              <a:rPr lang="ru-RU" sz="1600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компоновки показывают </a:t>
            </a:r>
            <a:r>
              <a:rPr lang="ru-RU" sz="1600" b="1" kern="1200" dirty="0">
                <a:solidFill>
                  <a:srgbClr val="1A62BA"/>
                </a:solidFill>
                <a:latin typeface="Arial Narrow" panose="020B0606020202030204" pitchFamily="34" charset="0"/>
              </a:rPr>
              <a:t>снижение удельных </a:t>
            </a:r>
            <a:r>
              <a:rPr lang="ru-RU" sz="1600" b="1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затрат на </a:t>
            </a:r>
            <a:r>
              <a:rPr lang="ru-RU" sz="1600" b="1" kern="1200" dirty="0">
                <a:solidFill>
                  <a:srgbClr val="1A62BA"/>
                </a:solidFill>
                <a:latin typeface="Arial Narrow" panose="020B0606020202030204" pitchFamily="34" charset="0"/>
              </a:rPr>
              <a:t>протяжении всего жизненного </a:t>
            </a:r>
            <a:r>
              <a:rPr lang="ru-RU" sz="1600" b="1" kern="1200" dirty="0" smtClean="0">
                <a:solidFill>
                  <a:srgbClr val="1A62BA"/>
                </a:solidFill>
                <a:latin typeface="Arial Narrow" panose="020B0606020202030204" pitchFamily="34" charset="0"/>
              </a:rPr>
              <a:t>цикла.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162501"/>
              </p:ext>
            </p:extLst>
          </p:nvPr>
        </p:nvGraphicFramePr>
        <p:xfrm>
          <a:off x="0" y="1702347"/>
          <a:ext cx="9144000" cy="3071824"/>
        </p:xfrm>
        <a:graphic>
          <a:graphicData uri="http://schemas.openxmlformats.org/drawingml/2006/table">
            <a:tbl>
              <a:tblPr/>
              <a:tblGrid>
                <a:gridCol w="359229"/>
                <a:gridCol w="3408438"/>
                <a:gridCol w="1054704"/>
                <a:gridCol w="1121229"/>
                <a:gridCol w="1121229"/>
                <a:gridCol w="1066800"/>
                <a:gridCol w="1012371"/>
              </a:tblGrid>
              <a:tr h="552176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1400" b="1" i="0" u="none" strike="noStrike" dirty="0" smtClean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показателя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  <a:b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изм. </a:t>
                      </a: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с традиционной схемой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</a:t>
                      </a: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НП 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Абсолютное отклонение </a:t>
                      </a: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Снижение 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1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Производительность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нм</a:t>
                      </a:r>
                      <a:r>
                        <a:rPr lang="ru-RU" sz="1200" b="0" i="0" u="none" strike="noStrike" baseline="30000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/час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15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000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15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000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1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Срок эксплуатации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лет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ru-RU" sz="1400" b="0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66 %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1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Стоимость оборудования с НДС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43 700,0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42 682,4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-1 017,6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1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Затраты на строительство (СМР)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16 387,5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5 331,6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-12 073,5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74 %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1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Единовременные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затраты (</a:t>
                      </a: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ШМР и ПНР)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2185,0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1 808,6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- 376,4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17 %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148"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ИТОГО экономический эффект по внедрению: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ru-RU" sz="1200" b="0" i="0" u="none" strike="noStrike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13 467,5</a:t>
                      </a:r>
                      <a:endParaRPr lang="ru-RU" sz="1400" b="1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22 %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0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Ежегодные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эксплуатационные </a:t>
                      </a:r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затраты 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(з/плата, плановые </a:t>
                      </a:r>
                      <a:r>
                        <a:rPr lang="ru-RU" sz="1400" b="0" i="0" u="none" strike="noStrike" dirty="0" err="1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ТОиР</a:t>
                      </a:r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1 815,1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472,8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-1 342,3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74 %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1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Удельная стоимость жизненного цикла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руб./нм</a:t>
                      </a:r>
                      <a:r>
                        <a:rPr lang="ru-RU" sz="1200" b="0" i="0" u="none" strike="noStrike" baseline="300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/час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0,245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0,130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-0,12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47 %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1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206AB7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206AB7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marR="0" indent="0" algn="l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Удельные затраты на оборудование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руб./нм</a:t>
                      </a:r>
                      <a:r>
                        <a:rPr lang="ru-RU" sz="1200" b="0" i="0" u="none" strike="noStrike" baseline="3000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12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/час</a:t>
                      </a:r>
                      <a:endParaRPr lang="ru-RU" sz="12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0,235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0,123</a:t>
                      </a:r>
                      <a:endParaRPr lang="ru-RU" sz="1400" b="0" i="0" u="none" strike="noStrike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6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</a:rPr>
                        <a:t>-0,11</a:t>
                      </a:r>
                    </a:p>
                  </a:txBody>
                  <a:tcPr marL="6984" marR="6984" marT="698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1A7C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48 %</a:t>
                      </a:r>
                      <a:endParaRPr lang="ru-RU" sz="1400" b="1" i="0" u="none" strike="noStrike" kern="1200" baseline="0" dirty="0">
                        <a:solidFill>
                          <a:srgbClr val="1A7CCC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Стрелка вверх 1"/>
          <p:cNvSpPr/>
          <p:nvPr/>
        </p:nvSpPr>
        <p:spPr>
          <a:xfrm>
            <a:off x="8815551" y="2517623"/>
            <a:ext cx="227239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0" name="Стрелка вверх 19"/>
          <p:cNvSpPr/>
          <p:nvPr/>
        </p:nvSpPr>
        <p:spPr>
          <a:xfrm rot="10800000">
            <a:off x="8867778" y="4594166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2" name="Стрелка вверх 21"/>
          <p:cNvSpPr/>
          <p:nvPr/>
        </p:nvSpPr>
        <p:spPr>
          <a:xfrm rot="10800000">
            <a:off x="8852538" y="2973965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3" name="Стрелка вверх 22"/>
          <p:cNvSpPr/>
          <p:nvPr/>
        </p:nvSpPr>
        <p:spPr>
          <a:xfrm rot="10800000">
            <a:off x="8849659" y="2762840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4" name="Стрелка вверх 23"/>
          <p:cNvSpPr/>
          <p:nvPr/>
        </p:nvSpPr>
        <p:spPr>
          <a:xfrm rot="10800000">
            <a:off x="8854047" y="3199423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 rot="10800000">
            <a:off x="8859094" y="3592719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6" name="Стрелка вверх 25"/>
          <p:cNvSpPr/>
          <p:nvPr/>
        </p:nvSpPr>
        <p:spPr>
          <a:xfrm rot="10800000">
            <a:off x="8872321" y="4040083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10800000">
            <a:off x="8864701" y="4349213"/>
            <a:ext cx="183696" cy="180000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28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</a:rPr>
              <a:t>СРАВНЕНИЕ ЭКОНОМИЧЕСКИХ ПОКАЗАТЕЛЕЙ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29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73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 bwMode="auto">
          <a:xfrm>
            <a:off x="4572000" y="820032"/>
            <a:ext cx="4561554" cy="3881508"/>
          </a:xfrm>
          <a:prstGeom prst="rect">
            <a:avLst/>
          </a:prstGeom>
          <a:gradFill>
            <a:gsLst>
              <a:gs pos="0">
                <a:srgbClr val="CCECFF"/>
              </a:gs>
              <a:gs pos="50000">
                <a:srgbClr val="E5F5FF"/>
              </a:gs>
              <a:gs pos="100000">
                <a:schemeClr val="bg1">
                  <a:lumMod val="95000"/>
                </a:schemeClr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33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675" y="843558"/>
            <a:ext cx="4427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ГРС ПО ПРОИЗВОДИТЕЛЬНОСТИ, </a:t>
            </a:r>
            <a:r>
              <a:rPr lang="ru-RU" sz="1400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тыс.м</a:t>
            </a:r>
            <a:r>
              <a:rPr lang="ru-RU" sz="1400" kern="0" baseline="30000" dirty="0" smtClean="0">
                <a:solidFill>
                  <a:srgbClr val="1A62BA"/>
                </a:solidFill>
                <a:cs typeface="Arial" panose="020B0604020202020204" pitchFamily="34" charset="0"/>
              </a:rPr>
              <a:t>3</a:t>
            </a:r>
            <a:r>
              <a:rPr lang="ru-RU" sz="1400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/час</a:t>
            </a:r>
            <a:r>
              <a:rPr lang="ru-RU" sz="1400" kern="0" dirty="0" smtClean="0">
                <a:solidFill>
                  <a:srgbClr val="206AB7"/>
                </a:solidFill>
                <a:cs typeface="Arial" panose="020B0604020202020204" pitchFamily="34" charset="0"/>
              </a:rPr>
              <a:t> </a:t>
            </a:r>
            <a:endParaRPr lang="ru-RU" sz="1400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617612"/>
              </p:ext>
            </p:extLst>
          </p:nvPr>
        </p:nvGraphicFramePr>
        <p:xfrm>
          <a:off x="0" y="1131590"/>
          <a:ext cx="4465320" cy="162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3B8B59E-2D05-4334-9AF7-2E3E1EE5F612}"/>
              </a:ext>
            </a:extLst>
          </p:cNvPr>
          <p:cNvSpPr/>
          <p:nvPr/>
        </p:nvSpPr>
        <p:spPr bwMode="auto">
          <a:xfrm>
            <a:off x="-2541" y="2790005"/>
            <a:ext cx="4467861" cy="2858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endParaRPr lang="ru-RU" sz="1400" b="1" u="sng" kern="0" dirty="0">
              <a:solidFill>
                <a:srgbClr val="206AB7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50130" y="2787774"/>
            <a:ext cx="4120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РАСПРЕДЕЛЕНИЕ ГРС по типам,</a:t>
            </a:r>
            <a:r>
              <a:rPr lang="ru-RU" sz="1400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 шт.</a:t>
            </a:r>
            <a:endParaRPr lang="ru-RU" sz="1400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Диаграмма 1"/>
          <p:cNvGraphicFramePr/>
          <p:nvPr>
            <p:extLst>
              <p:ext uri="{D42A27DB-BD31-4B8C-83A1-F6EECF244321}">
                <p14:modId xmlns:p14="http://schemas.microsoft.com/office/powerpoint/2010/main" val="1867309296"/>
              </p:ext>
            </p:extLst>
          </p:nvPr>
        </p:nvGraphicFramePr>
        <p:xfrm>
          <a:off x="46920" y="3043584"/>
          <a:ext cx="4320540" cy="165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"/>
          <p:cNvGraphicFramePr/>
          <p:nvPr>
            <p:extLst>
              <p:ext uri="{D42A27DB-BD31-4B8C-83A1-F6EECF244321}">
                <p14:modId xmlns:p14="http://schemas.microsoft.com/office/powerpoint/2010/main" val="3831821590"/>
              </p:ext>
            </p:extLst>
          </p:nvPr>
        </p:nvGraphicFramePr>
        <p:xfrm>
          <a:off x="4465320" y="3075806"/>
          <a:ext cx="4668234" cy="165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"/>
          <p:cNvGraphicFramePr/>
          <p:nvPr>
            <p:extLst>
              <p:ext uri="{D42A27DB-BD31-4B8C-83A1-F6EECF244321}">
                <p14:modId xmlns:p14="http://schemas.microsoft.com/office/powerpoint/2010/main" val="3303025719"/>
              </p:ext>
            </p:extLst>
          </p:nvPr>
        </p:nvGraphicFramePr>
        <p:xfrm>
          <a:off x="4566776" y="1151335"/>
          <a:ext cx="4566777" cy="165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/>
          <p:cNvSpPr/>
          <p:nvPr/>
        </p:nvSpPr>
        <p:spPr bwMode="auto">
          <a:xfrm>
            <a:off x="4655130" y="865583"/>
            <a:ext cx="4280696" cy="28575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16000" lvl="0"/>
            <a:r>
              <a:rPr lang="ru-RU" sz="1400" b="1" u="sng" kern="0" dirty="0" smtClean="0">
                <a:solidFill>
                  <a:srgbClr val="206AB7"/>
                </a:solidFill>
              </a:rPr>
              <a:t>СТРУКТУРА ПЕРСОНАЛА, </a:t>
            </a:r>
            <a:r>
              <a:rPr lang="ru-RU" sz="1400" kern="0" dirty="0" smtClean="0">
                <a:solidFill>
                  <a:srgbClr val="206AB7"/>
                </a:solidFill>
              </a:rPr>
              <a:t>чел.</a:t>
            </a:r>
            <a:endParaRPr lang="ru-RU" sz="1400" b="1" u="sng" kern="0" dirty="0">
              <a:solidFill>
                <a:srgbClr val="206AB7"/>
              </a:solidFill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  <a:ea typeface="+mn-ea"/>
                <a:cs typeface="Arial" charset="0"/>
              </a:rPr>
              <a:t>ОСНОВНЫЕ ПОКАЗАТЕЛИ ГРС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675" y="2790005"/>
            <a:ext cx="4427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kern="0" dirty="0">
                <a:solidFill>
                  <a:srgbClr val="1A62BA"/>
                </a:solidFill>
                <a:cs typeface="Arial" panose="020B0604020202020204" pitchFamily="34" charset="0"/>
              </a:rPr>
              <a:t>СТРУКТУРА ГРС ПО СРОКАМ ЭКСПЛУАТАЦИИ, шт.</a:t>
            </a:r>
          </a:p>
        </p:txBody>
      </p:sp>
    </p:spTree>
    <p:extLst>
      <p:ext uri="{BB962C8B-B14F-4D97-AF65-F5344CB8AC3E}">
        <p14:creationId xmlns:p14="http://schemas.microsoft.com/office/powerpoint/2010/main" val="20099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591110"/>
              </p:ext>
            </p:extLst>
          </p:nvPr>
        </p:nvGraphicFramePr>
        <p:xfrm>
          <a:off x="0" y="1131590"/>
          <a:ext cx="2924175" cy="155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16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  <a:ea typeface="+mn-ea"/>
                <a:cs typeface="Arial" charset="0"/>
              </a:rPr>
              <a:t>ОСНОВНЫЕ ПОКАЗАТЕЛИ ГРС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386709"/>
              </p:ext>
            </p:extLst>
          </p:nvPr>
        </p:nvGraphicFramePr>
        <p:xfrm>
          <a:off x="3114675" y="1131590"/>
          <a:ext cx="2924175" cy="155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1124138"/>
              </p:ext>
            </p:extLst>
          </p:nvPr>
        </p:nvGraphicFramePr>
        <p:xfrm>
          <a:off x="6219825" y="1120425"/>
          <a:ext cx="2924175" cy="155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142178"/>
              </p:ext>
            </p:extLst>
          </p:nvPr>
        </p:nvGraphicFramePr>
        <p:xfrm>
          <a:off x="0" y="3195261"/>
          <a:ext cx="2924175" cy="155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315081"/>
              </p:ext>
            </p:extLst>
          </p:nvPr>
        </p:nvGraphicFramePr>
        <p:xfrm>
          <a:off x="3114675" y="3195261"/>
          <a:ext cx="3067050" cy="155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801894"/>
              </p:ext>
            </p:extLst>
          </p:nvPr>
        </p:nvGraphicFramePr>
        <p:xfrm>
          <a:off x="6219825" y="3184096"/>
          <a:ext cx="2924175" cy="1554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8856" y="843558"/>
            <a:ext cx="259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ГРС </a:t>
            </a:r>
          </a:p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ПО СОБСТВЕННИКАМ, </a:t>
            </a:r>
            <a:r>
              <a:rPr lang="ru-RU" sz="1200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ГРС</a:t>
            </a:r>
            <a:r>
              <a:rPr lang="ru-RU" sz="1200" u="sng" kern="0" dirty="0" smtClean="0">
                <a:solidFill>
                  <a:srgbClr val="206AB7"/>
                </a:solidFill>
                <a:cs typeface="Arial" panose="020B0604020202020204" pitchFamily="34" charset="0"/>
              </a:rPr>
              <a:t> </a:t>
            </a:r>
            <a:endParaRPr lang="ru-RU" sz="1200" u="sng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62275" y="843557"/>
            <a:ext cx="274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ГРС </a:t>
            </a:r>
          </a:p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ПО ПРОИЗВОДИТЕЛЬНОСТИ, </a:t>
            </a:r>
            <a:r>
              <a:rPr lang="ru-RU" sz="1200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тыс.м</a:t>
            </a:r>
            <a:r>
              <a:rPr lang="ru-RU" sz="1200" u="sng" kern="0" baseline="30000" dirty="0" smtClean="0">
                <a:solidFill>
                  <a:srgbClr val="1A62BA"/>
                </a:solidFill>
                <a:cs typeface="Arial" panose="020B0604020202020204" pitchFamily="34" charset="0"/>
              </a:rPr>
              <a:t>3</a:t>
            </a:r>
            <a:r>
              <a:rPr lang="ru-RU" sz="1200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/час</a:t>
            </a:r>
            <a:r>
              <a:rPr lang="ru-RU" sz="1200" u="sng" kern="0" dirty="0" smtClean="0">
                <a:solidFill>
                  <a:srgbClr val="206AB7"/>
                </a:solidFill>
                <a:cs typeface="Arial" panose="020B0604020202020204" pitchFamily="34" charset="0"/>
              </a:rPr>
              <a:t> </a:t>
            </a:r>
            <a:endParaRPr lang="ru-RU" sz="1200" u="sng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9535" y="935889"/>
            <a:ext cx="231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ПЕРСОНАЛА, </a:t>
            </a:r>
            <a:r>
              <a:rPr lang="ru-RU" sz="1200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чел.</a:t>
            </a:r>
            <a:r>
              <a:rPr lang="ru-RU" sz="1200" u="sng" kern="0" dirty="0" smtClean="0">
                <a:solidFill>
                  <a:srgbClr val="206AB7"/>
                </a:solidFill>
                <a:cs typeface="Arial" panose="020B0604020202020204" pitchFamily="34" charset="0"/>
              </a:rPr>
              <a:t> </a:t>
            </a:r>
            <a:endParaRPr lang="ru-RU" sz="1200" u="sng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856" y="2815232"/>
            <a:ext cx="259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ГРС </a:t>
            </a:r>
          </a:p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ПО СРОКАМ ЭКСПЛУАТАЦИИ, </a:t>
            </a:r>
            <a:r>
              <a:rPr lang="ru-RU" sz="1200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ГРС</a:t>
            </a:r>
            <a:r>
              <a:rPr lang="ru-RU" sz="1200" u="sng" kern="0" dirty="0" smtClean="0">
                <a:solidFill>
                  <a:srgbClr val="206AB7"/>
                </a:solidFill>
                <a:cs typeface="Arial" panose="020B0604020202020204" pitchFamily="34" charset="0"/>
              </a:rPr>
              <a:t> </a:t>
            </a:r>
            <a:endParaRPr lang="ru-RU" sz="1200" u="sng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62275" y="3001966"/>
            <a:ext cx="2892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ГРС ПО ТИПАМ , </a:t>
            </a:r>
            <a:r>
              <a:rPr lang="ru-RU" sz="1200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ГРС.</a:t>
            </a:r>
            <a:r>
              <a:rPr lang="ru-RU" sz="1200" u="sng" kern="0" dirty="0" smtClean="0">
                <a:solidFill>
                  <a:srgbClr val="206AB7"/>
                </a:solidFill>
                <a:cs typeface="Arial" panose="020B0604020202020204" pitchFamily="34" charset="0"/>
              </a:rPr>
              <a:t> </a:t>
            </a:r>
            <a:endParaRPr lang="ru-RU" sz="1200" u="sng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79535" y="2815231"/>
            <a:ext cx="231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СТРУКТУРА </a:t>
            </a:r>
          </a:p>
          <a:p>
            <a:r>
              <a:rPr lang="ru-RU" sz="1200" b="1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КВАЛИФИКАЦИИ РАБОЧИХ, </a:t>
            </a:r>
            <a:r>
              <a:rPr lang="ru-RU" sz="1200" u="sng" kern="0" dirty="0" smtClean="0">
                <a:solidFill>
                  <a:srgbClr val="1A62BA"/>
                </a:solidFill>
                <a:cs typeface="Arial" panose="020B0604020202020204" pitchFamily="34" charset="0"/>
              </a:rPr>
              <a:t>чел.</a:t>
            </a:r>
            <a:r>
              <a:rPr lang="ru-RU" sz="1200" u="sng" kern="0" dirty="0" smtClean="0">
                <a:solidFill>
                  <a:srgbClr val="206AB7"/>
                </a:solidFill>
                <a:cs typeface="Arial" panose="020B0604020202020204" pitchFamily="34" charset="0"/>
              </a:rPr>
              <a:t> </a:t>
            </a:r>
            <a:endParaRPr lang="ru-RU" sz="1200" u="sng" kern="0" dirty="0">
              <a:solidFill>
                <a:srgbClr val="206AB7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811784"/>
            <a:ext cx="2095500" cy="29405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822699"/>
              </p:ext>
            </p:extLst>
          </p:nvPr>
        </p:nvGraphicFramePr>
        <p:xfrm>
          <a:off x="2119457" y="1806303"/>
          <a:ext cx="7012138" cy="2946038"/>
        </p:xfrm>
        <a:graphic>
          <a:graphicData uri="http://schemas.openxmlformats.org/drawingml/2006/table">
            <a:tbl>
              <a:tblPr firstRow="1" bandRow="1"/>
              <a:tblGrid>
                <a:gridCol w="471343"/>
                <a:gridCol w="4907280"/>
                <a:gridCol w="1633515"/>
              </a:tblGrid>
              <a:tr h="446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№ п/п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Наименование признака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Примечание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93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l" defTabSz="4566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rgbClr val="0070C0"/>
                          </a:solidFill>
                        </a:rPr>
                        <a:t>Энергонезависимость</a:t>
                      </a:r>
                      <a:endParaRPr lang="ru-RU" sz="1400" dirty="0" smtClean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9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Применение централизованной формы обслуживания 2 категории 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ТО и Р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не более 1 раз в год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0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Модульная схема конструктивного исполнения АГРС 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при необходимости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97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Наличие интеллектуальной системы автоматического управления ГРС (ИСАУ ГРС)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300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5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l" defTabSz="4566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Использование технологического оборудования с увеличенным межремонтным интервалом и сроком службы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rgbClr val="0070C0"/>
                          </a:solidFill>
                        </a:rPr>
                        <a:t>Срок службы не менее 50 лет</a:t>
                      </a:r>
                      <a:endParaRPr lang="ru-RU" sz="1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790576"/>
            <a:ext cx="9144000" cy="989458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 2016 году (п</a:t>
            </a:r>
            <a:r>
              <a:rPr lang="ru-RU" sz="1600" dirty="0">
                <a:solidFill>
                  <a:srgbClr val="0070C0"/>
                </a:solidFill>
                <a:latin typeface="Arial Narrow" panose="020B0606020202030204" pitchFamily="34" charset="0"/>
              </a:rPr>
              <a:t>. </a:t>
            </a:r>
            <a:r>
              <a:rPr lang="ru-RU" sz="16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10.5) </a:t>
            </a:r>
            <a:r>
              <a:rPr lang="ru-RU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СТО </a:t>
            </a:r>
            <a:r>
              <a:rPr lang="ru-RU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Газпром </a:t>
            </a:r>
            <a:r>
              <a:rPr lang="ru-RU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2-2.3-1081-2016 «Газораспределительные станции. Общие технические требования»</a:t>
            </a:r>
            <a:r>
              <a:rPr lang="ru-RU" sz="16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были определены </a:t>
            </a:r>
            <a:r>
              <a:rPr lang="ru-RU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5 основных признаков, </a:t>
            </a:r>
            <a:r>
              <a:rPr lang="ru-RU" sz="16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которыми должна обладать </a:t>
            </a:r>
            <a:r>
              <a:rPr lang="ru-RU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ГРС нового поколения </a:t>
            </a:r>
            <a:r>
              <a:rPr lang="ru-RU" sz="16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(далее - АГРС НП).</a:t>
            </a:r>
            <a:endParaRPr lang="ru-RU" sz="1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  <a:ea typeface="+mn-ea"/>
                <a:cs typeface="Arial" charset="0"/>
              </a:rPr>
              <a:t>ТРЕБОВАНИЯ К АГРС НОВОГО ПОКОЛЕНИЯ (АГРС НП)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 bwMode="auto">
          <a:xfrm>
            <a:off x="0" y="777878"/>
            <a:ext cx="9144000" cy="110172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b="1" kern="0">
                <a:solidFill>
                  <a:srgbClr val="206AB7"/>
                </a:solidFill>
                <a:latin typeface="+mn-lt"/>
                <a:cs typeface="Arial" charset="0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defTabSz="914400"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16000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1A62BA"/>
                </a:solidFill>
                <a:latin typeface="Arial Narrow"/>
              </a:rPr>
              <a:t>По поручению ПАО «Газпром» в 2017 году </a:t>
            </a:r>
            <a:r>
              <a:rPr lang="ru-RU" sz="1600" b="0" dirty="0">
                <a:solidFill>
                  <a:srgbClr val="1A62BA"/>
                </a:solidFill>
                <a:latin typeface="Arial Narrow"/>
              </a:rPr>
              <a:t>ООО «ГТНН» совместно с ООО «НПП «Авиагаз-Союз+» была </a:t>
            </a:r>
            <a:r>
              <a:rPr lang="ru-RU" sz="1600" dirty="0">
                <a:solidFill>
                  <a:srgbClr val="1A62BA"/>
                </a:solidFill>
                <a:latin typeface="Arial Narrow"/>
              </a:rPr>
              <a:t>разработана концепция АГРС </a:t>
            </a:r>
            <a:r>
              <a:rPr lang="ru-RU" sz="1600" dirty="0" smtClean="0">
                <a:solidFill>
                  <a:srgbClr val="1A62BA"/>
                </a:solidFill>
                <a:latin typeface="Arial Narrow"/>
              </a:rPr>
              <a:t>НП, </a:t>
            </a:r>
            <a:r>
              <a:rPr lang="ru-RU" sz="1600" b="0" dirty="0" smtClean="0">
                <a:solidFill>
                  <a:srgbClr val="1A62BA"/>
                </a:solidFill>
                <a:latin typeface="Arial Narrow"/>
              </a:rPr>
              <a:t>соответствующая </a:t>
            </a:r>
            <a:r>
              <a:rPr lang="ru-RU" sz="1600" b="0" dirty="0">
                <a:solidFill>
                  <a:srgbClr val="1A62BA"/>
                </a:solidFill>
                <a:latin typeface="Arial Narrow"/>
              </a:rPr>
              <a:t>требованиям </a:t>
            </a:r>
            <a:r>
              <a:rPr lang="ru-RU" sz="1600" dirty="0" smtClean="0">
                <a:solidFill>
                  <a:srgbClr val="1A62BA"/>
                </a:solidFill>
                <a:latin typeface="Arial Narrow"/>
              </a:rPr>
              <a:t>п. 10.5  </a:t>
            </a:r>
            <a:r>
              <a:rPr lang="ru-RU" sz="1600" b="0" dirty="0" smtClean="0">
                <a:solidFill>
                  <a:srgbClr val="1A62BA"/>
                </a:solidFill>
                <a:latin typeface="Arial Narrow"/>
              </a:rPr>
              <a:t>СТО </a:t>
            </a:r>
            <a:r>
              <a:rPr lang="ru-RU" sz="1600" b="0" dirty="0">
                <a:solidFill>
                  <a:srgbClr val="1A62BA"/>
                </a:solidFill>
                <a:latin typeface="Arial Narrow"/>
              </a:rPr>
              <a:t>Газпром </a:t>
            </a:r>
            <a:r>
              <a:rPr lang="ru-RU" sz="1600" b="0" dirty="0" smtClean="0">
                <a:solidFill>
                  <a:srgbClr val="1A62BA"/>
                </a:solidFill>
                <a:latin typeface="Arial Narrow"/>
              </a:rPr>
              <a:t>2-2.3-1081-2016</a:t>
            </a:r>
            <a:r>
              <a:rPr lang="ru-RU" sz="1600" b="0" dirty="0">
                <a:solidFill>
                  <a:srgbClr val="1A62BA"/>
                </a:solidFill>
                <a:latin typeface="Arial Narrow"/>
              </a:rPr>
              <a:t>. </a:t>
            </a:r>
            <a:endParaRPr lang="ru-RU" sz="1600" b="0" dirty="0" smtClean="0">
              <a:solidFill>
                <a:srgbClr val="1A62BA"/>
              </a:solidFill>
              <a:latin typeface="Arial Narrow"/>
            </a:endParaRPr>
          </a:p>
          <a:p>
            <a:pPr marL="2160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>
                <a:solidFill>
                  <a:srgbClr val="1A62BA"/>
                </a:solidFill>
                <a:latin typeface="Arial Narrow"/>
              </a:rPr>
              <a:t>В </a:t>
            </a:r>
            <a:r>
              <a:rPr lang="ru-RU" sz="1600" b="0" dirty="0">
                <a:solidFill>
                  <a:srgbClr val="1A62BA"/>
                </a:solidFill>
                <a:latin typeface="Arial Narrow"/>
              </a:rPr>
              <a:t>период с </a:t>
            </a:r>
            <a:r>
              <a:rPr lang="ru-RU" sz="1600" dirty="0">
                <a:solidFill>
                  <a:srgbClr val="1A62BA"/>
                </a:solidFill>
                <a:latin typeface="Arial Narrow"/>
              </a:rPr>
              <a:t>16 по 18 октября 2018 года на ГРС «</a:t>
            </a:r>
            <a:r>
              <a:rPr lang="ru-RU" sz="1600" dirty="0" err="1">
                <a:solidFill>
                  <a:srgbClr val="1A62BA"/>
                </a:solidFill>
                <a:latin typeface="Arial Narrow"/>
              </a:rPr>
              <a:t>Н.Александровка</a:t>
            </a:r>
            <a:r>
              <a:rPr lang="ru-RU" sz="1600" dirty="0">
                <a:solidFill>
                  <a:srgbClr val="1A62BA"/>
                </a:solidFill>
                <a:latin typeface="Arial Narrow"/>
              </a:rPr>
              <a:t>»</a:t>
            </a:r>
            <a:r>
              <a:rPr lang="ru-RU" sz="1600" b="0" dirty="0">
                <a:solidFill>
                  <a:srgbClr val="1A62BA"/>
                </a:solidFill>
                <a:latin typeface="Arial Narrow"/>
              </a:rPr>
              <a:t> Починковского ЛПУМГ были </a:t>
            </a:r>
            <a:r>
              <a:rPr lang="ru-RU" sz="1600" dirty="0">
                <a:solidFill>
                  <a:srgbClr val="1A62BA"/>
                </a:solidFill>
                <a:latin typeface="Arial Narrow"/>
              </a:rPr>
              <a:t>проведены приемочные </a:t>
            </a:r>
            <a:r>
              <a:rPr lang="ru-RU" sz="1600" dirty="0" smtClean="0">
                <a:solidFill>
                  <a:srgbClr val="1A62BA"/>
                </a:solidFill>
                <a:latin typeface="Arial Narrow"/>
              </a:rPr>
              <a:t>испытания.</a:t>
            </a:r>
            <a:endParaRPr lang="ru-RU" sz="1600" dirty="0">
              <a:solidFill>
                <a:srgbClr val="1A62BA"/>
              </a:solidFill>
              <a:latin typeface="Arial Narrow"/>
            </a:endParaRP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1"/>
          </p:nvPr>
        </p:nvSpPr>
        <p:spPr>
          <a:xfrm>
            <a:off x="1551600" y="4816396"/>
            <a:ext cx="7592400" cy="307777"/>
          </a:xfrm>
        </p:spPr>
        <p:txBody>
          <a:bodyPr/>
          <a:lstStyle/>
          <a:p>
            <a:r>
              <a:rPr lang="ru-RU" dirty="0"/>
              <a:t>ОПЫТ ВНЕДРЕНИЯ И ЭКСПЛУАТАЦИИ АГРС НОВОГО ПОКОЛЕНИЯ НА ГРС «</a:t>
            </a:r>
            <a:r>
              <a:rPr lang="ru-RU" dirty="0" smtClean="0"/>
              <a:t>Н. </a:t>
            </a:r>
            <a:r>
              <a:rPr lang="ru-RU" dirty="0"/>
              <a:t>АЛЕКСАНДРОВКА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 defTabSz="913568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ПРИМЕНЕНИЕ АГРС НП ПРИ РЕМОНТЕ ГРС «Н.АЛЕКСАНДРОВКА»</a:t>
            </a:r>
            <a:endParaRPr lang="ru-RU" sz="1800" b="1" kern="0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pic>
        <p:nvPicPr>
          <p:cNvPr id="3" name="Picture 2" descr="D:\Users\grs2\Documents\Новое оборудование\ГРС НП Патриот\Фото АГРС НП\Фото Манкеров 08.10.2019\SIM_6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" y="1933575"/>
            <a:ext cx="4187190" cy="279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49702"/>
              </p:ext>
            </p:extLst>
          </p:nvPr>
        </p:nvGraphicFramePr>
        <p:xfrm>
          <a:off x="4266413" y="1879599"/>
          <a:ext cx="4742122" cy="2862931"/>
        </p:xfrm>
        <a:graphic>
          <a:graphicData uri="http://schemas.openxmlformats.org/drawingml/2006/table">
            <a:tbl>
              <a:tblPr firstRow="1" bandRow="1"/>
              <a:tblGrid>
                <a:gridCol w="415301"/>
                <a:gridCol w="3298951"/>
                <a:gridCol w="1027870"/>
              </a:tblGrid>
              <a:tr h="5007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Наименование документа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Дата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9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Протокол совещания по вопросам развития концепции  АГРС нового поколения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, создания и реализации календарно-сетевого графика ее производства на объекте ПАО «Газпром»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23.05.2017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350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Техническое задание на изготовление </a:t>
                      </a: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АГРС «Исток» по объекту: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«ГРС Н. Александровка»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17.10.2017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02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Программа  и методика приемочных</a:t>
                      </a:r>
                      <a:r>
                        <a:rPr lang="ru-RU" sz="1200" b="1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испытаний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 АГРС-НП «Исток-20»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13.09.2018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4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Протокол </a:t>
                      </a:r>
                      <a:r>
                        <a:rPr lang="ru-RU" sz="1200" b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проведения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опытно-промышленной</a:t>
                      </a:r>
                      <a:r>
                        <a:rPr lang="ru-RU" sz="1200" b="1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эксплуатации 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и испытаний на </a:t>
                      </a:r>
                      <a:endParaRPr lang="ru-RU" sz="1200" baseline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ГРС «Н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. Александровка АГРС-НП «Исток-20»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18.10.2018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71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5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marL="0" marR="0" indent="0" algn="just" defTabSz="4566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Акт</a:t>
                      </a:r>
                      <a:r>
                        <a:rPr lang="ru-RU" sz="1200" b="1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приемочных испытаний  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на </a:t>
                      </a:r>
                      <a:endParaRPr lang="ru-RU" sz="1200" baseline="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marR="0" indent="0" algn="just" defTabSz="45665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ГРС «</a:t>
                      </a:r>
                      <a:r>
                        <a:rPr lang="ru-RU" sz="1200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Н. Александровка АГРС-НП «Исток-20»</a:t>
                      </a:r>
                      <a:endParaRPr lang="ru-RU" sz="1200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29.10.2018</a:t>
                      </a:r>
                      <a:endParaRPr lang="ru-RU" sz="12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4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0" y="787401"/>
            <a:ext cx="9144000" cy="908572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b="1" kern="1200" dirty="0" smtClean="0">
                <a:latin typeface="Arial Narrow" panose="020B0606020202030204" pitchFamily="34" charset="0"/>
              </a:rPr>
              <a:t>Технологическая схема АГРС </a:t>
            </a:r>
            <a:r>
              <a:rPr lang="ru-RU" sz="1600" b="1" kern="1200" dirty="0">
                <a:latin typeface="Arial Narrow" panose="020B0606020202030204" pitchFamily="34" charset="0"/>
              </a:rPr>
              <a:t>НП </a:t>
            </a:r>
            <a:r>
              <a:rPr lang="ru-RU" sz="1600" b="1" kern="1200" dirty="0" smtClean="0">
                <a:latin typeface="Arial Narrow" panose="020B0606020202030204" pitchFamily="34" charset="0"/>
              </a:rPr>
              <a:t>построена по методу </a:t>
            </a:r>
            <a:r>
              <a:rPr lang="ru-RU" sz="1600" b="1" kern="1200" dirty="0">
                <a:latin typeface="Arial Narrow" panose="020B0606020202030204" pitchFamily="34" charset="0"/>
              </a:rPr>
              <a:t>параллельного резервирования объединенной группы </a:t>
            </a:r>
            <a:r>
              <a:rPr lang="ru-RU" sz="1600" b="1" kern="1200" dirty="0" smtClean="0">
                <a:latin typeface="Arial Narrow" panose="020B0606020202030204" pitchFamily="34" charset="0"/>
              </a:rPr>
              <a:t>узлов (</a:t>
            </a:r>
            <a:r>
              <a:rPr lang="ru-RU" sz="1600" kern="1200" dirty="0" smtClean="0">
                <a:latin typeface="Arial Narrow" panose="020B0606020202030204" pitchFamily="34" charset="0"/>
              </a:rPr>
              <a:t>узлы </a:t>
            </a:r>
            <a:r>
              <a:rPr lang="ru-RU" sz="1600" kern="1200" dirty="0">
                <a:latin typeface="Arial Narrow" panose="020B0606020202030204" pitchFamily="34" charset="0"/>
              </a:rPr>
              <a:t>очистки, подогрева и редуцирования </a:t>
            </a:r>
            <a:r>
              <a:rPr lang="ru-RU" sz="1600" kern="1200" dirty="0" smtClean="0">
                <a:latin typeface="Arial Narrow" panose="020B0606020202030204" pitchFamily="34" charset="0"/>
              </a:rPr>
              <a:t>газа располагаются </a:t>
            </a:r>
            <a:r>
              <a:rPr lang="ru-RU" sz="1600" kern="1200" dirty="0">
                <a:latin typeface="Arial Narrow" panose="020B0606020202030204" pitchFamily="34" charset="0"/>
              </a:rPr>
              <a:t>последовательно в </a:t>
            </a:r>
            <a:r>
              <a:rPr lang="ru-RU" sz="1600" kern="1200" dirty="0" smtClean="0">
                <a:latin typeface="Arial Narrow" panose="020B0606020202030204" pitchFamily="34" charset="0"/>
              </a:rPr>
              <a:t>одной технологической линии </a:t>
            </a:r>
            <a:r>
              <a:rPr lang="ru-RU" sz="1600" b="1" kern="1200" dirty="0" smtClean="0">
                <a:latin typeface="Arial Narrow" panose="020B0606020202030204" pitchFamily="34" charset="0"/>
              </a:rPr>
              <a:t>без </a:t>
            </a:r>
            <a:r>
              <a:rPr lang="ru-RU" sz="1600" b="1" kern="1200" dirty="0">
                <a:latin typeface="Arial Narrow" panose="020B0606020202030204" pitchFamily="34" charset="0"/>
              </a:rPr>
              <a:t>промежуточной запорной </a:t>
            </a:r>
            <a:r>
              <a:rPr lang="ru-RU" sz="1600" b="1" kern="1200" dirty="0" smtClean="0">
                <a:latin typeface="Arial Narrow" panose="020B0606020202030204" pitchFamily="34" charset="0"/>
              </a:rPr>
              <a:t>арматуры).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138" y="2249033"/>
            <a:ext cx="4078516" cy="204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703862" y="2447189"/>
            <a:ext cx="3735328" cy="1642726"/>
            <a:chOff x="4642218" y="2008188"/>
            <a:chExt cx="3735328" cy="1642726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4642218" y="2008188"/>
              <a:ext cx="3735328" cy="1642726"/>
              <a:chOff x="4642218" y="2008188"/>
              <a:chExt cx="3735328" cy="1642726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2218" y="2008188"/>
                <a:ext cx="3735328" cy="16427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78699" y="2759282"/>
                <a:ext cx="463551" cy="679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0" name="Группа 19"/>
              <p:cNvGrpSpPr/>
              <p:nvPr/>
            </p:nvGrpSpPr>
            <p:grpSpPr>
              <a:xfrm>
                <a:off x="5451474" y="2829551"/>
                <a:ext cx="908039" cy="723273"/>
                <a:chOff x="5451474" y="2829551"/>
                <a:chExt cx="908039" cy="723273"/>
              </a:xfrm>
            </p:grpSpPr>
            <p:pic>
              <p:nvPicPr>
                <p:cNvPr id="2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767684" y="3260724"/>
                  <a:ext cx="317501" cy="292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 flipV="1">
                  <a:off x="5451474" y="2975601"/>
                  <a:ext cx="0" cy="437244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  <a:effectLst>
                  <a:outerShdw dist="20000" dir="5400000" sx="1000" sy="1000" rotWithShape="0">
                    <a:srgbClr val="000000"/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>
                  <a:off x="5451474" y="2975601"/>
                  <a:ext cx="908039" cy="0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  <a:effectLst>
                  <a:outerShdw dist="20000" dir="5400000" sx="1000" sy="1000" rotWithShape="0">
                    <a:srgbClr val="000000"/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единительная линия 24"/>
                <p:cNvCxnSpPr/>
                <p:nvPr/>
              </p:nvCxnSpPr>
              <p:spPr>
                <a:xfrm flipV="1">
                  <a:off x="6359513" y="2975601"/>
                  <a:ext cx="0" cy="437244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  <a:effectLst>
                  <a:outerShdw dist="20000" dir="5400000" sx="1000" sy="1000" rotWithShape="0">
                    <a:srgbClr val="000000"/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764390" y="2829551"/>
                  <a:ext cx="317501" cy="292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499097" y="2883326"/>
                  <a:ext cx="219103" cy="184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085185" y="2883326"/>
                  <a:ext cx="219103" cy="184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500837" y="3308775"/>
                  <a:ext cx="219103" cy="184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096450" y="3308775"/>
                  <a:ext cx="219103" cy="184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33952" y="2800419"/>
                <a:ext cx="143350" cy="595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583424" y="2355957"/>
              <a:ext cx="270508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>
              <a:outerShdw dist="20000" dir="540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>
            <a:off x="5657602" y="2203040"/>
            <a:ext cx="2705080" cy="770157"/>
            <a:chOff x="5595958" y="1761257"/>
            <a:chExt cx="2705080" cy="770157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5595958" y="1951000"/>
              <a:ext cx="0" cy="403262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>
              <a:outerShdw dist="20000" dir="540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595958" y="1951000"/>
              <a:ext cx="270508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>
              <a:outerShdw dist="20000" dir="540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8301038" y="1951000"/>
              <a:ext cx="0" cy="403262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>
              <a:outerShdw dist="20000" dir="540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/>
            <p:cNvGrpSpPr/>
            <p:nvPr/>
          </p:nvGrpSpPr>
          <p:grpSpPr>
            <a:xfrm>
              <a:off x="5897531" y="1761257"/>
              <a:ext cx="355632" cy="770157"/>
              <a:chOff x="5897531" y="1761257"/>
              <a:chExt cx="355632" cy="770157"/>
            </a:xfrm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8160" y="1761257"/>
                <a:ext cx="355003" cy="365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97531" y="2166214"/>
                <a:ext cx="355003" cy="365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8" name="Группа 37"/>
          <p:cNvGrpSpPr/>
          <p:nvPr/>
        </p:nvGrpSpPr>
        <p:grpSpPr>
          <a:xfrm>
            <a:off x="7123008" y="2199865"/>
            <a:ext cx="750722" cy="703407"/>
            <a:chOff x="7061364" y="1758082"/>
            <a:chExt cx="750722" cy="703407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73898" y="1758082"/>
              <a:ext cx="304801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07285" y="1758082"/>
              <a:ext cx="304801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61364" y="2163039"/>
              <a:ext cx="304801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94751" y="2163039"/>
              <a:ext cx="304801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5711723" y="2295746"/>
            <a:ext cx="2555737" cy="594269"/>
            <a:chOff x="5650079" y="1853963"/>
            <a:chExt cx="2555737" cy="594269"/>
          </a:xfrm>
        </p:grpSpPr>
        <p:pic>
          <p:nvPicPr>
            <p:cNvPr id="44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62613" y="1853963"/>
              <a:ext cx="219103" cy="18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86713" y="1858725"/>
              <a:ext cx="219103" cy="18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0079" y="2258920"/>
              <a:ext cx="219103" cy="18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74179" y="2263682"/>
              <a:ext cx="219103" cy="18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8" name="Группа 47"/>
          <p:cNvGrpSpPr/>
          <p:nvPr/>
        </p:nvGrpSpPr>
        <p:grpSpPr>
          <a:xfrm>
            <a:off x="5488283" y="2803287"/>
            <a:ext cx="1467296" cy="1045270"/>
            <a:chOff x="5426639" y="2361504"/>
            <a:chExt cx="1467296" cy="1045270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5426639" y="2361504"/>
              <a:ext cx="0" cy="318466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>
              <a:outerShdw dist="20000" dir="540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 flipV="1">
              <a:off x="6789755" y="2679970"/>
              <a:ext cx="11718" cy="726804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>
              <a:outerShdw dist="20000" dir="540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5426639" y="2679970"/>
              <a:ext cx="136311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>
              <a:outerShdw dist="20000" dir="540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32437" y="2582933"/>
              <a:ext cx="260351" cy="18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671484" y="2893802"/>
              <a:ext cx="260351" cy="18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41398" y="2490064"/>
              <a:ext cx="304801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5" name="Прямоугольник 54"/>
          <p:cNvSpPr/>
          <p:nvPr/>
        </p:nvSpPr>
        <p:spPr>
          <a:xfrm>
            <a:off x="1363394" y="2051509"/>
            <a:ext cx="1257300" cy="973207"/>
          </a:xfrm>
          <a:prstGeom prst="rect">
            <a:avLst/>
          </a:prstGeom>
          <a:noFill/>
          <a:ln w="38100">
            <a:solidFill>
              <a:srgbClr val="FF0000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6342910" y="2172952"/>
            <a:ext cx="711035" cy="722457"/>
            <a:chOff x="6281264" y="1731169"/>
            <a:chExt cx="711035" cy="722457"/>
          </a:xfrm>
        </p:grpSpPr>
        <p:pic>
          <p:nvPicPr>
            <p:cNvPr id="57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93798" y="1731169"/>
              <a:ext cx="698501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81264" y="2136126"/>
              <a:ext cx="698501" cy="31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9" name="Прямоугольник 58"/>
          <p:cNvSpPr/>
          <p:nvPr/>
        </p:nvSpPr>
        <p:spPr>
          <a:xfrm>
            <a:off x="2773094" y="2053205"/>
            <a:ext cx="1257300" cy="973207"/>
          </a:xfrm>
          <a:prstGeom prst="rect">
            <a:avLst/>
          </a:prstGeom>
          <a:noFill/>
          <a:ln w="38100">
            <a:solidFill>
              <a:srgbClr val="FF0000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2480994" y="3201065"/>
            <a:ext cx="1612900" cy="973207"/>
          </a:xfrm>
          <a:prstGeom prst="rect">
            <a:avLst/>
          </a:prstGeom>
          <a:noFill/>
          <a:ln w="38100">
            <a:solidFill>
              <a:srgbClr val="FF0000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534084" y="2761474"/>
            <a:ext cx="232410" cy="1233132"/>
          </a:xfrm>
          <a:prstGeom prst="rect">
            <a:avLst/>
          </a:prstGeom>
          <a:noFill/>
          <a:ln w="38100">
            <a:solidFill>
              <a:srgbClr val="FF0000">
                <a:alpha val="2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121642" y="2773616"/>
            <a:ext cx="199305" cy="1199757"/>
            <a:chOff x="1121640" y="2773615"/>
            <a:chExt cx="199305" cy="1199757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1121640" y="2773615"/>
              <a:ext cx="199305" cy="102258"/>
              <a:chOff x="933079" y="2263651"/>
              <a:chExt cx="343321" cy="144016"/>
            </a:xfrm>
            <a:solidFill>
              <a:srgbClr val="00B050"/>
            </a:solidFill>
          </p:grpSpPr>
          <p:sp>
            <p:nvSpPr>
              <p:cNvPr id="84" name="Равнобедренный треугольник 83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5" name="Равнобедренный треугольник 84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6" name="Группа 65"/>
            <p:cNvGrpSpPr/>
            <p:nvPr/>
          </p:nvGrpSpPr>
          <p:grpSpPr>
            <a:xfrm>
              <a:off x="1121640" y="3871114"/>
              <a:ext cx="199305" cy="102258"/>
              <a:chOff x="933079" y="2263651"/>
              <a:chExt cx="343321" cy="144016"/>
            </a:xfrm>
            <a:solidFill>
              <a:srgbClr val="00B050"/>
            </a:solidFill>
          </p:grpSpPr>
          <p:sp>
            <p:nvSpPr>
              <p:cNvPr id="82" name="Равнобедренный треугольник 81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3" name="Равнобедренный треугольник 82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1559449" y="2380878"/>
            <a:ext cx="2391190" cy="1592495"/>
            <a:chOff x="1559449" y="2380877"/>
            <a:chExt cx="2391190" cy="1592495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2219396" y="2380877"/>
              <a:ext cx="199305" cy="99418"/>
              <a:chOff x="933079" y="2263651"/>
              <a:chExt cx="343321" cy="144016"/>
            </a:xfrm>
            <a:solidFill>
              <a:srgbClr val="FF0000"/>
            </a:solidFill>
          </p:grpSpPr>
          <p:sp>
            <p:nvSpPr>
              <p:cNvPr id="88" name="Равнобедренный треугольник 87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9" name="Равнобедренный треугольник 88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4" name="Группа 63"/>
            <p:cNvGrpSpPr/>
            <p:nvPr/>
          </p:nvGrpSpPr>
          <p:grpSpPr>
            <a:xfrm>
              <a:off x="2219396" y="2768617"/>
              <a:ext cx="199305" cy="102258"/>
              <a:chOff x="933079" y="2263651"/>
              <a:chExt cx="343321" cy="144016"/>
            </a:xfrm>
            <a:solidFill>
              <a:srgbClr val="FF0000"/>
            </a:solidFill>
          </p:grpSpPr>
          <p:sp>
            <p:nvSpPr>
              <p:cNvPr id="86" name="Равнобедренный треугольник 85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7" name="Равнобедренный треугольник 86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7" name="Группа 66"/>
            <p:cNvGrpSpPr/>
            <p:nvPr/>
          </p:nvGrpSpPr>
          <p:grpSpPr>
            <a:xfrm rot="5400000">
              <a:off x="2905990" y="2599337"/>
              <a:ext cx="199305" cy="102258"/>
              <a:chOff x="933079" y="2263651"/>
              <a:chExt cx="343321" cy="144016"/>
            </a:xfrm>
            <a:solidFill>
              <a:srgbClr val="FF0000"/>
            </a:solidFill>
          </p:grpSpPr>
          <p:sp>
            <p:nvSpPr>
              <p:cNvPr id="80" name="Равнобедренный треугольник 79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1" name="Равнобедренный треугольник 80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8" name="Группа 67"/>
            <p:cNvGrpSpPr/>
            <p:nvPr/>
          </p:nvGrpSpPr>
          <p:grpSpPr>
            <a:xfrm rot="5400000">
              <a:off x="3751334" y="2598503"/>
              <a:ext cx="199305" cy="102258"/>
              <a:chOff x="933079" y="2263651"/>
              <a:chExt cx="343321" cy="144016"/>
            </a:xfrm>
            <a:solidFill>
              <a:srgbClr val="FF0000"/>
            </a:solidFill>
          </p:grpSpPr>
          <p:sp>
            <p:nvSpPr>
              <p:cNvPr id="78" name="Равнобедренный треугольник 77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9" name="Равнобедренный треугольник 78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3327472" y="2766471"/>
              <a:ext cx="199305" cy="102258"/>
              <a:chOff x="933079" y="2263651"/>
              <a:chExt cx="343321" cy="144016"/>
            </a:xfrm>
            <a:solidFill>
              <a:srgbClr val="FF0000"/>
            </a:solidFill>
          </p:grpSpPr>
          <p:sp>
            <p:nvSpPr>
              <p:cNvPr id="76" name="Равнобедренный треугольник 75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70" name="Группа 69"/>
            <p:cNvGrpSpPr/>
            <p:nvPr/>
          </p:nvGrpSpPr>
          <p:grpSpPr>
            <a:xfrm>
              <a:off x="3751333" y="3407400"/>
              <a:ext cx="199305" cy="102258"/>
              <a:chOff x="933079" y="2263651"/>
              <a:chExt cx="343321" cy="144016"/>
            </a:xfrm>
            <a:solidFill>
              <a:srgbClr val="FF0000"/>
            </a:solidFill>
          </p:grpSpPr>
          <p:sp>
            <p:nvSpPr>
              <p:cNvPr id="74" name="Равнобедренный треугольник 73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5" name="Равнобедренный треугольник 74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71" name="Группа 70"/>
            <p:cNvGrpSpPr/>
            <p:nvPr/>
          </p:nvGrpSpPr>
          <p:grpSpPr>
            <a:xfrm>
              <a:off x="3751334" y="3871114"/>
              <a:ext cx="199305" cy="102258"/>
              <a:chOff x="933079" y="2263651"/>
              <a:chExt cx="343321" cy="144016"/>
            </a:xfrm>
            <a:solidFill>
              <a:srgbClr val="FF0000"/>
            </a:solidFill>
          </p:grpSpPr>
          <p:sp>
            <p:nvSpPr>
              <p:cNvPr id="72" name="Равнобедренный треугольник 71"/>
              <p:cNvSpPr/>
              <p:nvPr/>
            </p:nvSpPr>
            <p:spPr>
              <a:xfrm rot="5400000">
                <a:off x="933079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73" name="Равнобедренный треугольник 72"/>
              <p:cNvSpPr/>
              <p:nvPr/>
            </p:nvSpPr>
            <p:spPr>
              <a:xfrm rot="16200000">
                <a:off x="1132384" y="2263651"/>
                <a:ext cx="144016" cy="144016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91" name="Группа 90"/>
            <p:cNvGrpSpPr/>
            <p:nvPr/>
          </p:nvGrpSpPr>
          <p:grpSpPr>
            <a:xfrm>
              <a:off x="1559449" y="2405480"/>
              <a:ext cx="161426" cy="67361"/>
              <a:chOff x="1497805" y="1963698"/>
              <a:chExt cx="161426" cy="67361"/>
            </a:xfrm>
            <a:solidFill>
              <a:srgbClr val="FF0000"/>
            </a:solidFill>
          </p:grpSpPr>
          <p:sp>
            <p:nvSpPr>
              <p:cNvPr id="98" name="Равнобедренный треугольник 97"/>
              <p:cNvSpPr/>
              <p:nvPr/>
            </p:nvSpPr>
            <p:spPr>
              <a:xfrm rot="5400000">
                <a:off x="1495895" y="1975779"/>
                <a:ext cx="57190" cy="53370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99" name="Равнобедренный треугольник 98"/>
              <p:cNvSpPr/>
              <p:nvPr/>
            </p:nvSpPr>
            <p:spPr>
              <a:xfrm rot="16200000">
                <a:off x="1602692" y="1974518"/>
                <a:ext cx="67359" cy="45719"/>
              </a:xfrm>
              <a:prstGeom prst="triangl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92" name="Равнобедренный треугольник 91"/>
            <p:cNvSpPr/>
            <p:nvPr/>
          </p:nvSpPr>
          <p:spPr>
            <a:xfrm rot="5400000">
              <a:off x="1563287" y="2808937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3" name="Равнобедренный треугольник 92"/>
            <p:cNvSpPr/>
            <p:nvPr/>
          </p:nvSpPr>
          <p:spPr>
            <a:xfrm rot="16200000">
              <a:off x="1671345" y="2817600"/>
              <a:ext cx="45719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4" name="Равнобедренный треугольник 93"/>
            <p:cNvSpPr/>
            <p:nvPr/>
          </p:nvSpPr>
          <p:spPr>
            <a:xfrm rot="5400000">
              <a:off x="2608464" y="3429874"/>
              <a:ext cx="57190" cy="533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5" name="Равнобедренный треугольник 94"/>
            <p:cNvSpPr/>
            <p:nvPr/>
          </p:nvSpPr>
          <p:spPr>
            <a:xfrm rot="16200000">
              <a:off x="2715261" y="3428613"/>
              <a:ext cx="67359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6" name="Равнобедренный треугольник 95"/>
            <p:cNvSpPr/>
            <p:nvPr/>
          </p:nvSpPr>
          <p:spPr>
            <a:xfrm rot="5400000">
              <a:off x="2608464" y="3895560"/>
              <a:ext cx="57190" cy="5337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" name="Равнобедренный треугольник 96"/>
            <p:cNvSpPr/>
            <p:nvPr/>
          </p:nvSpPr>
          <p:spPr>
            <a:xfrm rot="16200000">
              <a:off x="2715261" y="3894299"/>
              <a:ext cx="67359" cy="457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>
            <a:off x="5724110" y="2363761"/>
            <a:ext cx="2506997" cy="470789"/>
            <a:chOff x="5669980" y="1917478"/>
            <a:chExt cx="2506997" cy="470789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5678917" y="1917478"/>
              <a:ext cx="161426" cy="57190"/>
              <a:chOff x="1497805" y="1950998"/>
              <a:chExt cx="161426" cy="67361"/>
            </a:xfrm>
          </p:grpSpPr>
          <p:sp>
            <p:nvSpPr>
              <p:cNvPr id="111" name="Равнобедренный треугольник 110"/>
              <p:cNvSpPr/>
              <p:nvPr/>
            </p:nvSpPr>
            <p:spPr>
              <a:xfrm rot="5400000">
                <a:off x="1495895" y="1963079"/>
                <a:ext cx="57190" cy="53370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2" name="Равнобедренный треугольник 111"/>
              <p:cNvSpPr/>
              <p:nvPr/>
            </p:nvSpPr>
            <p:spPr>
              <a:xfrm rot="16200000">
                <a:off x="1602692" y="1961818"/>
                <a:ext cx="67359" cy="45719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02" name="Группа 101"/>
            <p:cNvGrpSpPr/>
            <p:nvPr/>
          </p:nvGrpSpPr>
          <p:grpSpPr>
            <a:xfrm>
              <a:off x="5669980" y="2326835"/>
              <a:ext cx="161426" cy="57190"/>
              <a:chOff x="1497805" y="1950998"/>
              <a:chExt cx="161426" cy="67361"/>
            </a:xfrm>
          </p:grpSpPr>
          <p:sp>
            <p:nvSpPr>
              <p:cNvPr id="109" name="Равнобедренный треугольник 108"/>
              <p:cNvSpPr/>
              <p:nvPr/>
            </p:nvSpPr>
            <p:spPr>
              <a:xfrm rot="5400000">
                <a:off x="1495895" y="1963079"/>
                <a:ext cx="57190" cy="53370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0" name="Равнобедренный треугольник 109"/>
              <p:cNvSpPr/>
              <p:nvPr/>
            </p:nvSpPr>
            <p:spPr>
              <a:xfrm rot="16200000">
                <a:off x="1602692" y="1961818"/>
                <a:ext cx="67359" cy="45719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03" name="Группа 102"/>
            <p:cNvGrpSpPr/>
            <p:nvPr/>
          </p:nvGrpSpPr>
          <p:grpSpPr>
            <a:xfrm>
              <a:off x="8015551" y="1926113"/>
              <a:ext cx="161426" cy="57190"/>
              <a:chOff x="1497805" y="1950998"/>
              <a:chExt cx="161426" cy="67361"/>
            </a:xfrm>
          </p:grpSpPr>
          <p:sp>
            <p:nvSpPr>
              <p:cNvPr id="107" name="Равнобедренный треугольник 106"/>
              <p:cNvSpPr/>
              <p:nvPr/>
            </p:nvSpPr>
            <p:spPr>
              <a:xfrm rot="5400000">
                <a:off x="1495895" y="1963079"/>
                <a:ext cx="57190" cy="53370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8" name="Равнобедренный треугольник 107"/>
              <p:cNvSpPr/>
              <p:nvPr/>
            </p:nvSpPr>
            <p:spPr>
              <a:xfrm rot="16200000">
                <a:off x="1602692" y="1961818"/>
                <a:ext cx="67359" cy="45719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04" name="Группа 103"/>
            <p:cNvGrpSpPr/>
            <p:nvPr/>
          </p:nvGrpSpPr>
          <p:grpSpPr>
            <a:xfrm>
              <a:off x="7997482" y="2331077"/>
              <a:ext cx="161426" cy="57190"/>
              <a:chOff x="1497805" y="1950998"/>
              <a:chExt cx="161426" cy="67361"/>
            </a:xfrm>
          </p:grpSpPr>
          <p:sp>
            <p:nvSpPr>
              <p:cNvPr id="105" name="Равнобедренный треугольник 104"/>
              <p:cNvSpPr/>
              <p:nvPr/>
            </p:nvSpPr>
            <p:spPr>
              <a:xfrm rot="5400000">
                <a:off x="1495895" y="1963079"/>
                <a:ext cx="57190" cy="53370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06" name="Равнобедренный треугольник 105"/>
              <p:cNvSpPr/>
              <p:nvPr/>
            </p:nvSpPr>
            <p:spPr>
              <a:xfrm rot="16200000">
                <a:off x="1602692" y="1961818"/>
                <a:ext cx="67359" cy="45719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113" name="Группа 112"/>
          <p:cNvGrpSpPr/>
          <p:nvPr/>
        </p:nvGrpSpPr>
        <p:grpSpPr>
          <a:xfrm>
            <a:off x="1992427" y="4136348"/>
            <a:ext cx="5224016" cy="599670"/>
            <a:chOff x="1908176" y="4290009"/>
            <a:chExt cx="4694171" cy="425968"/>
          </a:xfrm>
        </p:grpSpPr>
        <p:pic>
          <p:nvPicPr>
            <p:cNvPr id="114" name="Рисунок 113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1950" y="4325363"/>
              <a:ext cx="1077669" cy="378645"/>
            </a:xfrm>
            <a:prstGeom prst="rect">
              <a:avLst/>
            </a:prstGeom>
          </p:spPr>
        </p:pic>
        <p:pic>
          <p:nvPicPr>
            <p:cNvPr id="115" name="Рисунок 114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8176" y="4383759"/>
              <a:ext cx="928810" cy="300481"/>
            </a:xfrm>
            <a:prstGeom prst="rect">
              <a:avLst/>
            </a:prstGeom>
          </p:spPr>
        </p:pic>
        <p:pic>
          <p:nvPicPr>
            <p:cNvPr id="116" name="Рисунок 115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631" y="4344714"/>
              <a:ext cx="1176216" cy="370786"/>
            </a:xfrm>
            <a:prstGeom prst="rect">
              <a:avLst/>
            </a:prstGeom>
          </p:spPr>
        </p:pic>
        <p:pic>
          <p:nvPicPr>
            <p:cNvPr id="117" name="Рисунок 116"/>
            <p:cNvPicPr/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1762" y="4290009"/>
              <a:ext cx="1160585" cy="425968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107155" y="1731413"/>
            <a:ext cx="4062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2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rgbClr val="0070C0"/>
                </a:solidFill>
              </a:rPr>
              <a:t>«ТРАДИЦИОННАЯ» </a:t>
            </a:r>
            <a:r>
              <a:rPr lang="ru-RU" sz="1400" u="sng" dirty="0" smtClean="0">
                <a:solidFill>
                  <a:srgbClr val="0070C0"/>
                </a:solidFill>
              </a:rPr>
              <a:t>ТЕХНОЛОГИЧЕСКАЯ  СХЕМА ГРС</a:t>
            </a:r>
            <a:endParaRPr lang="ru-RU" sz="1400" u="sng" dirty="0">
              <a:solidFill>
                <a:srgbClr val="0070C0"/>
              </a:solidFill>
            </a:endParaRPr>
          </a:p>
        </p:txBody>
      </p:sp>
      <p:sp>
        <p:nvSpPr>
          <p:cNvPr id="119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dirty="0"/>
          </a:p>
        </p:txBody>
      </p:sp>
      <p:sp>
        <p:nvSpPr>
          <p:cNvPr id="120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  <a:ea typeface="+mn-ea"/>
                <a:cs typeface="Arial" charset="0"/>
              </a:rPr>
              <a:t>ТЕХНОЛОГИЧЕСКАЯ СХЕМА АГРС НП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4572000" y="1731413"/>
            <a:ext cx="2930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29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 smtClean="0">
                <a:solidFill>
                  <a:srgbClr val="0070C0"/>
                </a:solidFill>
              </a:rPr>
              <a:t>ТЕХНОЛОГИЧЕСКАЯ СХЕМА </a:t>
            </a:r>
            <a:r>
              <a:rPr lang="ru-RU" sz="1400" b="1" u="sng" dirty="0" smtClean="0">
                <a:solidFill>
                  <a:srgbClr val="0070C0"/>
                </a:solidFill>
              </a:rPr>
              <a:t>АГРС НП</a:t>
            </a:r>
            <a:endParaRPr lang="ru-RU" sz="14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0" y="790576"/>
            <a:ext cx="9144000" cy="997403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dirty="0" smtClean="0">
                <a:latin typeface="Arial Narrow" panose="020B0606020202030204" pitchFamily="34" charset="0"/>
              </a:rPr>
              <a:t>Применение </a:t>
            </a:r>
            <a:r>
              <a:rPr lang="ru-RU" sz="1600" b="1" dirty="0" smtClean="0">
                <a:latin typeface="Arial Narrow" panose="020B0606020202030204" pitchFamily="34" charset="0"/>
              </a:rPr>
              <a:t>АГРС </a:t>
            </a:r>
            <a:r>
              <a:rPr lang="ru-RU" sz="1600" b="1" dirty="0">
                <a:latin typeface="Arial Narrow" panose="020B0606020202030204" pitchFamily="34" charset="0"/>
              </a:rPr>
              <a:t>НП </a:t>
            </a:r>
            <a:r>
              <a:rPr lang="ru-RU" sz="1600" dirty="0" smtClean="0">
                <a:latin typeface="Arial Narrow" panose="020B0606020202030204" pitchFamily="34" charset="0"/>
              </a:rPr>
              <a:t>по сравнению с «традиционной» схемой компоновки ГРС позволило добиться </a:t>
            </a:r>
          </a:p>
          <a:p>
            <a:r>
              <a:rPr lang="ru-RU" sz="1600" b="1" dirty="0" smtClean="0">
                <a:latin typeface="Arial Narrow" panose="020B0606020202030204" pitchFamily="34" charset="0"/>
              </a:rPr>
              <a:t>снижения металлоемкости на 40%.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932094"/>
              </p:ext>
            </p:extLst>
          </p:nvPr>
        </p:nvGraphicFramePr>
        <p:xfrm>
          <a:off x="0" y="1820972"/>
          <a:ext cx="9144000" cy="2965340"/>
        </p:xfrm>
        <a:graphic>
          <a:graphicData uri="http://schemas.openxmlformats.org/drawingml/2006/table">
            <a:tbl>
              <a:tblPr/>
              <a:tblGrid>
                <a:gridCol w="469321"/>
                <a:gridCol w="3395108"/>
                <a:gridCol w="881742"/>
                <a:gridCol w="1197429"/>
                <a:gridCol w="1121229"/>
                <a:gridCol w="1066800"/>
                <a:gridCol w="1012371"/>
              </a:tblGrid>
              <a:tr h="68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№ 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п/п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1400" b="1" i="0" u="none" strike="noStrike" dirty="0" smtClean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показателя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Ед.</a:t>
                      </a:r>
                      <a:b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изм. </a:t>
                      </a: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с традиционной схемой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АГРС </a:t>
                      </a: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НП 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Абсолютное отклонение </a:t>
                      </a: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Снижение </a:t>
                      </a:r>
                    </a:p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273" marR="9273" marT="927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552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87313" algn="l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сварных соединений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516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334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-182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36 %</a:t>
                      </a:r>
                      <a:endParaRPr lang="ru-RU" sz="1400" b="1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552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87313" algn="l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соединительных деталей (СТД)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606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425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181</a:t>
                      </a:r>
                      <a:endParaRPr lang="ru-RU" sz="1400" b="0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30 %</a:t>
                      </a:r>
                      <a:endParaRPr lang="ru-RU" sz="1400" b="1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552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87313" algn="l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Количество трубопроводной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 арматуры (ТПА)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112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78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-34</a:t>
                      </a:r>
                      <a:endParaRPr lang="ru-RU" sz="1400" b="0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31 %</a:t>
                      </a:r>
                      <a:endParaRPr lang="ru-RU" sz="1400" b="1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552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87313" algn="l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Площадь </a:t>
                      </a: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производственных блоков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м</a:t>
                      </a:r>
                      <a:r>
                        <a:rPr lang="ru-RU" sz="1400" b="0" i="0" u="none" strike="noStrike" baseline="3000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78,4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59,4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 </a:t>
                      </a:r>
                      <a:endParaRPr lang="ru-RU" sz="1400" b="0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24 %</a:t>
                      </a:r>
                      <a:endParaRPr lang="ru-RU" sz="1400" b="1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5529"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87313" algn="l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Металлоемкость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тонны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41,6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16,6</a:t>
                      </a:r>
                      <a:endParaRPr lang="ru-RU" sz="1400" b="0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40 %</a:t>
                      </a:r>
                      <a:endParaRPr lang="ru-RU" sz="1400" b="1" i="0" u="none" strike="noStrike" kern="1200" baseline="0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Стрелка вверх 11"/>
          <p:cNvSpPr/>
          <p:nvPr/>
        </p:nvSpPr>
        <p:spPr>
          <a:xfrm rot="10800000">
            <a:off x="8831040" y="3072303"/>
            <a:ext cx="244928" cy="223157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10800000">
            <a:off x="8836482" y="2637890"/>
            <a:ext cx="244928" cy="223157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6" name="Стрелка вверх 15"/>
          <p:cNvSpPr/>
          <p:nvPr/>
        </p:nvSpPr>
        <p:spPr>
          <a:xfrm rot="10800000">
            <a:off x="8847366" y="3546969"/>
            <a:ext cx="244928" cy="223157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7" name="Стрелка вверх 16"/>
          <p:cNvSpPr/>
          <p:nvPr/>
        </p:nvSpPr>
        <p:spPr>
          <a:xfrm rot="10800000">
            <a:off x="8850089" y="4416870"/>
            <a:ext cx="244928" cy="223157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8" name="Стрелка вверх 17"/>
          <p:cNvSpPr/>
          <p:nvPr/>
        </p:nvSpPr>
        <p:spPr>
          <a:xfrm rot="10800000">
            <a:off x="8850089" y="3993537"/>
            <a:ext cx="244928" cy="223157"/>
          </a:xfrm>
          <a:prstGeom prst="upArrow">
            <a:avLst/>
          </a:prstGeom>
          <a:solidFill>
            <a:srgbClr val="99CC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92D050"/>
              </a:solidFill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«Н. АЛЕКСАНДРОВКА»</a:t>
            </a:r>
            <a:endParaRPr lang="ru-RU" sz="1400" dirty="0"/>
          </a:p>
        </p:txBody>
      </p:sp>
      <p:sp>
        <p:nvSpPr>
          <p:cNvPr id="20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dirty="0" smtClean="0">
                <a:solidFill>
                  <a:prstClr val="white"/>
                </a:solidFill>
              </a:rPr>
              <a:t>КОЛИЧЕСТВЕННЫЕ ПОКАЗАТЕЛИ ЭФФЕКТИВНОСТИ АГРС НП</a:t>
            </a:r>
            <a:endParaRPr lang="ru-RU" sz="18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4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 txBox="1">
            <a:spLocks/>
          </p:cNvSpPr>
          <p:nvPr/>
        </p:nvSpPr>
        <p:spPr>
          <a:xfrm>
            <a:off x="0" y="4786312"/>
            <a:ext cx="1487488" cy="35718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 bwMode="auto">
          <a:xfrm>
            <a:off x="0" y="790576"/>
            <a:ext cx="9144000" cy="904874"/>
          </a:xfrm>
          <a:prstGeom prst="rect">
            <a:avLst/>
          </a:prstGeom>
          <a:gradFill flip="none" rotWithShape="1">
            <a:gsLst>
              <a:gs pos="0">
                <a:srgbClr val="66CCFF">
                  <a:alpha val="35000"/>
                </a:srgbClr>
              </a:gs>
              <a:gs pos="100000">
                <a:srgbClr val="FFFFFF">
                  <a:alpha val="82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15976" defTabSz="914400" eaLnBrk="1" latinLnBrk="0" hangingPunct="1">
              <a:defRPr sz="1800" kern="0">
                <a:solidFill>
                  <a:srgbClr val="206AB7"/>
                </a:solidFill>
                <a:latin typeface="+mn-lt"/>
              </a:defRPr>
            </a:lvl1pPr>
            <a:lvl2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Новая схема компоновки </a:t>
            </a:r>
            <a:r>
              <a:rPr lang="ru-RU" sz="1600" b="1" kern="1200" dirty="0">
                <a:solidFill>
                  <a:srgbClr val="0070C0"/>
                </a:solidFill>
                <a:latin typeface="Arial Narrow" panose="020B0606020202030204" pitchFamily="34" charset="0"/>
              </a:rPr>
              <a:t>АГРС-НП 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позволила расположить все технологическое оборудование и системы ГРС </a:t>
            </a:r>
            <a:r>
              <a:rPr lang="ru-RU" sz="1600" b="1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в моноблоке размером 9х6,6 м, </a:t>
            </a:r>
            <a:r>
              <a:rPr lang="ru-RU" sz="1600" kern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состоящем из двух технологических отсеков.</a:t>
            </a:r>
            <a:endParaRPr lang="ru-RU" sz="16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86" y="1799085"/>
            <a:ext cx="4098053" cy="29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430" y="1799086"/>
            <a:ext cx="4130314" cy="29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1551600" y="4816396"/>
            <a:ext cx="7592400" cy="30777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6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/>
              <a:t>ОПЫТ ВНЕДРЕНИЯ И ЭКСПЛУАТАЦИИ АГРС НОВОГО ПОКОЛЕНИЯ НА ГРС «НОВО АЛЕКСАНДРОВКА»</a:t>
            </a:r>
            <a:endParaRPr lang="ru-RU" sz="1400" dirty="0"/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1600200" y="84667"/>
            <a:ext cx="7408334" cy="61806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z="1800" b="1" kern="0" dirty="0" smtClean="0">
                <a:solidFill>
                  <a:prstClr val="white"/>
                </a:solidFill>
                <a:ea typeface="+mn-ea"/>
                <a:cs typeface="Arial" charset="0"/>
              </a:rPr>
              <a:t>КОМПОНОВКА ОБОРУДОВАНИЯ В МОНОБЛОКЕ АГРС-НП</a:t>
            </a:r>
            <a:endParaRPr lang="ru-RU" sz="1800" b="1" kern="0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0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12_Презентация ГТН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4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5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6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7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8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3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69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9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20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21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70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22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23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24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25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26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27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4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28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1.xml><?xml version="1.0" encoding="utf-8"?>
<a:theme xmlns:a="http://schemas.openxmlformats.org/drawingml/2006/main" name="2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2.xml><?xml version="1.0" encoding="utf-8"?>
<a:theme xmlns:a="http://schemas.openxmlformats.org/drawingml/2006/main" name="3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3.xml><?xml version="1.0" encoding="utf-8"?>
<a:theme xmlns:a="http://schemas.openxmlformats.org/drawingml/2006/main" name="4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4.xml><?xml version="1.0" encoding="utf-8"?>
<a:theme xmlns:a="http://schemas.openxmlformats.org/drawingml/2006/main" name="5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5.xml><?xml version="1.0" encoding="utf-8"?>
<a:theme xmlns:a="http://schemas.openxmlformats.org/drawingml/2006/main" name="6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6.xml><?xml version="1.0" encoding="utf-8"?>
<a:theme xmlns:a="http://schemas.openxmlformats.org/drawingml/2006/main" name="7_Тема по умолчанию">
  <a:themeElements>
    <a:clrScheme name="Другое 3">
      <a:dk1>
        <a:srgbClr val="1A62B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7.xml><?xml version="1.0" encoding="utf-8"?>
<a:theme xmlns:a="http://schemas.openxmlformats.org/drawingml/2006/main" name="1_Тема БК 16х9">
  <a:themeElements>
    <a:clrScheme name="Другая 3">
      <a:dk1>
        <a:srgbClr val="206AB7"/>
      </a:dk1>
      <a:lt1>
        <a:sysClr val="window" lastClr="FFFFFF"/>
      </a:lt1>
      <a:dk2>
        <a:srgbClr val="206AB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тнн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8.xml><?xml version="1.0" encoding="utf-8"?>
<a:theme xmlns:a="http://schemas.openxmlformats.org/drawingml/2006/main" name="7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9.xml><?xml version="1.0" encoding="utf-8"?>
<a:theme xmlns:a="http://schemas.openxmlformats.org/drawingml/2006/main" name="7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7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1.xml><?xml version="1.0" encoding="utf-8"?>
<a:theme xmlns:a="http://schemas.openxmlformats.org/drawingml/2006/main" name="7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2.xml><?xml version="1.0" encoding="utf-8"?>
<a:theme xmlns:a="http://schemas.openxmlformats.org/drawingml/2006/main" name="7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3.xml><?xml version="1.0" encoding="utf-8"?>
<a:theme xmlns:a="http://schemas.openxmlformats.org/drawingml/2006/main" name="7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4.xml><?xml version="1.0" encoding="utf-8"?>
<a:theme xmlns:a="http://schemas.openxmlformats.org/drawingml/2006/main" name="7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5.xml><?xml version="1.0" encoding="utf-8"?>
<a:theme xmlns:a="http://schemas.openxmlformats.org/drawingml/2006/main" name="7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6.xml><?xml version="1.0" encoding="utf-8"?>
<a:theme xmlns:a="http://schemas.openxmlformats.org/drawingml/2006/main" name="8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7.xml><?xml version="1.0" encoding="utf-8"?>
<a:theme xmlns:a="http://schemas.openxmlformats.org/drawingml/2006/main" name="8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8.xml><?xml version="1.0" encoding="utf-8"?>
<a:theme xmlns:a="http://schemas.openxmlformats.org/drawingml/2006/main" name="8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4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5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7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9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8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0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1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2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3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64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6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7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8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9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0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1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2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3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4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5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8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cs typeface="+mn-cs"/>
          </a:defRPr>
        </a:defPPr>
      </a:lstStyle>
    </a:tx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1_Специальное оформление">
  <a:themeElements>
    <a:clrScheme name="ГТНН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cs typeface="+mn-cs"/>
          </a:defRPr>
        </a:defPPr>
      </a:lstStyle>
    </a:tx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5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6_Специальное оформление">
  <a:themeElements>
    <a:clrScheme name="ГТНН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52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37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8_Специальное оформление">
  <a:themeElements>
    <a:clrScheme name="ГТНН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9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Презентация ГТН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1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3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4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7_Специальное оформление">
  <a:themeElements>
    <a:clrScheme name="9_Специальное оформление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48_Специальное оформление">
  <a:themeElements>
    <a:clrScheme name="ГТНН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264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72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9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50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3_Презентация ГТН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2_Презентация ГТН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51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5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5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6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1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4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5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Газпром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1_Газпром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6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8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2_Газпром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1_Шаблон презентации ГТНН">
  <a:themeElements>
    <a:clrScheme name="общество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2_Шаблон презентации ГТНН">
  <a:themeElements>
    <a:clrScheme name="общество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3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9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5_Шаблон презентации ГТНН">
  <a:themeElements>
    <a:clrScheme name="общество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4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6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7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68_Специальное оформление">
  <a:themeElements>
    <a:clrScheme name="ГТНН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FF"/>
      </a:accent1>
      <a:accent2>
        <a:srgbClr val="3399FF"/>
      </a:accent2>
      <a:accent3>
        <a:srgbClr val="FFFFFF"/>
      </a:accent3>
      <a:accent4>
        <a:srgbClr val="FA9900"/>
      </a:accent4>
      <a:accent5>
        <a:srgbClr val="99CC00"/>
      </a:accent5>
      <a:accent6>
        <a:srgbClr val="003398"/>
      </a:accent6>
      <a:hlink>
        <a:srgbClr val="FFFFFF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3_Газпром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10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11_Презентация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10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11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12_Шаблон презентации ГТНН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13_Шаблон презентации ГТН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Газпром">
    <a:dk1>
      <a:srgbClr val="FFFFFF"/>
    </a:dk1>
    <a:lt1>
      <a:srgbClr val="FFFFFF"/>
    </a:lt1>
    <a:dk2>
      <a:srgbClr val="0066CC"/>
    </a:dk2>
    <a:lt2>
      <a:srgbClr val="0066CC"/>
    </a:lt2>
    <a:accent1>
      <a:srgbClr val="99CC00"/>
    </a:accent1>
    <a:accent2>
      <a:srgbClr val="FFFFFF"/>
    </a:accent2>
    <a:accent3>
      <a:srgbClr val="FF9900"/>
    </a:accent3>
    <a:accent4>
      <a:srgbClr val="00B0F0"/>
    </a:accent4>
    <a:accent5>
      <a:srgbClr val="FBE665"/>
    </a:accent5>
    <a:accent6>
      <a:srgbClr val="3399FF"/>
    </a:accent6>
    <a:hlink>
      <a:srgbClr val="003366"/>
    </a:hlink>
    <a:folHlink>
      <a:srgbClr val="FF9900"/>
    </a:folHlink>
  </a:clrScheme>
  <a:fontScheme name="6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3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Газпром">
    <a:dk1>
      <a:srgbClr val="FFFFFF"/>
    </a:dk1>
    <a:lt1>
      <a:srgbClr val="FFFFFF"/>
    </a:lt1>
    <a:dk2>
      <a:srgbClr val="0066CC"/>
    </a:dk2>
    <a:lt2>
      <a:srgbClr val="0066CC"/>
    </a:lt2>
    <a:accent1>
      <a:srgbClr val="99CC00"/>
    </a:accent1>
    <a:accent2>
      <a:srgbClr val="FFFFFF"/>
    </a:accent2>
    <a:accent3>
      <a:srgbClr val="FF9900"/>
    </a:accent3>
    <a:accent4>
      <a:srgbClr val="00B0F0"/>
    </a:accent4>
    <a:accent5>
      <a:srgbClr val="FBE665"/>
    </a:accent5>
    <a:accent6>
      <a:srgbClr val="3399FF"/>
    </a:accent6>
    <a:hlink>
      <a:srgbClr val="003366"/>
    </a:hlink>
    <a:folHlink>
      <a:srgbClr val="FF9900"/>
    </a:folHlink>
  </a:clrScheme>
  <a:fontScheme name="6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Газпром">
    <a:dk1>
      <a:srgbClr val="FFFFFF"/>
    </a:dk1>
    <a:lt1>
      <a:srgbClr val="FFFFFF"/>
    </a:lt1>
    <a:dk2>
      <a:srgbClr val="0066CC"/>
    </a:dk2>
    <a:lt2>
      <a:srgbClr val="0066CC"/>
    </a:lt2>
    <a:accent1>
      <a:srgbClr val="99CC00"/>
    </a:accent1>
    <a:accent2>
      <a:srgbClr val="FFFFFF"/>
    </a:accent2>
    <a:accent3>
      <a:srgbClr val="FF9900"/>
    </a:accent3>
    <a:accent4>
      <a:srgbClr val="00B0F0"/>
    </a:accent4>
    <a:accent5>
      <a:srgbClr val="FBE665"/>
    </a:accent5>
    <a:accent6>
      <a:srgbClr val="3399FF"/>
    </a:accent6>
    <a:hlink>
      <a:srgbClr val="003366"/>
    </a:hlink>
    <a:folHlink>
      <a:srgbClr val="FF9900"/>
    </a:folHlink>
  </a:clrScheme>
  <a:fontScheme name="6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Газпром">
    <a:dk1>
      <a:srgbClr val="FFFFFF"/>
    </a:dk1>
    <a:lt1>
      <a:srgbClr val="FFFFFF"/>
    </a:lt1>
    <a:dk2>
      <a:srgbClr val="0066CC"/>
    </a:dk2>
    <a:lt2>
      <a:srgbClr val="0066CC"/>
    </a:lt2>
    <a:accent1>
      <a:srgbClr val="99CC00"/>
    </a:accent1>
    <a:accent2>
      <a:srgbClr val="FFFFFF"/>
    </a:accent2>
    <a:accent3>
      <a:srgbClr val="FF9900"/>
    </a:accent3>
    <a:accent4>
      <a:srgbClr val="00B0F0"/>
    </a:accent4>
    <a:accent5>
      <a:srgbClr val="FBE665"/>
    </a:accent5>
    <a:accent6>
      <a:srgbClr val="3399FF"/>
    </a:accent6>
    <a:hlink>
      <a:srgbClr val="003366"/>
    </a:hlink>
    <a:folHlink>
      <a:srgbClr val="FF9900"/>
    </a:folHlink>
  </a:clrScheme>
  <a:fontScheme name="6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азпром">
    <a:dk1>
      <a:srgbClr val="FFFFFF"/>
    </a:dk1>
    <a:lt1>
      <a:srgbClr val="FFFFFF"/>
    </a:lt1>
    <a:dk2>
      <a:srgbClr val="0066CC"/>
    </a:dk2>
    <a:lt2>
      <a:srgbClr val="0066CC"/>
    </a:lt2>
    <a:accent1>
      <a:srgbClr val="99CC00"/>
    </a:accent1>
    <a:accent2>
      <a:srgbClr val="FFFFFF"/>
    </a:accent2>
    <a:accent3>
      <a:srgbClr val="FF9900"/>
    </a:accent3>
    <a:accent4>
      <a:srgbClr val="00B0F0"/>
    </a:accent4>
    <a:accent5>
      <a:srgbClr val="FBE665"/>
    </a:accent5>
    <a:accent6>
      <a:srgbClr val="3399FF"/>
    </a:accent6>
    <a:hlink>
      <a:srgbClr val="003366"/>
    </a:hlink>
    <a:folHlink>
      <a:srgbClr val="FF9900"/>
    </a:folHlink>
  </a:clrScheme>
  <a:fontScheme name="6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3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Другое 3">
    <a:dk1>
      <a:srgbClr val="1A62BA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изонт">
    <a:maj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Arial Narrow"/>
      <a:ea typeface=""/>
      <a:cs typeface=""/>
      <a:font script="Jpan" typeface="ＭＳ ゴシック"/>
      <a:font script="Hang" typeface="HY얕은샘물M"/>
      <a:font script="Hans" typeface="方正姚体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3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3_Специальное оформление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3_Специальное оформление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D40C8E967853F469D4E9E6CF4A75922" ma:contentTypeVersion="0" ma:contentTypeDescription="Создание документа." ma:contentTypeScope="" ma:versionID="f1f7359cbe7668df95680953d9b3998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a62113b34404868f36711f62032948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7D03347D-E47B-48D0-84BE-B55BB1DD0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578E82D-9E2C-4017-9BAE-521E4138B3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A877D0-A386-49C3-A2E4-A2D10CD9E769}">
  <ds:schemaRefs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26632EF1-4B7A-4484-B7FF-6F2D4706A80F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42019</TotalTime>
  <Words>7971</Words>
  <Application>Microsoft Office PowerPoint</Application>
  <PresentationFormat>Экран (16:9)</PresentationFormat>
  <Paragraphs>1078</Paragraphs>
  <Slides>35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138</vt:i4>
      </vt:variant>
      <vt:variant>
        <vt:lpstr>Заголовки слайдов</vt:lpstr>
      </vt:variant>
      <vt:variant>
        <vt:i4>35</vt:i4>
      </vt:variant>
    </vt:vector>
  </HeadingPairs>
  <TitlesOfParts>
    <vt:vector size="173" baseType="lpstr">
      <vt:lpstr>Шаблон презентации ГТНН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13_Специальное оформление</vt:lpstr>
      <vt:lpstr>14_Специальное оформление</vt:lpstr>
      <vt:lpstr>15_Специальное оформление</vt:lpstr>
      <vt:lpstr>3_Специальное оформление</vt:lpstr>
      <vt:lpstr>54_Специальное оформление</vt:lpstr>
      <vt:lpstr>55_Специальное оформление</vt:lpstr>
      <vt:lpstr>56_Специальное оформление</vt:lpstr>
      <vt:lpstr>57_Специальное оформление</vt:lpstr>
      <vt:lpstr>59_Специальное оформление</vt:lpstr>
      <vt:lpstr>58_Специальное оформление</vt:lpstr>
      <vt:lpstr>60_Специальное оформление</vt:lpstr>
      <vt:lpstr>61_Специальное оформление</vt:lpstr>
      <vt:lpstr>62_Специальное оформление</vt:lpstr>
      <vt:lpstr>63_Специальное оформление</vt:lpstr>
      <vt:lpstr>64_Специальное оформление</vt:lpstr>
      <vt:lpstr>16_Специальное оформление</vt:lpstr>
      <vt:lpstr>17_Специальное оформление</vt:lpstr>
      <vt:lpstr>18_Специальное оформление</vt:lpstr>
      <vt:lpstr>19_Специальное оформление</vt:lpstr>
      <vt:lpstr>20_Специальное оформление</vt:lpstr>
      <vt:lpstr>21_Специальное оформление</vt:lpstr>
      <vt:lpstr>22_Специальное оформление</vt:lpstr>
      <vt:lpstr>23_Специальное оформление</vt:lpstr>
      <vt:lpstr>24_Специальное оформление</vt:lpstr>
      <vt:lpstr>25_Специальное оформление</vt:lpstr>
      <vt:lpstr>26_Специальное оформление</vt:lpstr>
      <vt:lpstr>27_Специальное оформление</vt:lpstr>
      <vt:lpstr>28_Специальное оформление</vt:lpstr>
      <vt:lpstr>29_Специальное оформление</vt:lpstr>
      <vt:lpstr>30_Специальное оформление</vt:lpstr>
      <vt:lpstr>31_Специальное оформление</vt:lpstr>
      <vt:lpstr>32_Специальное оформление</vt:lpstr>
      <vt:lpstr>33_Специальное оформление</vt:lpstr>
      <vt:lpstr>34_Специальное оформление</vt:lpstr>
      <vt:lpstr>35_Специальное оформление</vt:lpstr>
      <vt:lpstr>36_Специальное оформление</vt:lpstr>
      <vt:lpstr>52_Специальное оформление</vt:lpstr>
      <vt:lpstr>37_Специальное оформление</vt:lpstr>
      <vt:lpstr>38_Специальное оформление</vt:lpstr>
      <vt:lpstr>39_Специальное оформление</vt:lpstr>
      <vt:lpstr>Презентация ГТНН</vt:lpstr>
      <vt:lpstr>40_Специальное оформление</vt:lpstr>
      <vt:lpstr>41_Специальное оформление</vt:lpstr>
      <vt:lpstr>42_Специальное оформление</vt:lpstr>
      <vt:lpstr>43_Специальное оформление</vt:lpstr>
      <vt:lpstr>44_Специальное оформление</vt:lpstr>
      <vt:lpstr>45_Специальное оформление</vt:lpstr>
      <vt:lpstr>46_Специальное оформление</vt:lpstr>
      <vt:lpstr>47_Специальное оформление</vt:lpstr>
      <vt:lpstr>48_Специальное оформление</vt:lpstr>
      <vt:lpstr>264_Специальное оформление</vt:lpstr>
      <vt:lpstr>66_Специальное оформление</vt:lpstr>
      <vt:lpstr>72_Специальное оформление</vt:lpstr>
      <vt:lpstr>49_Специальное оформление</vt:lpstr>
      <vt:lpstr>50_Специальное оформление</vt:lpstr>
      <vt:lpstr>3_Презентация ГТНН</vt:lpstr>
      <vt:lpstr>2_Презентация ГТНН</vt:lpstr>
      <vt:lpstr>51_Специальное оформление</vt:lpstr>
      <vt:lpstr>53_Специальное оформление</vt:lpstr>
      <vt:lpstr>65_Специальное оформление</vt:lpstr>
      <vt:lpstr>67_Специальное оформление</vt:lpstr>
      <vt:lpstr>1_Презентация ГТНН</vt:lpstr>
      <vt:lpstr>4_Презентация ГТНН</vt:lpstr>
      <vt:lpstr>5_Презентация ГТНН</vt:lpstr>
      <vt:lpstr>Газпром</vt:lpstr>
      <vt:lpstr>1_Газпром</vt:lpstr>
      <vt:lpstr>6_Презентация ГТНН</vt:lpstr>
      <vt:lpstr>7_Презентация ГТНН</vt:lpstr>
      <vt:lpstr>8_Презентация ГТНН</vt:lpstr>
      <vt:lpstr>2_Газпром</vt:lpstr>
      <vt:lpstr>1_Шаблон презентации ГТНН</vt:lpstr>
      <vt:lpstr>2_Шаблон презентации ГТНН</vt:lpstr>
      <vt:lpstr>3_Шаблон презентации ГТНН</vt:lpstr>
      <vt:lpstr>9_Презентация ГТНН</vt:lpstr>
      <vt:lpstr>5_Шаблон презентации ГТНН</vt:lpstr>
      <vt:lpstr>4_Шаблон презентации ГТНН</vt:lpstr>
      <vt:lpstr>6_Шаблон презентации ГТНН</vt:lpstr>
      <vt:lpstr>7_Шаблон презентации ГТНН</vt:lpstr>
      <vt:lpstr>8_Шаблон презентации ГТНН</vt:lpstr>
      <vt:lpstr>68_Специальное оформление</vt:lpstr>
      <vt:lpstr>3_Газпром</vt:lpstr>
      <vt:lpstr>10_Презентация ГТНН</vt:lpstr>
      <vt:lpstr>11_Презентация ГТНН</vt:lpstr>
      <vt:lpstr>9_Шаблон презентации ГТНН</vt:lpstr>
      <vt:lpstr>10_Шаблон презентации ГТНН</vt:lpstr>
      <vt:lpstr>11_Шаблон презентации ГТНН</vt:lpstr>
      <vt:lpstr>12_Шаблон презентации ГТНН</vt:lpstr>
      <vt:lpstr>13_Шаблон презентации ГТНН</vt:lpstr>
      <vt:lpstr>12_Презентация ГТНН</vt:lpstr>
      <vt:lpstr>14_Шаблон презентации ГТНН</vt:lpstr>
      <vt:lpstr>15_Шаблон презентации ГТНН</vt:lpstr>
      <vt:lpstr>16_Шаблон презентации ГТНН</vt:lpstr>
      <vt:lpstr>17_Шаблон презентации ГТНН</vt:lpstr>
      <vt:lpstr>18_Шаблон презентации ГТНН</vt:lpstr>
      <vt:lpstr>13_Презентация ГТНН</vt:lpstr>
      <vt:lpstr>69_Специальное оформление</vt:lpstr>
      <vt:lpstr>19_Шаблон презентации ГТНН</vt:lpstr>
      <vt:lpstr>20_Шаблон презентации ГТНН</vt:lpstr>
      <vt:lpstr>21_Шаблон презентации ГТНН</vt:lpstr>
      <vt:lpstr>70_Специальное оформление</vt:lpstr>
      <vt:lpstr>22_Шаблон презентации ГТНН</vt:lpstr>
      <vt:lpstr>23_Шаблон презентации ГТНН</vt:lpstr>
      <vt:lpstr>24_Шаблон презентации ГТНН</vt:lpstr>
      <vt:lpstr>25_Шаблон презентации ГТНН</vt:lpstr>
      <vt:lpstr>26_Шаблон презентации ГТНН</vt:lpstr>
      <vt:lpstr>27_Шаблон презентации ГТНН</vt:lpstr>
      <vt:lpstr>14_Презентация ГТНН</vt:lpstr>
      <vt:lpstr>28_Шаблон презентации ГТНН</vt:lpstr>
      <vt:lpstr>1_Тема по умолчанию</vt:lpstr>
      <vt:lpstr>2_Тема по умолчанию</vt:lpstr>
      <vt:lpstr>3_Тема по умолчанию</vt:lpstr>
      <vt:lpstr>4_Тема по умолчанию</vt:lpstr>
      <vt:lpstr>5_Тема по умолчанию</vt:lpstr>
      <vt:lpstr>6_Тема по умолчанию</vt:lpstr>
      <vt:lpstr>7_Тема по умолчанию</vt:lpstr>
      <vt:lpstr>1_Тема БК 16х9</vt:lpstr>
      <vt:lpstr>71_Специальное оформление</vt:lpstr>
      <vt:lpstr>73_Специальное оформление</vt:lpstr>
      <vt:lpstr>74_Специальное оформление</vt:lpstr>
      <vt:lpstr>75_Специальное оформление</vt:lpstr>
      <vt:lpstr>76_Специальное оформление</vt:lpstr>
      <vt:lpstr>77_Специальное оформление</vt:lpstr>
      <vt:lpstr>78_Специальное оформление</vt:lpstr>
      <vt:lpstr>79_Специальное оформление</vt:lpstr>
      <vt:lpstr>80_Специальное оформление</vt:lpstr>
      <vt:lpstr>81_Специальное оформление</vt:lpstr>
      <vt:lpstr>82_Специальное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ПРЕИМУЩЕСТВА АГРС НП </vt:lpstr>
      <vt:lpstr>Презентация PowerPoint</vt:lpstr>
      <vt:lpstr>Презентация PowerPoint</vt:lpstr>
      <vt:lpstr>Презентация PowerPoint</vt:lpstr>
      <vt:lpstr>Презентация PowerPoint</vt:lpstr>
      <vt:lpstr>Все технические устройства и оборудование в составе АГРС НП промаркированы с использованием QR-кода, что позволяет обеспечить доступ к технической документации с рабочего места.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ВЫВОДЫ по результатам опытно-промышленной эксплуатации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ООО "Газпром трансгаз Нижний Новгород"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на балансовой комиссии ОАО “Газпром” за 2011 г</dc:title>
  <dc:creator>Кобюк;Иван Константинович</dc:creator>
  <cp:lastModifiedBy>Наволоцкий Степан Алексеевич</cp:lastModifiedBy>
  <cp:revision>3254</cp:revision>
  <cp:lastPrinted>2019-10-21T11:47:57Z</cp:lastPrinted>
  <dcterms:created xsi:type="dcterms:W3CDTF">2009-10-29T13:34:50Z</dcterms:created>
  <dcterms:modified xsi:type="dcterms:W3CDTF">2019-10-21T19:41:40Z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/>
  </property>
  <property fmtid="{D5CDD505-2E9C-101B-9397-08002B2CF9AE}" pid="3" name="Owner">
    <vt:lpwstr/>
  </property>
  <property fmtid="{D5CDD505-2E9C-101B-9397-08002B2CF9AE}" pid="4" name="Status">
    <vt:lpwstr/>
  </property>
  <property fmtid="{D5CDD505-2E9C-101B-9397-08002B2CF9AE}" pid="5" name="ContentTypeId">
    <vt:lpwstr>0x0101009D40C8E967853F469D4E9E6CF4A75922</vt:lpwstr>
  </property>
  <property fmtid="{D5CDD505-2E9C-101B-9397-08002B2CF9AE}" pid="6" name="ContentType">
    <vt:lpwstr>Документ</vt:lpwstr>
  </property>
</Properties>
</file>