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sldIdLst>
    <p:sldId id="697" r:id="rId2"/>
    <p:sldId id="700" r:id="rId3"/>
    <p:sldId id="696" r:id="rId4"/>
    <p:sldId id="693" r:id="rId5"/>
    <p:sldId id="701" r:id="rId6"/>
    <p:sldId id="694" r:id="rId7"/>
    <p:sldId id="695" r:id="rId8"/>
    <p:sldId id="702" r:id="rId9"/>
    <p:sldId id="691" r:id="rId10"/>
    <p:sldId id="690" r:id="rId11"/>
    <p:sldId id="692" r:id="rId12"/>
    <p:sldId id="649" r:id="rId13"/>
    <p:sldId id="689" r:id="rId14"/>
    <p:sldId id="677" r:id="rId15"/>
    <p:sldId id="703" r:id="rId16"/>
    <p:sldId id="704" r:id="rId17"/>
  </p:sldIdLst>
  <p:sldSz cx="9144000" cy="6858000" type="screen4x3"/>
  <p:notesSz cx="6796088" cy="98742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99CCFF"/>
    <a:srgbClr val="2F48B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0" autoAdjust="0"/>
    <p:restoredTop sz="68927" autoAdjust="0"/>
  </p:normalViewPr>
  <p:slideViewPr>
    <p:cSldViewPr>
      <p:cViewPr>
        <p:scale>
          <a:sx n="70" d="100"/>
          <a:sy n="70" d="100"/>
        </p:scale>
        <p:origin x="-630" y="7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E9204C-5A83-43A7-B3D9-2F6935465D09}" type="doc">
      <dgm:prSet loTypeId="urn:microsoft.com/office/officeart/2005/8/layout/hierarchy4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53D937C5-35E2-4933-8143-3F9798D77423}">
      <dgm:prSet phldrT="[Текст]" custT="1"/>
      <dgm:spPr/>
      <dgm:t>
        <a:bodyPr/>
        <a:lstStyle/>
        <a:p>
          <a:r>
            <a:rPr lang="ru-RU" sz="2200" dirty="0"/>
            <a:t>Основные направления разработки обоснования безопасности ГРС</a:t>
          </a:r>
        </a:p>
      </dgm:t>
    </dgm:pt>
    <dgm:pt modelId="{E5FE2D23-B026-4763-B67D-6D34BA7A38A8}" type="parTrans" cxnId="{52497189-E891-4064-91C6-EC117A9AE8DB}">
      <dgm:prSet/>
      <dgm:spPr/>
      <dgm:t>
        <a:bodyPr/>
        <a:lstStyle/>
        <a:p>
          <a:endParaRPr lang="ru-RU"/>
        </a:p>
      </dgm:t>
    </dgm:pt>
    <dgm:pt modelId="{A3EF356D-EFC7-4BAA-AE9D-27B3B769780B}" type="sibTrans" cxnId="{52497189-E891-4064-91C6-EC117A9AE8DB}">
      <dgm:prSet/>
      <dgm:spPr/>
      <dgm:t>
        <a:bodyPr/>
        <a:lstStyle/>
        <a:p>
          <a:endParaRPr lang="ru-RU"/>
        </a:p>
      </dgm:t>
    </dgm:pt>
    <dgm:pt modelId="{7FB8D622-6E98-8A4B-8F98-18F69E35423E}">
      <dgm:prSet custT="1"/>
      <dgm:spPr/>
      <dgm:t>
        <a:bodyPr/>
        <a:lstStyle/>
        <a:p>
          <a:r>
            <a:rPr lang="ru-RU" sz="1800" dirty="0"/>
            <a:t>Техническая возможная пропускная способность (ТВПС)</a:t>
          </a:r>
        </a:p>
      </dgm:t>
    </dgm:pt>
    <dgm:pt modelId="{3E09769F-D0F9-8244-BDFC-512A2A824C57}" type="parTrans" cxnId="{46E6C2F4-0FDB-7B4F-9564-9C33E352D835}">
      <dgm:prSet/>
      <dgm:spPr/>
      <dgm:t>
        <a:bodyPr/>
        <a:lstStyle/>
        <a:p>
          <a:endParaRPr lang="ru-RU"/>
        </a:p>
      </dgm:t>
    </dgm:pt>
    <dgm:pt modelId="{90AAE6CF-5825-A646-B98C-B4A48326692F}" type="sibTrans" cxnId="{46E6C2F4-0FDB-7B4F-9564-9C33E352D835}">
      <dgm:prSet/>
      <dgm:spPr/>
      <dgm:t>
        <a:bodyPr/>
        <a:lstStyle/>
        <a:p>
          <a:endParaRPr lang="ru-RU"/>
        </a:p>
      </dgm:t>
    </dgm:pt>
    <dgm:pt modelId="{F0C2289A-01E2-FB4A-8842-3A671EA0B44E}">
      <dgm:prSet custT="1"/>
      <dgm:spPr/>
      <dgm:t>
        <a:bodyPr/>
        <a:lstStyle/>
        <a:p>
          <a:r>
            <a:rPr lang="ru-RU" sz="1800" dirty="0"/>
            <a:t>Нарушения минимальных расстояний</a:t>
          </a:r>
        </a:p>
      </dgm:t>
    </dgm:pt>
    <dgm:pt modelId="{542EAD99-C955-2F41-83AF-4CAE6A3C20D1}" type="parTrans" cxnId="{277B490A-7F6D-B143-B087-69D4F2A5F0C0}">
      <dgm:prSet/>
      <dgm:spPr/>
      <dgm:t>
        <a:bodyPr/>
        <a:lstStyle/>
        <a:p>
          <a:endParaRPr lang="ru-RU"/>
        </a:p>
      </dgm:t>
    </dgm:pt>
    <dgm:pt modelId="{1194B180-81E0-F54A-85B4-7F8BA5B85C33}" type="sibTrans" cxnId="{277B490A-7F6D-B143-B087-69D4F2A5F0C0}">
      <dgm:prSet/>
      <dgm:spPr/>
      <dgm:t>
        <a:bodyPr/>
        <a:lstStyle/>
        <a:p>
          <a:endParaRPr lang="ru-RU"/>
        </a:p>
      </dgm:t>
    </dgm:pt>
    <dgm:pt modelId="{21971178-17A1-024E-9004-FEAED166C92E}">
      <dgm:prSet custT="1"/>
      <dgm:spPr/>
      <dgm:t>
        <a:bodyPr/>
        <a:lstStyle/>
        <a:p>
          <a:r>
            <a:rPr lang="ru-RU" sz="1800" dirty="0"/>
            <a:t>Математическое моделирование ГРС</a:t>
          </a:r>
        </a:p>
      </dgm:t>
    </dgm:pt>
    <dgm:pt modelId="{EA582A90-8842-5941-92B4-FADC33EECAEB}" type="parTrans" cxnId="{5C676C68-7729-9C4D-B035-765AB3683C53}">
      <dgm:prSet/>
      <dgm:spPr/>
      <dgm:t>
        <a:bodyPr/>
        <a:lstStyle/>
        <a:p>
          <a:endParaRPr lang="ru-RU"/>
        </a:p>
      </dgm:t>
    </dgm:pt>
    <dgm:pt modelId="{CFF5AAF8-A89B-0E4C-BBA7-F40A39614309}" type="sibTrans" cxnId="{5C676C68-7729-9C4D-B035-765AB3683C53}">
      <dgm:prSet/>
      <dgm:spPr/>
      <dgm:t>
        <a:bodyPr/>
        <a:lstStyle/>
        <a:p>
          <a:endParaRPr lang="ru-RU"/>
        </a:p>
      </dgm:t>
    </dgm:pt>
    <dgm:pt modelId="{8F55D806-6DC8-CA45-BF36-CB0BF911235A}">
      <dgm:prSet custT="1"/>
      <dgm:spPr/>
      <dgm:t>
        <a:bodyPr/>
        <a:lstStyle/>
        <a:p>
          <a:r>
            <a:rPr lang="ru-RU" sz="1800" dirty="0"/>
            <a:t>Расчет зон поражения</a:t>
          </a:r>
        </a:p>
      </dgm:t>
    </dgm:pt>
    <dgm:pt modelId="{BC8AF848-ED2B-C848-81C7-DC39640093EA}" type="parTrans" cxnId="{9A3EB916-16E8-B642-9F09-CDD52F130EBA}">
      <dgm:prSet/>
      <dgm:spPr/>
      <dgm:t>
        <a:bodyPr/>
        <a:lstStyle/>
        <a:p>
          <a:endParaRPr lang="ru-RU"/>
        </a:p>
      </dgm:t>
    </dgm:pt>
    <dgm:pt modelId="{1F2B3D67-CB28-D645-B3B9-8EB356722247}" type="sibTrans" cxnId="{9A3EB916-16E8-B642-9F09-CDD52F130EBA}">
      <dgm:prSet/>
      <dgm:spPr/>
      <dgm:t>
        <a:bodyPr/>
        <a:lstStyle/>
        <a:p>
          <a:endParaRPr lang="ru-RU"/>
        </a:p>
      </dgm:t>
    </dgm:pt>
    <dgm:pt modelId="{974544D0-876A-BA43-9ADA-F2B0678D3BFD}">
      <dgm:prSet custT="1"/>
      <dgm:spPr/>
      <dgm:t>
        <a:bodyPr/>
        <a:lstStyle/>
        <a:p>
          <a:r>
            <a:rPr lang="ru-RU" sz="1800" dirty="0"/>
            <a:t>Оценка риска</a:t>
          </a:r>
        </a:p>
      </dgm:t>
    </dgm:pt>
    <dgm:pt modelId="{6308C470-58F6-2B45-8258-C20A84991699}" type="parTrans" cxnId="{5739FDA9-87F0-1340-ADC2-32AC6A712A59}">
      <dgm:prSet/>
      <dgm:spPr/>
      <dgm:t>
        <a:bodyPr/>
        <a:lstStyle/>
        <a:p>
          <a:endParaRPr lang="ru-RU"/>
        </a:p>
      </dgm:t>
    </dgm:pt>
    <dgm:pt modelId="{AC4453FD-B966-4946-A7BA-9603EBBC0F94}" type="sibTrans" cxnId="{5739FDA9-87F0-1340-ADC2-32AC6A712A59}">
      <dgm:prSet/>
      <dgm:spPr/>
      <dgm:t>
        <a:bodyPr/>
        <a:lstStyle/>
        <a:p>
          <a:endParaRPr lang="ru-RU"/>
        </a:p>
      </dgm:t>
    </dgm:pt>
    <dgm:pt modelId="{F88E11AF-2214-6945-8B8F-D79432C16912}">
      <dgm:prSet custT="1"/>
      <dgm:spPr/>
      <dgm:t>
        <a:bodyPr/>
        <a:lstStyle/>
        <a:p>
          <a:r>
            <a:rPr lang="ru-RU" sz="1800" dirty="0"/>
            <a:t>Оценка риска</a:t>
          </a:r>
        </a:p>
      </dgm:t>
    </dgm:pt>
    <dgm:pt modelId="{DE0938DB-B3D9-8643-B49B-04655712D4DE}" type="parTrans" cxnId="{3B0C3A8C-C7FA-1043-B9DE-D1DBB30242E8}">
      <dgm:prSet/>
      <dgm:spPr/>
      <dgm:t>
        <a:bodyPr/>
        <a:lstStyle/>
        <a:p>
          <a:endParaRPr lang="ru-RU"/>
        </a:p>
      </dgm:t>
    </dgm:pt>
    <dgm:pt modelId="{794D935D-B8D9-524C-82F6-7F3C8A4ECF85}" type="sibTrans" cxnId="{3B0C3A8C-C7FA-1043-B9DE-D1DBB30242E8}">
      <dgm:prSet/>
      <dgm:spPr/>
      <dgm:t>
        <a:bodyPr/>
        <a:lstStyle/>
        <a:p>
          <a:endParaRPr lang="ru-RU"/>
        </a:p>
      </dgm:t>
    </dgm:pt>
    <dgm:pt modelId="{436A98F7-61EC-EC40-A635-84909A002C2C}">
      <dgm:prSet custT="1"/>
      <dgm:spPr/>
      <dgm:t>
        <a:bodyPr/>
        <a:lstStyle/>
        <a:p>
          <a:r>
            <a:rPr lang="ru-RU" sz="1800" dirty="0"/>
            <a:t>Допустимо</a:t>
          </a:r>
        </a:p>
      </dgm:t>
    </dgm:pt>
    <dgm:pt modelId="{758A39DC-FD47-C540-8508-A68664C0288A}" type="parTrans" cxnId="{93CE67DE-9EC5-884D-AD6D-5D3A1E40B581}">
      <dgm:prSet/>
      <dgm:spPr/>
      <dgm:t>
        <a:bodyPr/>
        <a:lstStyle/>
        <a:p>
          <a:endParaRPr lang="ru-RU"/>
        </a:p>
      </dgm:t>
    </dgm:pt>
    <dgm:pt modelId="{89CFF4D4-6F67-A743-A41D-094C585EBA7B}" type="sibTrans" cxnId="{93CE67DE-9EC5-884D-AD6D-5D3A1E40B581}">
      <dgm:prSet/>
      <dgm:spPr/>
      <dgm:t>
        <a:bodyPr/>
        <a:lstStyle/>
        <a:p>
          <a:endParaRPr lang="ru-RU"/>
        </a:p>
      </dgm:t>
    </dgm:pt>
    <dgm:pt modelId="{A686DE8C-AF30-F74B-93D7-18F909F0DA40}">
      <dgm:prSet custT="1"/>
      <dgm:spPr/>
      <dgm:t>
        <a:bodyPr/>
        <a:lstStyle/>
        <a:p>
          <a:r>
            <a:rPr lang="ru-RU" sz="1800" dirty="0"/>
            <a:t>Не допустимо</a:t>
          </a:r>
        </a:p>
      </dgm:t>
    </dgm:pt>
    <dgm:pt modelId="{AD47A711-B849-D343-AD35-36C6711C8CF1}" type="parTrans" cxnId="{03A75864-6A9A-A140-93C8-5EC49C9C6F85}">
      <dgm:prSet/>
      <dgm:spPr/>
      <dgm:t>
        <a:bodyPr/>
        <a:lstStyle/>
        <a:p>
          <a:endParaRPr lang="ru-RU"/>
        </a:p>
      </dgm:t>
    </dgm:pt>
    <dgm:pt modelId="{9B751659-45D9-5F4E-8EED-97EE6566DD7E}" type="sibTrans" cxnId="{03A75864-6A9A-A140-93C8-5EC49C9C6F85}">
      <dgm:prSet/>
      <dgm:spPr/>
      <dgm:t>
        <a:bodyPr/>
        <a:lstStyle/>
        <a:p>
          <a:endParaRPr lang="ru-RU"/>
        </a:p>
      </dgm:t>
    </dgm:pt>
    <dgm:pt modelId="{F7E31E25-FE7D-5847-8D2D-1B614E79DF27}">
      <dgm:prSet custT="1"/>
      <dgm:spPr/>
      <dgm:t>
        <a:bodyPr/>
        <a:lstStyle/>
        <a:p>
          <a:r>
            <a:rPr lang="ru-RU" sz="1800" dirty="0"/>
            <a:t>ОБ</a:t>
          </a:r>
          <a:r>
            <a:rPr lang="en-US" sz="1800" dirty="0"/>
            <a:t>&gt;</a:t>
          </a:r>
          <a:r>
            <a:rPr lang="ru-RU" sz="1800" dirty="0"/>
            <a:t>Заключение</a:t>
          </a:r>
          <a:r>
            <a:rPr lang="en-US" sz="1800" dirty="0"/>
            <a:t>&gt;</a:t>
          </a:r>
          <a:endParaRPr lang="ru-RU" sz="1800" dirty="0"/>
        </a:p>
        <a:p>
          <a:r>
            <a:rPr lang="ru-RU" sz="1800" dirty="0"/>
            <a:t>Регистрация</a:t>
          </a:r>
        </a:p>
      </dgm:t>
    </dgm:pt>
    <dgm:pt modelId="{04ED375B-4565-D447-BFA0-F56BC1E16EB2}" type="parTrans" cxnId="{6F5F90EB-6FD6-444A-B2D0-1B3EBDFE4BC1}">
      <dgm:prSet/>
      <dgm:spPr/>
      <dgm:t>
        <a:bodyPr/>
        <a:lstStyle/>
        <a:p>
          <a:endParaRPr lang="ru-RU"/>
        </a:p>
      </dgm:t>
    </dgm:pt>
    <dgm:pt modelId="{63F02E06-8DCD-454F-984F-5277ED1BBD26}" type="sibTrans" cxnId="{6F5F90EB-6FD6-444A-B2D0-1B3EBDFE4BC1}">
      <dgm:prSet/>
      <dgm:spPr/>
      <dgm:t>
        <a:bodyPr/>
        <a:lstStyle/>
        <a:p>
          <a:endParaRPr lang="ru-RU"/>
        </a:p>
      </dgm:t>
    </dgm:pt>
    <dgm:pt modelId="{AF20EDCD-E093-3341-8AE8-B75103D1296D}">
      <dgm:prSet custT="1"/>
      <dgm:spPr/>
      <dgm:t>
        <a:bodyPr/>
        <a:lstStyle/>
        <a:p>
          <a:r>
            <a:rPr lang="ru-RU" sz="1800" dirty="0"/>
            <a:t>Поиск технических</a:t>
          </a:r>
        </a:p>
        <a:p>
          <a:r>
            <a:rPr lang="ru-RU" sz="1800" dirty="0"/>
            <a:t> решений</a:t>
          </a:r>
        </a:p>
      </dgm:t>
    </dgm:pt>
    <dgm:pt modelId="{BF6BB89C-9B9F-BD4F-9F92-9512E2CD72FB}" type="parTrans" cxnId="{129F1503-868D-C944-B57B-B4E5A521BB5F}">
      <dgm:prSet/>
      <dgm:spPr/>
      <dgm:t>
        <a:bodyPr/>
        <a:lstStyle/>
        <a:p>
          <a:endParaRPr lang="ru-RU"/>
        </a:p>
      </dgm:t>
    </dgm:pt>
    <dgm:pt modelId="{7FAC92C1-C54A-9442-940B-506B467CC387}" type="sibTrans" cxnId="{129F1503-868D-C944-B57B-B4E5A521BB5F}">
      <dgm:prSet/>
      <dgm:spPr/>
      <dgm:t>
        <a:bodyPr/>
        <a:lstStyle/>
        <a:p>
          <a:endParaRPr lang="ru-RU"/>
        </a:p>
      </dgm:t>
    </dgm:pt>
    <dgm:pt modelId="{553A1DDC-B4D6-034B-8A10-3E430A717947}">
      <dgm:prSet custT="1"/>
      <dgm:spPr/>
      <dgm:t>
        <a:bodyPr/>
        <a:lstStyle/>
        <a:p>
          <a:r>
            <a:rPr lang="ru-RU" sz="1800" dirty="0"/>
            <a:t>Допустимо</a:t>
          </a:r>
        </a:p>
      </dgm:t>
    </dgm:pt>
    <dgm:pt modelId="{6B68157C-E583-564C-ADA5-8E2AB23A9F9A}" type="parTrans" cxnId="{07EB9DD5-66CE-7944-80DC-C4B95C26E157}">
      <dgm:prSet/>
      <dgm:spPr/>
      <dgm:t>
        <a:bodyPr/>
        <a:lstStyle/>
        <a:p>
          <a:endParaRPr lang="ru-RU"/>
        </a:p>
      </dgm:t>
    </dgm:pt>
    <dgm:pt modelId="{39D51C3B-42A3-0540-833C-17F5738F676C}" type="sibTrans" cxnId="{07EB9DD5-66CE-7944-80DC-C4B95C26E157}">
      <dgm:prSet/>
      <dgm:spPr/>
      <dgm:t>
        <a:bodyPr/>
        <a:lstStyle/>
        <a:p>
          <a:endParaRPr lang="ru-RU"/>
        </a:p>
      </dgm:t>
    </dgm:pt>
    <dgm:pt modelId="{A60A8494-60BC-7948-ABC9-55DC6A4C04B1}">
      <dgm:prSet custT="1"/>
      <dgm:spPr/>
      <dgm:t>
        <a:bodyPr/>
        <a:lstStyle/>
        <a:p>
          <a:r>
            <a:rPr lang="ru-RU" sz="1800" dirty="0"/>
            <a:t>Не допустимо</a:t>
          </a:r>
        </a:p>
      </dgm:t>
    </dgm:pt>
    <dgm:pt modelId="{91F53BB3-BBAD-8249-8552-F6578D9053B7}" type="parTrans" cxnId="{5AEBAE3A-614C-324D-88B8-189654B29B67}">
      <dgm:prSet/>
      <dgm:spPr/>
      <dgm:t>
        <a:bodyPr/>
        <a:lstStyle/>
        <a:p>
          <a:endParaRPr lang="ru-RU"/>
        </a:p>
      </dgm:t>
    </dgm:pt>
    <dgm:pt modelId="{54694D64-D40D-A448-B099-523A388A7D57}" type="sibTrans" cxnId="{5AEBAE3A-614C-324D-88B8-189654B29B67}">
      <dgm:prSet/>
      <dgm:spPr/>
      <dgm:t>
        <a:bodyPr/>
        <a:lstStyle/>
        <a:p>
          <a:endParaRPr lang="ru-RU"/>
        </a:p>
      </dgm:t>
    </dgm:pt>
    <dgm:pt modelId="{17F5535F-32AF-CB48-A3D7-6B3B062DF784}">
      <dgm:prSet custT="1"/>
      <dgm:spPr/>
      <dgm:t>
        <a:bodyPr/>
        <a:lstStyle/>
        <a:p>
          <a:r>
            <a:rPr lang="ru-RU" sz="1800" dirty="0"/>
            <a:t>ОБ</a:t>
          </a:r>
          <a:r>
            <a:rPr lang="en-US" sz="1800" dirty="0"/>
            <a:t>&gt;</a:t>
          </a:r>
          <a:r>
            <a:rPr lang="ru-RU" sz="1800" dirty="0"/>
            <a:t>Заключение</a:t>
          </a:r>
          <a:r>
            <a:rPr lang="en-US" sz="1800" dirty="0"/>
            <a:t>&gt;</a:t>
          </a:r>
          <a:endParaRPr lang="ru-RU" sz="1800" dirty="0"/>
        </a:p>
        <a:p>
          <a:r>
            <a:rPr lang="ru-RU" sz="1800" dirty="0"/>
            <a:t>Регистрация</a:t>
          </a:r>
        </a:p>
      </dgm:t>
    </dgm:pt>
    <dgm:pt modelId="{AF049920-AEE0-D54E-8C3C-A75148E27ADB}" type="parTrans" cxnId="{653EC308-4A5A-EA4B-BFAF-78E8EACBFC70}">
      <dgm:prSet/>
      <dgm:spPr/>
      <dgm:t>
        <a:bodyPr/>
        <a:lstStyle/>
        <a:p>
          <a:endParaRPr lang="ru-RU"/>
        </a:p>
      </dgm:t>
    </dgm:pt>
    <dgm:pt modelId="{F5EE33A6-6CFF-7349-9641-90971F42C964}" type="sibTrans" cxnId="{653EC308-4A5A-EA4B-BFAF-78E8EACBFC70}">
      <dgm:prSet/>
      <dgm:spPr/>
      <dgm:t>
        <a:bodyPr/>
        <a:lstStyle/>
        <a:p>
          <a:endParaRPr lang="ru-RU"/>
        </a:p>
      </dgm:t>
    </dgm:pt>
    <dgm:pt modelId="{607FA085-E81F-FB49-97A9-12EC6E921E47}">
      <dgm:prSet custT="1"/>
      <dgm:spPr/>
      <dgm:t>
        <a:bodyPr/>
        <a:lstStyle/>
        <a:p>
          <a:r>
            <a:rPr lang="ru-RU" sz="1800" dirty="0"/>
            <a:t>Поиск технических</a:t>
          </a:r>
        </a:p>
        <a:p>
          <a:r>
            <a:rPr lang="ru-RU" sz="1800" dirty="0"/>
            <a:t> решений</a:t>
          </a:r>
        </a:p>
      </dgm:t>
    </dgm:pt>
    <dgm:pt modelId="{A32B18F5-E290-504C-9D44-9A7620FC931E}" type="parTrans" cxnId="{44B17FB3-2A63-B141-B852-3560A46E92B2}">
      <dgm:prSet/>
      <dgm:spPr/>
      <dgm:t>
        <a:bodyPr/>
        <a:lstStyle/>
        <a:p>
          <a:endParaRPr lang="ru-RU"/>
        </a:p>
      </dgm:t>
    </dgm:pt>
    <dgm:pt modelId="{AC021A90-0B1C-0A41-B37D-520227F6B913}" type="sibTrans" cxnId="{44B17FB3-2A63-B141-B852-3560A46E92B2}">
      <dgm:prSet/>
      <dgm:spPr/>
      <dgm:t>
        <a:bodyPr/>
        <a:lstStyle/>
        <a:p>
          <a:endParaRPr lang="ru-RU"/>
        </a:p>
      </dgm:t>
    </dgm:pt>
    <dgm:pt modelId="{F381EFB1-3F7E-408D-947F-C2A35F26D715}" type="pres">
      <dgm:prSet presAssocID="{75E9204C-5A83-43A7-B3D9-2F6935465D0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BBFFE08-5491-4803-8A59-349C8D33054C}" type="pres">
      <dgm:prSet presAssocID="{53D937C5-35E2-4933-8143-3F9798D77423}" presName="vertOne" presStyleCnt="0"/>
      <dgm:spPr/>
    </dgm:pt>
    <dgm:pt modelId="{099F562F-63F8-46B9-B7D8-99C276379881}" type="pres">
      <dgm:prSet presAssocID="{53D937C5-35E2-4933-8143-3F9798D77423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81D3A4-63DB-4F7B-B3AF-20C43D271558}" type="pres">
      <dgm:prSet presAssocID="{53D937C5-35E2-4933-8143-3F9798D77423}" presName="parTransOne" presStyleCnt="0"/>
      <dgm:spPr/>
    </dgm:pt>
    <dgm:pt modelId="{FAB211C0-B6FC-4028-ABA9-B567E99ADBE2}" type="pres">
      <dgm:prSet presAssocID="{53D937C5-35E2-4933-8143-3F9798D77423}" presName="horzOne" presStyleCnt="0"/>
      <dgm:spPr/>
    </dgm:pt>
    <dgm:pt modelId="{0327475B-7B7E-DA4E-9009-CDC0947E34C9}" type="pres">
      <dgm:prSet presAssocID="{7FB8D622-6E98-8A4B-8F98-18F69E35423E}" presName="vertTwo" presStyleCnt="0"/>
      <dgm:spPr/>
    </dgm:pt>
    <dgm:pt modelId="{9DB58959-B9A1-604D-AC59-68CD1C595AEA}" type="pres">
      <dgm:prSet presAssocID="{7FB8D622-6E98-8A4B-8F98-18F69E35423E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6258C2-9EBC-7243-8D3F-9B6EAB78671C}" type="pres">
      <dgm:prSet presAssocID="{7FB8D622-6E98-8A4B-8F98-18F69E35423E}" presName="parTransTwo" presStyleCnt="0"/>
      <dgm:spPr/>
    </dgm:pt>
    <dgm:pt modelId="{3617B6FE-5F47-144F-B552-16073E54B75C}" type="pres">
      <dgm:prSet presAssocID="{7FB8D622-6E98-8A4B-8F98-18F69E35423E}" presName="horzTwo" presStyleCnt="0"/>
      <dgm:spPr/>
    </dgm:pt>
    <dgm:pt modelId="{DA278DD9-922F-A042-AA38-BBA524D413A3}" type="pres">
      <dgm:prSet presAssocID="{21971178-17A1-024E-9004-FEAED166C92E}" presName="vertThree" presStyleCnt="0"/>
      <dgm:spPr/>
    </dgm:pt>
    <dgm:pt modelId="{524A415F-8D51-0A4C-A9ED-365A25022E54}" type="pres">
      <dgm:prSet presAssocID="{21971178-17A1-024E-9004-FEAED166C92E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00F42E-2414-0240-8D92-BE67E4AB53A2}" type="pres">
      <dgm:prSet presAssocID="{21971178-17A1-024E-9004-FEAED166C92E}" presName="parTransThree" presStyleCnt="0"/>
      <dgm:spPr/>
    </dgm:pt>
    <dgm:pt modelId="{BED868AC-38F3-7B4E-AEB3-C6D8C6BFDDB0}" type="pres">
      <dgm:prSet presAssocID="{21971178-17A1-024E-9004-FEAED166C92E}" presName="horzThree" presStyleCnt="0"/>
      <dgm:spPr/>
    </dgm:pt>
    <dgm:pt modelId="{FDF36981-AF12-464E-BAD9-DD7F88F96EAC}" type="pres">
      <dgm:prSet presAssocID="{974544D0-876A-BA43-9ADA-F2B0678D3BFD}" presName="vertFour" presStyleCnt="0">
        <dgm:presLayoutVars>
          <dgm:chPref val="3"/>
        </dgm:presLayoutVars>
      </dgm:prSet>
      <dgm:spPr/>
    </dgm:pt>
    <dgm:pt modelId="{4CB3CBB4-FAD9-C545-B04B-1F4A8374B016}" type="pres">
      <dgm:prSet presAssocID="{974544D0-876A-BA43-9ADA-F2B0678D3BFD}" presName="txFour" presStyleLbl="node4" presStyleIdx="0" presStyleCnt="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DB8106-D0C9-B640-88B0-6A0276CF383F}" type="pres">
      <dgm:prSet presAssocID="{974544D0-876A-BA43-9ADA-F2B0678D3BFD}" presName="parTransFour" presStyleCnt="0"/>
      <dgm:spPr/>
    </dgm:pt>
    <dgm:pt modelId="{D1B026E5-4AE8-CA4A-9594-C406EACCE50B}" type="pres">
      <dgm:prSet presAssocID="{974544D0-876A-BA43-9ADA-F2B0678D3BFD}" presName="horzFour" presStyleCnt="0"/>
      <dgm:spPr/>
    </dgm:pt>
    <dgm:pt modelId="{0C8060D0-23BD-F143-BA0E-D13AF78A7D63}" type="pres">
      <dgm:prSet presAssocID="{436A98F7-61EC-EC40-A635-84909A002C2C}" presName="vertFour" presStyleCnt="0">
        <dgm:presLayoutVars>
          <dgm:chPref val="3"/>
        </dgm:presLayoutVars>
      </dgm:prSet>
      <dgm:spPr/>
    </dgm:pt>
    <dgm:pt modelId="{12D04584-296A-A04F-AB69-A9BB55A52184}" type="pres">
      <dgm:prSet presAssocID="{436A98F7-61EC-EC40-A635-84909A002C2C}" presName="txFour" presStyleLbl="node4" presStyleIdx="1" presStyleCnt="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FDDEC9-FA06-3047-9DF5-CB9DC8E7E467}" type="pres">
      <dgm:prSet presAssocID="{436A98F7-61EC-EC40-A635-84909A002C2C}" presName="parTransFour" presStyleCnt="0"/>
      <dgm:spPr/>
    </dgm:pt>
    <dgm:pt modelId="{FFAA58CE-550A-F340-B64E-0AFBCFF3AC44}" type="pres">
      <dgm:prSet presAssocID="{436A98F7-61EC-EC40-A635-84909A002C2C}" presName="horzFour" presStyleCnt="0"/>
      <dgm:spPr/>
    </dgm:pt>
    <dgm:pt modelId="{94036642-284F-F64A-BF81-CBC17A797AD2}" type="pres">
      <dgm:prSet presAssocID="{F7E31E25-FE7D-5847-8D2D-1B614E79DF27}" presName="vertFour" presStyleCnt="0">
        <dgm:presLayoutVars>
          <dgm:chPref val="3"/>
        </dgm:presLayoutVars>
      </dgm:prSet>
      <dgm:spPr/>
    </dgm:pt>
    <dgm:pt modelId="{9128CB26-7B1F-3744-B706-DF5566225437}" type="pres">
      <dgm:prSet presAssocID="{F7E31E25-FE7D-5847-8D2D-1B614E79DF27}" presName="txFour" presStyleLbl="node4" presStyleIdx="2" presStyleCnt="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091BAA-72FF-AC48-A9EC-AC0D642310C9}" type="pres">
      <dgm:prSet presAssocID="{F7E31E25-FE7D-5847-8D2D-1B614E79DF27}" presName="horzFour" presStyleCnt="0"/>
      <dgm:spPr/>
    </dgm:pt>
    <dgm:pt modelId="{245A3125-752C-EC4F-B42F-B8D95133D5C4}" type="pres">
      <dgm:prSet presAssocID="{89CFF4D4-6F67-A743-A41D-094C585EBA7B}" presName="sibSpaceFour" presStyleCnt="0"/>
      <dgm:spPr/>
    </dgm:pt>
    <dgm:pt modelId="{82841ECF-C89F-964D-9089-EC5B11D5E5C9}" type="pres">
      <dgm:prSet presAssocID="{A686DE8C-AF30-F74B-93D7-18F909F0DA40}" presName="vertFour" presStyleCnt="0">
        <dgm:presLayoutVars>
          <dgm:chPref val="3"/>
        </dgm:presLayoutVars>
      </dgm:prSet>
      <dgm:spPr/>
    </dgm:pt>
    <dgm:pt modelId="{FB24F314-4B9F-E942-B57C-BB6B458886AC}" type="pres">
      <dgm:prSet presAssocID="{A686DE8C-AF30-F74B-93D7-18F909F0DA40}" presName="txFour" presStyleLbl="node4" presStyleIdx="3" presStyleCnt="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770E0A-5C07-9547-B624-278A377D617C}" type="pres">
      <dgm:prSet presAssocID="{A686DE8C-AF30-F74B-93D7-18F909F0DA40}" presName="parTransFour" presStyleCnt="0"/>
      <dgm:spPr/>
    </dgm:pt>
    <dgm:pt modelId="{8DB02772-37F9-7645-A86E-4F5EE6026A7D}" type="pres">
      <dgm:prSet presAssocID="{A686DE8C-AF30-F74B-93D7-18F909F0DA40}" presName="horzFour" presStyleCnt="0"/>
      <dgm:spPr/>
    </dgm:pt>
    <dgm:pt modelId="{AB884648-EA8D-5640-A5B1-EE2EA8E6A235}" type="pres">
      <dgm:prSet presAssocID="{AF20EDCD-E093-3341-8AE8-B75103D1296D}" presName="vertFour" presStyleCnt="0">
        <dgm:presLayoutVars>
          <dgm:chPref val="3"/>
        </dgm:presLayoutVars>
      </dgm:prSet>
      <dgm:spPr/>
    </dgm:pt>
    <dgm:pt modelId="{BAE71B0E-232C-9D44-B945-5FED67384B60}" type="pres">
      <dgm:prSet presAssocID="{AF20EDCD-E093-3341-8AE8-B75103D1296D}" presName="txFour" presStyleLbl="node4" presStyleIdx="4" presStyleCnt="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CE305E-196C-D946-A6C7-346154B10B69}" type="pres">
      <dgm:prSet presAssocID="{AF20EDCD-E093-3341-8AE8-B75103D1296D}" presName="horzFour" presStyleCnt="0"/>
      <dgm:spPr/>
    </dgm:pt>
    <dgm:pt modelId="{51B0E2D1-7E50-2B4A-971A-FED30D7B4DC1}" type="pres">
      <dgm:prSet presAssocID="{90AAE6CF-5825-A646-B98C-B4A48326692F}" presName="sibSpaceTwo" presStyleCnt="0"/>
      <dgm:spPr/>
    </dgm:pt>
    <dgm:pt modelId="{F971AD2B-FEA0-8248-A222-98B96DF2B1E7}" type="pres">
      <dgm:prSet presAssocID="{F0C2289A-01E2-FB4A-8842-3A671EA0B44E}" presName="vertTwo" presStyleCnt="0"/>
      <dgm:spPr/>
    </dgm:pt>
    <dgm:pt modelId="{27E11408-69C5-4142-AABA-12332B9159E4}" type="pres">
      <dgm:prSet presAssocID="{F0C2289A-01E2-FB4A-8842-3A671EA0B44E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137B8F-745B-6546-B2FC-52EA9239D47F}" type="pres">
      <dgm:prSet presAssocID="{F0C2289A-01E2-FB4A-8842-3A671EA0B44E}" presName="parTransTwo" presStyleCnt="0"/>
      <dgm:spPr/>
    </dgm:pt>
    <dgm:pt modelId="{62B1D908-D80D-A544-99F0-2336C55B8785}" type="pres">
      <dgm:prSet presAssocID="{F0C2289A-01E2-FB4A-8842-3A671EA0B44E}" presName="horzTwo" presStyleCnt="0"/>
      <dgm:spPr/>
    </dgm:pt>
    <dgm:pt modelId="{04DB4CB8-B877-DF4F-9AE7-0B32277B276F}" type="pres">
      <dgm:prSet presAssocID="{8F55D806-6DC8-CA45-BF36-CB0BF911235A}" presName="vertThree" presStyleCnt="0"/>
      <dgm:spPr/>
    </dgm:pt>
    <dgm:pt modelId="{D538E89D-BDBA-BC42-BBAE-20CE51AADD2C}" type="pres">
      <dgm:prSet presAssocID="{8F55D806-6DC8-CA45-BF36-CB0BF911235A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99684C-8FFB-6D44-8B32-31DF004A2C55}" type="pres">
      <dgm:prSet presAssocID="{8F55D806-6DC8-CA45-BF36-CB0BF911235A}" presName="parTransThree" presStyleCnt="0"/>
      <dgm:spPr/>
    </dgm:pt>
    <dgm:pt modelId="{EA2EDBA0-1514-9040-BB1D-B57C04781904}" type="pres">
      <dgm:prSet presAssocID="{8F55D806-6DC8-CA45-BF36-CB0BF911235A}" presName="horzThree" presStyleCnt="0"/>
      <dgm:spPr/>
    </dgm:pt>
    <dgm:pt modelId="{AB4DF914-819F-614D-9F6B-AABE4FE749D3}" type="pres">
      <dgm:prSet presAssocID="{F88E11AF-2214-6945-8B8F-D79432C16912}" presName="vertFour" presStyleCnt="0">
        <dgm:presLayoutVars>
          <dgm:chPref val="3"/>
        </dgm:presLayoutVars>
      </dgm:prSet>
      <dgm:spPr/>
    </dgm:pt>
    <dgm:pt modelId="{B9B2070D-71F3-C64D-8AA9-009CF46D4721}" type="pres">
      <dgm:prSet presAssocID="{F88E11AF-2214-6945-8B8F-D79432C16912}" presName="txFour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674886-411A-CB4D-9897-F55BF9D49372}" type="pres">
      <dgm:prSet presAssocID="{F88E11AF-2214-6945-8B8F-D79432C16912}" presName="parTransFour" presStyleCnt="0"/>
      <dgm:spPr/>
    </dgm:pt>
    <dgm:pt modelId="{F791A43D-A592-7A4C-86C9-C18A0364EC8D}" type="pres">
      <dgm:prSet presAssocID="{F88E11AF-2214-6945-8B8F-D79432C16912}" presName="horzFour" presStyleCnt="0"/>
      <dgm:spPr/>
    </dgm:pt>
    <dgm:pt modelId="{DD2714E1-ECE7-9B48-B299-8D25E0F97B4F}" type="pres">
      <dgm:prSet presAssocID="{553A1DDC-B4D6-034B-8A10-3E430A717947}" presName="vertFour" presStyleCnt="0">
        <dgm:presLayoutVars>
          <dgm:chPref val="3"/>
        </dgm:presLayoutVars>
      </dgm:prSet>
      <dgm:spPr/>
    </dgm:pt>
    <dgm:pt modelId="{5B32881B-2B9F-124D-98E8-661E85FEB150}" type="pres">
      <dgm:prSet presAssocID="{553A1DDC-B4D6-034B-8A10-3E430A717947}" presName="txFour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840859-EACC-1246-BB50-DC37CA6B706F}" type="pres">
      <dgm:prSet presAssocID="{553A1DDC-B4D6-034B-8A10-3E430A717947}" presName="parTransFour" presStyleCnt="0"/>
      <dgm:spPr/>
    </dgm:pt>
    <dgm:pt modelId="{869EDE48-33EE-3341-B55D-6B97A360B810}" type="pres">
      <dgm:prSet presAssocID="{553A1DDC-B4D6-034B-8A10-3E430A717947}" presName="horzFour" presStyleCnt="0"/>
      <dgm:spPr/>
    </dgm:pt>
    <dgm:pt modelId="{8CB642E1-B71E-1349-8B7C-9ADCBF531385}" type="pres">
      <dgm:prSet presAssocID="{17F5535F-32AF-CB48-A3D7-6B3B062DF784}" presName="vertFour" presStyleCnt="0">
        <dgm:presLayoutVars>
          <dgm:chPref val="3"/>
        </dgm:presLayoutVars>
      </dgm:prSet>
      <dgm:spPr/>
    </dgm:pt>
    <dgm:pt modelId="{D654F146-4560-AA4F-814A-77F13F8C3B2E}" type="pres">
      <dgm:prSet presAssocID="{17F5535F-32AF-CB48-A3D7-6B3B062DF784}" presName="txFour" presStyleLbl="node4" presStyleIdx="7" presStyleCnt="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6296D0-3D5C-0742-8D26-71ED6921C726}" type="pres">
      <dgm:prSet presAssocID="{17F5535F-32AF-CB48-A3D7-6B3B062DF784}" presName="horzFour" presStyleCnt="0"/>
      <dgm:spPr/>
    </dgm:pt>
    <dgm:pt modelId="{AC19C041-AD9D-7947-B35F-9925A1C0082B}" type="pres">
      <dgm:prSet presAssocID="{39D51C3B-42A3-0540-833C-17F5738F676C}" presName="sibSpaceFour" presStyleCnt="0"/>
      <dgm:spPr/>
    </dgm:pt>
    <dgm:pt modelId="{E80E8DD9-B162-1442-B1A6-8851A28F6C8C}" type="pres">
      <dgm:prSet presAssocID="{A60A8494-60BC-7948-ABC9-55DC6A4C04B1}" presName="vertFour" presStyleCnt="0">
        <dgm:presLayoutVars>
          <dgm:chPref val="3"/>
        </dgm:presLayoutVars>
      </dgm:prSet>
      <dgm:spPr/>
    </dgm:pt>
    <dgm:pt modelId="{3828EA37-3FBC-A94A-B386-5A67B4AC511A}" type="pres">
      <dgm:prSet presAssocID="{A60A8494-60BC-7948-ABC9-55DC6A4C04B1}" presName="txFour" presStyleLbl="node4" presStyleIdx="8" presStyleCnt="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1C3497-4C13-7F4A-AFB5-26B11A8BDC53}" type="pres">
      <dgm:prSet presAssocID="{A60A8494-60BC-7948-ABC9-55DC6A4C04B1}" presName="parTransFour" presStyleCnt="0"/>
      <dgm:spPr/>
    </dgm:pt>
    <dgm:pt modelId="{7DFCB722-4767-5B48-946B-6A125DF1C500}" type="pres">
      <dgm:prSet presAssocID="{A60A8494-60BC-7948-ABC9-55DC6A4C04B1}" presName="horzFour" presStyleCnt="0"/>
      <dgm:spPr/>
    </dgm:pt>
    <dgm:pt modelId="{7B7F88E0-AFFA-E948-973A-4D5E88A3BBC7}" type="pres">
      <dgm:prSet presAssocID="{607FA085-E81F-FB49-97A9-12EC6E921E47}" presName="vertFour" presStyleCnt="0">
        <dgm:presLayoutVars>
          <dgm:chPref val="3"/>
        </dgm:presLayoutVars>
      </dgm:prSet>
      <dgm:spPr/>
    </dgm:pt>
    <dgm:pt modelId="{069B1618-0F91-5A4A-AD96-EC3D3EC81C03}" type="pres">
      <dgm:prSet presAssocID="{607FA085-E81F-FB49-97A9-12EC6E921E47}" presName="txFour" presStyleLbl="node4" presStyleIdx="9" presStyleCnt="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48B833-145A-224B-AD12-682A92538ACC}" type="pres">
      <dgm:prSet presAssocID="{607FA085-E81F-FB49-97A9-12EC6E921E47}" presName="horzFour" presStyleCnt="0"/>
      <dgm:spPr/>
    </dgm:pt>
  </dgm:ptLst>
  <dgm:cxnLst>
    <dgm:cxn modelId="{EB6D46CE-6055-AE44-82A4-50848F80A9C0}" type="presOf" srcId="{17F5535F-32AF-CB48-A3D7-6B3B062DF784}" destId="{D654F146-4560-AA4F-814A-77F13F8C3B2E}" srcOrd="0" destOrd="0" presId="urn:microsoft.com/office/officeart/2005/8/layout/hierarchy4"/>
    <dgm:cxn modelId="{1BC52470-9091-E241-99BD-7CA1D3496F23}" type="presOf" srcId="{75E9204C-5A83-43A7-B3D9-2F6935465D09}" destId="{F381EFB1-3F7E-408D-947F-C2A35F26D715}" srcOrd="0" destOrd="0" presId="urn:microsoft.com/office/officeart/2005/8/layout/hierarchy4"/>
    <dgm:cxn modelId="{5AEBAE3A-614C-324D-88B8-189654B29B67}" srcId="{F88E11AF-2214-6945-8B8F-D79432C16912}" destId="{A60A8494-60BC-7948-ABC9-55DC6A4C04B1}" srcOrd="1" destOrd="0" parTransId="{91F53BB3-BBAD-8249-8552-F6578D9053B7}" sibTransId="{54694D64-D40D-A448-B099-523A388A7D57}"/>
    <dgm:cxn modelId="{93CE67DE-9EC5-884D-AD6D-5D3A1E40B581}" srcId="{974544D0-876A-BA43-9ADA-F2B0678D3BFD}" destId="{436A98F7-61EC-EC40-A635-84909A002C2C}" srcOrd="0" destOrd="0" parTransId="{758A39DC-FD47-C540-8508-A68664C0288A}" sibTransId="{89CFF4D4-6F67-A743-A41D-094C585EBA7B}"/>
    <dgm:cxn modelId="{8CC7B8A7-FAB4-454C-8C65-122ADE34A716}" type="presOf" srcId="{F7E31E25-FE7D-5847-8D2D-1B614E79DF27}" destId="{9128CB26-7B1F-3744-B706-DF5566225437}" srcOrd="0" destOrd="0" presId="urn:microsoft.com/office/officeart/2005/8/layout/hierarchy4"/>
    <dgm:cxn modelId="{3B0C3A8C-C7FA-1043-B9DE-D1DBB30242E8}" srcId="{8F55D806-6DC8-CA45-BF36-CB0BF911235A}" destId="{F88E11AF-2214-6945-8B8F-D79432C16912}" srcOrd="0" destOrd="0" parTransId="{DE0938DB-B3D9-8643-B49B-04655712D4DE}" sibTransId="{794D935D-B8D9-524C-82F6-7F3C8A4ECF85}"/>
    <dgm:cxn modelId="{B27D85D9-6F25-CC48-B22F-AED6A7266ECE}" type="presOf" srcId="{7FB8D622-6E98-8A4B-8F98-18F69E35423E}" destId="{9DB58959-B9A1-604D-AC59-68CD1C595AEA}" srcOrd="0" destOrd="0" presId="urn:microsoft.com/office/officeart/2005/8/layout/hierarchy4"/>
    <dgm:cxn modelId="{FD885621-DE77-E444-B6B8-44B645EA5A5F}" type="presOf" srcId="{F0C2289A-01E2-FB4A-8842-3A671EA0B44E}" destId="{27E11408-69C5-4142-AABA-12332B9159E4}" srcOrd="0" destOrd="0" presId="urn:microsoft.com/office/officeart/2005/8/layout/hierarchy4"/>
    <dgm:cxn modelId="{193F6E0E-8894-6E40-8157-1A51323D5830}" type="presOf" srcId="{21971178-17A1-024E-9004-FEAED166C92E}" destId="{524A415F-8D51-0A4C-A9ED-365A25022E54}" srcOrd="0" destOrd="0" presId="urn:microsoft.com/office/officeart/2005/8/layout/hierarchy4"/>
    <dgm:cxn modelId="{5C676C68-7729-9C4D-B035-765AB3683C53}" srcId="{7FB8D622-6E98-8A4B-8F98-18F69E35423E}" destId="{21971178-17A1-024E-9004-FEAED166C92E}" srcOrd="0" destOrd="0" parTransId="{EA582A90-8842-5941-92B4-FADC33EECAEB}" sibTransId="{CFF5AAF8-A89B-0E4C-BBA7-F40A39614309}"/>
    <dgm:cxn modelId="{653EC308-4A5A-EA4B-BFAF-78E8EACBFC70}" srcId="{553A1DDC-B4D6-034B-8A10-3E430A717947}" destId="{17F5535F-32AF-CB48-A3D7-6B3B062DF784}" srcOrd="0" destOrd="0" parTransId="{AF049920-AEE0-D54E-8C3C-A75148E27ADB}" sibTransId="{F5EE33A6-6CFF-7349-9641-90971F42C964}"/>
    <dgm:cxn modelId="{9A3EB916-16E8-B642-9F09-CDD52F130EBA}" srcId="{F0C2289A-01E2-FB4A-8842-3A671EA0B44E}" destId="{8F55D806-6DC8-CA45-BF36-CB0BF911235A}" srcOrd="0" destOrd="0" parTransId="{BC8AF848-ED2B-C848-81C7-DC39640093EA}" sibTransId="{1F2B3D67-CB28-D645-B3B9-8EB356722247}"/>
    <dgm:cxn modelId="{DBC28200-73EE-C342-B9F7-24D766D3B973}" type="presOf" srcId="{A60A8494-60BC-7948-ABC9-55DC6A4C04B1}" destId="{3828EA37-3FBC-A94A-B386-5A67B4AC511A}" srcOrd="0" destOrd="0" presId="urn:microsoft.com/office/officeart/2005/8/layout/hierarchy4"/>
    <dgm:cxn modelId="{229F39BA-0BD1-3443-9223-BECC45C5D4D5}" type="presOf" srcId="{436A98F7-61EC-EC40-A635-84909A002C2C}" destId="{12D04584-296A-A04F-AB69-A9BB55A52184}" srcOrd="0" destOrd="0" presId="urn:microsoft.com/office/officeart/2005/8/layout/hierarchy4"/>
    <dgm:cxn modelId="{5739FDA9-87F0-1340-ADC2-32AC6A712A59}" srcId="{21971178-17A1-024E-9004-FEAED166C92E}" destId="{974544D0-876A-BA43-9ADA-F2B0678D3BFD}" srcOrd="0" destOrd="0" parTransId="{6308C470-58F6-2B45-8258-C20A84991699}" sibTransId="{AC4453FD-B966-4946-A7BA-9603EBBC0F94}"/>
    <dgm:cxn modelId="{5ED5E01F-A6C7-8B47-A45A-27DA7C16CC8D}" type="presOf" srcId="{53D937C5-35E2-4933-8143-3F9798D77423}" destId="{099F562F-63F8-46B9-B7D8-99C276379881}" srcOrd="0" destOrd="0" presId="urn:microsoft.com/office/officeart/2005/8/layout/hierarchy4"/>
    <dgm:cxn modelId="{44B17FB3-2A63-B141-B852-3560A46E92B2}" srcId="{A60A8494-60BC-7948-ABC9-55DC6A4C04B1}" destId="{607FA085-E81F-FB49-97A9-12EC6E921E47}" srcOrd="0" destOrd="0" parTransId="{A32B18F5-E290-504C-9D44-9A7620FC931E}" sibTransId="{AC021A90-0B1C-0A41-B37D-520227F6B913}"/>
    <dgm:cxn modelId="{6F5F90EB-6FD6-444A-B2D0-1B3EBDFE4BC1}" srcId="{436A98F7-61EC-EC40-A635-84909A002C2C}" destId="{F7E31E25-FE7D-5847-8D2D-1B614E79DF27}" srcOrd="0" destOrd="0" parTransId="{04ED375B-4565-D447-BFA0-F56BC1E16EB2}" sibTransId="{63F02E06-8DCD-454F-984F-5277ED1BBD26}"/>
    <dgm:cxn modelId="{1B3EA891-3A4B-A644-ABF6-974FFEF2DF72}" type="presOf" srcId="{607FA085-E81F-FB49-97A9-12EC6E921E47}" destId="{069B1618-0F91-5A4A-AD96-EC3D3EC81C03}" srcOrd="0" destOrd="0" presId="urn:microsoft.com/office/officeart/2005/8/layout/hierarchy4"/>
    <dgm:cxn modelId="{277B490A-7F6D-B143-B087-69D4F2A5F0C0}" srcId="{53D937C5-35E2-4933-8143-3F9798D77423}" destId="{F0C2289A-01E2-FB4A-8842-3A671EA0B44E}" srcOrd="1" destOrd="0" parTransId="{542EAD99-C955-2F41-83AF-4CAE6A3C20D1}" sibTransId="{1194B180-81E0-F54A-85B4-7F8BA5B85C33}"/>
    <dgm:cxn modelId="{50FABF84-1686-3B4B-977E-10602366108F}" type="presOf" srcId="{AF20EDCD-E093-3341-8AE8-B75103D1296D}" destId="{BAE71B0E-232C-9D44-B945-5FED67384B60}" srcOrd="0" destOrd="0" presId="urn:microsoft.com/office/officeart/2005/8/layout/hierarchy4"/>
    <dgm:cxn modelId="{5C771189-42B9-BA41-980B-9D6CEEAAA537}" type="presOf" srcId="{553A1DDC-B4D6-034B-8A10-3E430A717947}" destId="{5B32881B-2B9F-124D-98E8-661E85FEB150}" srcOrd="0" destOrd="0" presId="urn:microsoft.com/office/officeart/2005/8/layout/hierarchy4"/>
    <dgm:cxn modelId="{2A80D3FA-7898-1D4A-822E-157E9A6A50A5}" type="presOf" srcId="{8F55D806-6DC8-CA45-BF36-CB0BF911235A}" destId="{D538E89D-BDBA-BC42-BBAE-20CE51AADD2C}" srcOrd="0" destOrd="0" presId="urn:microsoft.com/office/officeart/2005/8/layout/hierarchy4"/>
    <dgm:cxn modelId="{07EB9DD5-66CE-7944-80DC-C4B95C26E157}" srcId="{F88E11AF-2214-6945-8B8F-D79432C16912}" destId="{553A1DDC-B4D6-034B-8A10-3E430A717947}" srcOrd="0" destOrd="0" parTransId="{6B68157C-E583-564C-ADA5-8E2AB23A9F9A}" sibTransId="{39D51C3B-42A3-0540-833C-17F5738F676C}"/>
    <dgm:cxn modelId="{7BB567BD-900D-7840-B8BA-D40BAF7D0B97}" type="presOf" srcId="{F88E11AF-2214-6945-8B8F-D79432C16912}" destId="{B9B2070D-71F3-C64D-8AA9-009CF46D4721}" srcOrd="0" destOrd="0" presId="urn:microsoft.com/office/officeart/2005/8/layout/hierarchy4"/>
    <dgm:cxn modelId="{9FA6ED4A-6044-4342-9DED-DBD58806C605}" type="presOf" srcId="{974544D0-876A-BA43-9ADA-F2B0678D3BFD}" destId="{4CB3CBB4-FAD9-C545-B04B-1F4A8374B016}" srcOrd="0" destOrd="0" presId="urn:microsoft.com/office/officeart/2005/8/layout/hierarchy4"/>
    <dgm:cxn modelId="{52497189-E891-4064-91C6-EC117A9AE8DB}" srcId="{75E9204C-5A83-43A7-B3D9-2F6935465D09}" destId="{53D937C5-35E2-4933-8143-3F9798D77423}" srcOrd="0" destOrd="0" parTransId="{E5FE2D23-B026-4763-B67D-6D34BA7A38A8}" sibTransId="{A3EF356D-EFC7-4BAA-AE9D-27B3B769780B}"/>
    <dgm:cxn modelId="{03A75864-6A9A-A140-93C8-5EC49C9C6F85}" srcId="{974544D0-876A-BA43-9ADA-F2B0678D3BFD}" destId="{A686DE8C-AF30-F74B-93D7-18F909F0DA40}" srcOrd="1" destOrd="0" parTransId="{AD47A711-B849-D343-AD35-36C6711C8CF1}" sibTransId="{9B751659-45D9-5F4E-8EED-97EE6566DD7E}"/>
    <dgm:cxn modelId="{129F1503-868D-C944-B57B-B4E5A521BB5F}" srcId="{A686DE8C-AF30-F74B-93D7-18F909F0DA40}" destId="{AF20EDCD-E093-3341-8AE8-B75103D1296D}" srcOrd="0" destOrd="0" parTransId="{BF6BB89C-9B9F-BD4F-9F92-9512E2CD72FB}" sibTransId="{7FAC92C1-C54A-9442-940B-506B467CC387}"/>
    <dgm:cxn modelId="{A98A4A8F-E7D3-DD4F-A57C-750FF9F4FA0E}" type="presOf" srcId="{A686DE8C-AF30-F74B-93D7-18F909F0DA40}" destId="{FB24F314-4B9F-E942-B57C-BB6B458886AC}" srcOrd="0" destOrd="0" presId="urn:microsoft.com/office/officeart/2005/8/layout/hierarchy4"/>
    <dgm:cxn modelId="{46E6C2F4-0FDB-7B4F-9564-9C33E352D835}" srcId="{53D937C5-35E2-4933-8143-3F9798D77423}" destId="{7FB8D622-6E98-8A4B-8F98-18F69E35423E}" srcOrd="0" destOrd="0" parTransId="{3E09769F-D0F9-8244-BDFC-512A2A824C57}" sibTransId="{90AAE6CF-5825-A646-B98C-B4A48326692F}"/>
    <dgm:cxn modelId="{3C1518EB-A770-B04B-9B3F-9CF35C031F9D}" type="presParOf" srcId="{F381EFB1-3F7E-408D-947F-C2A35F26D715}" destId="{7BBFFE08-5491-4803-8A59-349C8D33054C}" srcOrd="0" destOrd="0" presId="urn:microsoft.com/office/officeart/2005/8/layout/hierarchy4"/>
    <dgm:cxn modelId="{C61FB2C0-667F-F24E-9C09-396DBFF96A75}" type="presParOf" srcId="{7BBFFE08-5491-4803-8A59-349C8D33054C}" destId="{099F562F-63F8-46B9-B7D8-99C276379881}" srcOrd="0" destOrd="0" presId="urn:microsoft.com/office/officeart/2005/8/layout/hierarchy4"/>
    <dgm:cxn modelId="{0F43E1F0-FA3E-2F4E-9EEF-E1670E8BBE72}" type="presParOf" srcId="{7BBFFE08-5491-4803-8A59-349C8D33054C}" destId="{2981D3A4-63DB-4F7B-B3AF-20C43D271558}" srcOrd="1" destOrd="0" presId="urn:microsoft.com/office/officeart/2005/8/layout/hierarchy4"/>
    <dgm:cxn modelId="{43304A74-B311-3C4D-91E1-4886CCDF0312}" type="presParOf" srcId="{7BBFFE08-5491-4803-8A59-349C8D33054C}" destId="{FAB211C0-B6FC-4028-ABA9-B567E99ADBE2}" srcOrd="2" destOrd="0" presId="urn:microsoft.com/office/officeart/2005/8/layout/hierarchy4"/>
    <dgm:cxn modelId="{CE5C89E5-5255-E74A-BF72-1C1E9A0079B2}" type="presParOf" srcId="{FAB211C0-B6FC-4028-ABA9-B567E99ADBE2}" destId="{0327475B-7B7E-DA4E-9009-CDC0947E34C9}" srcOrd="0" destOrd="0" presId="urn:microsoft.com/office/officeart/2005/8/layout/hierarchy4"/>
    <dgm:cxn modelId="{584BC2FC-1DE6-1642-87FE-09F8264307BB}" type="presParOf" srcId="{0327475B-7B7E-DA4E-9009-CDC0947E34C9}" destId="{9DB58959-B9A1-604D-AC59-68CD1C595AEA}" srcOrd="0" destOrd="0" presId="urn:microsoft.com/office/officeart/2005/8/layout/hierarchy4"/>
    <dgm:cxn modelId="{D349476B-A47B-5246-9DCE-463DDC1ECDE5}" type="presParOf" srcId="{0327475B-7B7E-DA4E-9009-CDC0947E34C9}" destId="{B66258C2-9EBC-7243-8D3F-9B6EAB78671C}" srcOrd="1" destOrd="0" presId="urn:microsoft.com/office/officeart/2005/8/layout/hierarchy4"/>
    <dgm:cxn modelId="{FC2DA844-DFC9-A541-8D44-CA9C59EF0A89}" type="presParOf" srcId="{0327475B-7B7E-DA4E-9009-CDC0947E34C9}" destId="{3617B6FE-5F47-144F-B552-16073E54B75C}" srcOrd="2" destOrd="0" presId="urn:microsoft.com/office/officeart/2005/8/layout/hierarchy4"/>
    <dgm:cxn modelId="{D1B38569-F3CA-E543-856F-EF90ABF94C96}" type="presParOf" srcId="{3617B6FE-5F47-144F-B552-16073E54B75C}" destId="{DA278DD9-922F-A042-AA38-BBA524D413A3}" srcOrd="0" destOrd="0" presId="urn:microsoft.com/office/officeart/2005/8/layout/hierarchy4"/>
    <dgm:cxn modelId="{87D00A57-B917-7A46-A0EE-C795F4F98CE1}" type="presParOf" srcId="{DA278DD9-922F-A042-AA38-BBA524D413A3}" destId="{524A415F-8D51-0A4C-A9ED-365A25022E54}" srcOrd="0" destOrd="0" presId="urn:microsoft.com/office/officeart/2005/8/layout/hierarchy4"/>
    <dgm:cxn modelId="{240517A5-268D-8E49-BFC9-4B13848158CA}" type="presParOf" srcId="{DA278DD9-922F-A042-AA38-BBA524D413A3}" destId="{0000F42E-2414-0240-8D92-BE67E4AB53A2}" srcOrd="1" destOrd="0" presId="urn:microsoft.com/office/officeart/2005/8/layout/hierarchy4"/>
    <dgm:cxn modelId="{D5F39FB5-503B-0144-80F7-08925855F747}" type="presParOf" srcId="{DA278DD9-922F-A042-AA38-BBA524D413A3}" destId="{BED868AC-38F3-7B4E-AEB3-C6D8C6BFDDB0}" srcOrd="2" destOrd="0" presId="urn:microsoft.com/office/officeart/2005/8/layout/hierarchy4"/>
    <dgm:cxn modelId="{E7ACDA8B-7EB0-6749-BFD5-C2628595B1DE}" type="presParOf" srcId="{BED868AC-38F3-7B4E-AEB3-C6D8C6BFDDB0}" destId="{FDF36981-AF12-464E-BAD9-DD7F88F96EAC}" srcOrd="0" destOrd="0" presId="urn:microsoft.com/office/officeart/2005/8/layout/hierarchy4"/>
    <dgm:cxn modelId="{E11CEEEB-2A10-4B43-BE32-4D6F12971B8A}" type="presParOf" srcId="{FDF36981-AF12-464E-BAD9-DD7F88F96EAC}" destId="{4CB3CBB4-FAD9-C545-B04B-1F4A8374B016}" srcOrd="0" destOrd="0" presId="urn:microsoft.com/office/officeart/2005/8/layout/hierarchy4"/>
    <dgm:cxn modelId="{768A789A-A093-7B4D-B4B7-C967848C4DF8}" type="presParOf" srcId="{FDF36981-AF12-464E-BAD9-DD7F88F96EAC}" destId="{45DB8106-D0C9-B640-88B0-6A0276CF383F}" srcOrd="1" destOrd="0" presId="urn:microsoft.com/office/officeart/2005/8/layout/hierarchy4"/>
    <dgm:cxn modelId="{79262990-5F7B-7143-9831-3CB2348ECC25}" type="presParOf" srcId="{FDF36981-AF12-464E-BAD9-DD7F88F96EAC}" destId="{D1B026E5-4AE8-CA4A-9594-C406EACCE50B}" srcOrd="2" destOrd="0" presId="urn:microsoft.com/office/officeart/2005/8/layout/hierarchy4"/>
    <dgm:cxn modelId="{10685AC2-AE36-D04F-9A22-16D0E3DFBFCE}" type="presParOf" srcId="{D1B026E5-4AE8-CA4A-9594-C406EACCE50B}" destId="{0C8060D0-23BD-F143-BA0E-D13AF78A7D63}" srcOrd="0" destOrd="0" presId="urn:microsoft.com/office/officeart/2005/8/layout/hierarchy4"/>
    <dgm:cxn modelId="{F23BC93B-9DCE-F64D-A0C5-E27F34A44F13}" type="presParOf" srcId="{0C8060D0-23BD-F143-BA0E-D13AF78A7D63}" destId="{12D04584-296A-A04F-AB69-A9BB55A52184}" srcOrd="0" destOrd="0" presId="urn:microsoft.com/office/officeart/2005/8/layout/hierarchy4"/>
    <dgm:cxn modelId="{993D05E7-6CC2-8F49-BA5F-1280E30D9239}" type="presParOf" srcId="{0C8060D0-23BD-F143-BA0E-D13AF78A7D63}" destId="{32FDDEC9-FA06-3047-9DF5-CB9DC8E7E467}" srcOrd="1" destOrd="0" presId="urn:microsoft.com/office/officeart/2005/8/layout/hierarchy4"/>
    <dgm:cxn modelId="{79465D41-B712-4A4D-8BE5-CE387821B148}" type="presParOf" srcId="{0C8060D0-23BD-F143-BA0E-D13AF78A7D63}" destId="{FFAA58CE-550A-F340-B64E-0AFBCFF3AC44}" srcOrd="2" destOrd="0" presId="urn:microsoft.com/office/officeart/2005/8/layout/hierarchy4"/>
    <dgm:cxn modelId="{096E5092-3737-DE43-AA60-574B2C090DC5}" type="presParOf" srcId="{FFAA58CE-550A-F340-B64E-0AFBCFF3AC44}" destId="{94036642-284F-F64A-BF81-CBC17A797AD2}" srcOrd="0" destOrd="0" presId="urn:microsoft.com/office/officeart/2005/8/layout/hierarchy4"/>
    <dgm:cxn modelId="{4DE33AB6-60F1-7A46-81AC-80F2B252E047}" type="presParOf" srcId="{94036642-284F-F64A-BF81-CBC17A797AD2}" destId="{9128CB26-7B1F-3744-B706-DF5566225437}" srcOrd="0" destOrd="0" presId="urn:microsoft.com/office/officeart/2005/8/layout/hierarchy4"/>
    <dgm:cxn modelId="{03356DC4-0428-5844-AA60-761598942D4F}" type="presParOf" srcId="{94036642-284F-F64A-BF81-CBC17A797AD2}" destId="{E6091BAA-72FF-AC48-A9EC-AC0D642310C9}" srcOrd="1" destOrd="0" presId="urn:microsoft.com/office/officeart/2005/8/layout/hierarchy4"/>
    <dgm:cxn modelId="{F8D996C9-EB57-4C42-AB15-A6F008B71C67}" type="presParOf" srcId="{D1B026E5-4AE8-CA4A-9594-C406EACCE50B}" destId="{245A3125-752C-EC4F-B42F-B8D95133D5C4}" srcOrd="1" destOrd="0" presId="urn:microsoft.com/office/officeart/2005/8/layout/hierarchy4"/>
    <dgm:cxn modelId="{0B4E64DE-FEF8-8747-8471-F070095EFA11}" type="presParOf" srcId="{D1B026E5-4AE8-CA4A-9594-C406EACCE50B}" destId="{82841ECF-C89F-964D-9089-EC5B11D5E5C9}" srcOrd="2" destOrd="0" presId="urn:microsoft.com/office/officeart/2005/8/layout/hierarchy4"/>
    <dgm:cxn modelId="{B5A81305-D3C6-364A-8733-AD0B99DB6F9E}" type="presParOf" srcId="{82841ECF-C89F-964D-9089-EC5B11D5E5C9}" destId="{FB24F314-4B9F-E942-B57C-BB6B458886AC}" srcOrd="0" destOrd="0" presId="urn:microsoft.com/office/officeart/2005/8/layout/hierarchy4"/>
    <dgm:cxn modelId="{8691EE37-30EB-BC4D-85F0-842F17BB28B3}" type="presParOf" srcId="{82841ECF-C89F-964D-9089-EC5B11D5E5C9}" destId="{DD770E0A-5C07-9547-B624-278A377D617C}" srcOrd="1" destOrd="0" presId="urn:microsoft.com/office/officeart/2005/8/layout/hierarchy4"/>
    <dgm:cxn modelId="{23E9D44C-1298-E140-9B82-4E8E246D88E4}" type="presParOf" srcId="{82841ECF-C89F-964D-9089-EC5B11D5E5C9}" destId="{8DB02772-37F9-7645-A86E-4F5EE6026A7D}" srcOrd="2" destOrd="0" presId="urn:microsoft.com/office/officeart/2005/8/layout/hierarchy4"/>
    <dgm:cxn modelId="{B29ED8E3-3494-AB4A-B69A-6826208D3E2B}" type="presParOf" srcId="{8DB02772-37F9-7645-A86E-4F5EE6026A7D}" destId="{AB884648-EA8D-5640-A5B1-EE2EA8E6A235}" srcOrd="0" destOrd="0" presId="urn:microsoft.com/office/officeart/2005/8/layout/hierarchy4"/>
    <dgm:cxn modelId="{73B3642E-0766-B942-B39C-4C54CBF562B7}" type="presParOf" srcId="{AB884648-EA8D-5640-A5B1-EE2EA8E6A235}" destId="{BAE71B0E-232C-9D44-B945-5FED67384B60}" srcOrd="0" destOrd="0" presId="urn:microsoft.com/office/officeart/2005/8/layout/hierarchy4"/>
    <dgm:cxn modelId="{7A603E3E-2D05-664D-B728-1A5E178644D8}" type="presParOf" srcId="{AB884648-EA8D-5640-A5B1-EE2EA8E6A235}" destId="{29CE305E-196C-D946-A6C7-346154B10B69}" srcOrd="1" destOrd="0" presId="urn:microsoft.com/office/officeart/2005/8/layout/hierarchy4"/>
    <dgm:cxn modelId="{89BA4ED8-4438-1F42-AE27-F339462E07A3}" type="presParOf" srcId="{FAB211C0-B6FC-4028-ABA9-B567E99ADBE2}" destId="{51B0E2D1-7E50-2B4A-971A-FED30D7B4DC1}" srcOrd="1" destOrd="0" presId="urn:microsoft.com/office/officeart/2005/8/layout/hierarchy4"/>
    <dgm:cxn modelId="{8D3B56C8-68A3-794C-8343-5782E8AAB3CC}" type="presParOf" srcId="{FAB211C0-B6FC-4028-ABA9-B567E99ADBE2}" destId="{F971AD2B-FEA0-8248-A222-98B96DF2B1E7}" srcOrd="2" destOrd="0" presId="urn:microsoft.com/office/officeart/2005/8/layout/hierarchy4"/>
    <dgm:cxn modelId="{6597B15B-64D0-8E4C-904B-1ACD498F8F8A}" type="presParOf" srcId="{F971AD2B-FEA0-8248-A222-98B96DF2B1E7}" destId="{27E11408-69C5-4142-AABA-12332B9159E4}" srcOrd="0" destOrd="0" presId="urn:microsoft.com/office/officeart/2005/8/layout/hierarchy4"/>
    <dgm:cxn modelId="{2E6A4A0E-3895-BC49-9B8D-589EF3997519}" type="presParOf" srcId="{F971AD2B-FEA0-8248-A222-98B96DF2B1E7}" destId="{EC137B8F-745B-6546-B2FC-52EA9239D47F}" srcOrd="1" destOrd="0" presId="urn:microsoft.com/office/officeart/2005/8/layout/hierarchy4"/>
    <dgm:cxn modelId="{71FB920F-ECD8-3444-9743-D9E1201856BB}" type="presParOf" srcId="{F971AD2B-FEA0-8248-A222-98B96DF2B1E7}" destId="{62B1D908-D80D-A544-99F0-2336C55B8785}" srcOrd="2" destOrd="0" presId="urn:microsoft.com/office/officeart/2005/8/layout/hierarchy4"/>
    <dgm:cxn modelId="{377F2D82-D72D-A54B-B810-E3D1577DC318}" type="presParOf" srcId="{62B1D908-D80D-A544-99F0-2336C55B8785}" destId="{04DB4CB8-B877-DF4F-9AE7-0B32277B276F}" srcOrd="0" destOrd="0" presId="urn:microsoft.com/office/officeart/2005/8/layout/hierarchy4"/>
    <dgm:cxn modelId="{E74AD2ED-6F89-0D4B-86B1-18654DABB32F}" type="presParOf" srcId="{04DB4CB8-B877-DF4F-9AE7-0B32277B276F}" destId="{D538E89D-BDBA-BC42-BBAE-20CE51AADD2C}" srcOrd="0" destOrd="0" presId="urn:microsoft.com/office/officeart/2005/8/layout/hierarchy4"/>
    <dgm:cxn modelId="{317684FE-5429-A74B-B29A-B7344FFC3A52}" type="presParOf" srcId="{04DB4CB8-B877-DF4F-9AE7-0B32277B276F}" destId="{3D99684C-8FFB-6D44-8B32-31DF004A2C55}" srcOrd="1" destOrd="0" presId="urn:microsoft.com/office/officeart/2005/8/layout/hierarchy4"/>
    <dgm:cxn modelId="{2B5C58FD-BE22-E744-8E93-33574F9BD17A}" type="presParOf" srcId="{04DB4CB8-B877-DF4F-9AE7-0B32277B276F}" destId="{EA2EDBA0-1514-9040-BB1D-B57C04781904}" srcOrd="2" destOrd="0" presId="urn:microsoft.com/office/officeart/2005/8/layout/hierarchy4"/>
    <dgm:cxn modelId="{A44F54A2-415C-ED4D-8881-9697943D0900}" type="presParOf" srcId="{EA2EDBA0-1514-9040-BB1D-B57C04781904}" destId="{AB4DF914-819F-614D-9F6B-AABE4FE749D3}" srcOrd="0" destOrd="0" presId="urn:microsoft.com/office/officeart/2005/8/layout/hierarchy4"/>
    <dgm:cxn modelId="{7B9C3A45-8B72-0F44-B359-0CAEFEEC226C}" type="presParOf" srcId="{AB4DF914-819F-614D-9F6B-AABE4FE749D3}" destId="{B9B2070D-71F3-C64D-8AA9-009CF46D4721}" srcOrd="0" destOrd="0" presId="urn:microsoft.com/office/officeart/2005/8/layout/hierarchy4"/>
    <dgm:cxn modelId="{72D07ACF-953E-1649-BC16-965BBD5D2A1D}" type="presParOf" srcId="{AB4DF914-819F-614D-9F6B-AABE4FE749D3}" destId="{C3674886-411A-CB4D-9897-F55BF9D49372}" srcOrd="1" destOrd="0" presId="urn:microsoft.com/office/officeart/2005/8/layout/hierarchy4"/>
    <dgm:cxn modelId="{4F3CF544-8ED4-CD44-BC88-6FB4F6DFF5A9}" type="presParOf" srcId="{AB4DF914-819F-614D-9F6B-AABE4FE749D3}" destId="{F791A43D-A592-7A4C-86C9-C18A0364EC8D}" srcOrd="2" destOrd="0" presId="urn:microsoft.com/office/officeart/2005/8/layout/hierarchy4"/>
    <dgm:cxn modelId="{9781C143-5A79-5046-83C0-E267A0F108F8}" type="presParOf" srcId="{F791A43D-A592-7A4C-86C9-C18A0364EC8D}" destId="{DD2714E1-ECE7-9B48-B299-8D25E0F97B4F}" srcOrd="0" destOrd="0" presId="urn:microsoft.com/office/officeart/2005/8/layout/hierarchy4"/>
    <dgm:cxn modelId="{322FA5BE-E946-DC48-9F8F-D3375CE2B545}" type="presParOf" srcId="{DD2714E1-ECE7-9B48-B299-8D25E0F97B4F}" destId="{5B32881B-2B9F-124D-98E8-661E85FEB150}" srcOrd="0" destOrd="0" presId="urn:microsoft.com/office/officeart/2005/8/layout/hierarchy4"/>
    <dgm:cxn modelId="{DDCEC3B4-1823-274B-870C-FBEB25F22D82}" type="presParOf" srcId="{DD2714E1-ECE7-9B48-B299-8D25E0F97B4F}" destId="{AE840859-EACC-1246-BB50-DC37CA6B706F}" srcOrd="1" destOrd="0" presId="urn:microsoft.com/office/officeart/2005/8/layout/hierarchy4"/>
    <dgm:cxn modelId="{1746FC89-53D3-BF4A-8BC4-6087853A83D7}" type="presParOf" srcId="{DD2714E1-ECE7-9B48-B299-8D25E0F97B4F}" destId="{869EDE48-33EE-3341-B55D-6B97A360B810}" srcOrd="2" destOrd="0" presId="urn:microsoft.com/office/officeart/2005/8/layout/hierarchy4"/>
    <dgm:cxn modelId="{1BA06D42-ECA2-6645-89FF-216778600F33}" type="presParOf" srcId="{869EDE48-33EE-3341-B55D-6B97A360B810}" destId="{8CB642E1-B71E-1349-8B7C-9ADCBF531385}" srcOrd="0" destOrd="0" presId="urn:microsoft.com/office/officeart/2005/8/layout/hierarchy4"/>
    <dgm:cxn modelId="{05D5E97A-782D-3040-BF82-B3D810729A9E}" type="presParOf" srcId="{8CB642E1-B71E-1349-8B7C-9ADCBF531385}" destId="{D654F146-4560-AA4F-814A-77F13F8C3B2E}" srcOrd="0" destOrd="0" presId="urn:microsoft.com/office/officeart/2005/8/layout/hierarchy4"/>
    <dgm:cxn modelId="{86BCF8FE-7041-C849-9C9D-759D3BEC6FFE}" type="presParOf" srcId="{8CB642E1-B71E-1349-8B7C-9ADCBF531385}" destId="{536296D0-3D5C-0742-8D26-71ED6921C726}" srcOrd="1" destOrd="0" presId="urn:microsoft.com/office/officeart/2005/8/layout/hierarchy4"/>
    <dgm:cxn modelId="{A0C281A8-62A7-F847-A0CC-831E0EA30C2F}" type="presParOf" srcId="{F791A43D-A592-7A4C-86C9-C18A0364EC8D}" destId="{AC19C041-AD9D-7947-B35F-9925A1C0082B}" srcOrd="1" destOrd="0" presId="urn:microsoft.com/office/officeart/2005/8/layout/hierarchy4"/>
    <dgm:cxn modelId="{F5263266-9BD6-EE4C-80E5-64FEAD9FE347}" type="presParOf" srcId="{F791A43D-A592-7A4C-86C9-C18A0364EC8D}" destId="{E80E8DD9-B162-1442-B1A6-8851A28F6C8C}" srcOrd="2" destOrd="0" presId="urn:microsoft.com/office/officeart/2005/8/layout/hierarchy4"/>
    <dgm:cxn modelId="{4F28DC86-E0B0-974F-B475-BD7EB7E43AD4}" type="presParOf" srcId="{E80E8DD9-B162-1442-B1A6-8851A28F6C8C}" destId="{3828EA37-3FBC-A94A-B386-5A67B4AC511A}" srcOrd="0" destOrd="0" presId="urn:microsoft.com/office/officeart/2005/8/layout/hierarchy4"/>
    <dgm:cxn modelId="{3D24A204-5B7C-094E-856F-065608A97C1F}" type="presParOf" srcId="{E80E8DD9-B162-1442-B1A6-8851A28F6C8C}" destId="{161C3497-4C13-7F4A-AFB5-26B11A8BDC53}" srcOrd="1" destOrd="0" presId="urn:microsoft.com/office/officeart/2005/8/layout/hierarchy4"/>
    <dgm:cxn modelId="{2AF0192A-5973-CD47-BC9C-421BE748AD86}" type="presParOf" srcId="{E80E8DD9-B162-1442-B1A6-8851A28F6C8C}" destId="{7DFCB722-4767-5B48-946B-6A125DF1C500}" srcOrd="2" destOrd="0" presId="urn:microsoft.com/office/officeart/2005/8/layout/hierarchy4"/>
    <dgm:cxn modelId="{1B3FF97E-809C-A547-B7D5-8AE7F9A180C7}" type="presParOf" srcId="{7DFCB722-4767-5B48-946B-6A125DF1C500}" destId="{7B7F88E0-AFFA-E948-973A-4D5E88A3BBC7}" srcOrd="0" destOrd="0" presId="urn:microsoft.com/office/officeart/2005/8/layout/hierarchy4"/>
    <dgm:cxn modelId="{1B8F10EE-338D-3941-B599-3F694B05E9D7}" type="presParOf" srcId="{7B7F88E0-AFFA-E948-973A-4D5E88A3BBC7}" destId="{069B1618-0F91-5A4A-AD96-EC3D3EC81C03}" srcOrd="0" destOrd="0" presId="urn:microsoft.com/office/officeart/2005/8/layout/hierarchy4"/>
    <dgm:cxn modelId="{5ADB15EE-69C0-9F49-BDA7-1CA549F7DCC4}" type="presParOf" srcId="{7B7F88E0-AFFA-E948-973A-4D5E88A3BBC7}" destId="{0C48B833-145A-224B-AD12-682A92538AC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70A2F1-8E49-407D-96CA-93D38A7AF91C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7602B7F2-FCCC-4EB7-AEDD-A5C7C6D684B6}">
      <dgm:prSet phldrT="[Текст]" custT="1"/>
      <dgm:spPr/>
      <dgm:t>
        <a:bodyPr/>
        <a:lstStyle/>
        <a:p>
          <a:r>
            <a:rPr lang="ru-RU" sz="1800" dirty="0"/>
            <a:t>Планирование и организация работ</a:t>
          </a:r>
        </a:p>
      </dgm:t>
    </dgm:pt>
    <dgm:pt modelId="{310A42C1-FC47-40E8-A808-E7CC825E73B7}" type="parTrans" cxnId="{F1547978-19AF-4EB6-B585-A204BEAC2540}">
      <dgm:prSet/>
      <dgm:spPr/>
      <dgm:t>
        <a:bodyPr/>
        <a:lstStyle/>
        <a:p>
          <a:endParaRPr lang="ru-RU" sz="1800"/>
        </a:p>
      </dgm:t>
    </dgm:pt>
    <dgm:pt modelId="{D8F328A1-3A43-47E1-97D2-F816FB5B886A}" type="sibTrans" cxnId="{F1547978-19AF-4EB6-B585-A204BEAC2540}">
      <dgm:prSet/>
      <dgm:spPr/>
      <dgm:t>
        <a:bodyPr/>
        <a:lstStyle/>
        <a:p>
          <a:endParaRPr lang="ru-RU" sz="1800"/>
        </a:p>
      </dgm:t>
    </dgm:pt>
    <dgm:pt modelId="{FD15FCCB-4479-4737-8BA2-47A51C1D8BD7}">
      <dgm:prSet phldrT="[Текст]" custT="1"/>
      <dgm:spPr/>
      <dgm:t>
        <a:bodyPr/>
        <a:lstStyle/>
        <a:p>
          <a:r>
            <a:rPr lang="ru-RU" sz="1800" dirty="0"/>
            <a:t>Определение факторов, обусловивших проведение количественного анализа риска</a:t>
          </a:r>
        </a:p>
      </dgm:t>
    </dgm:pt>
    <dgm:pt modelId="{2D64DCF7-C9F1-43A8-9918-0B15F52254F3}" type="parTrans" cxnId="{DF5DA62B-0FC6-4D4E-BB78-1B7EE685B053}">
      <dgm:prSet/>
      <dgm:spPr/>
      <dgm:t>
        <a:bodyPr/>
        <a:lstStyle/>
        <a:p>
          <a:endParaRPr lang="ru-RU" sz="1800"/>
        </a:p>
      </dgm:t>
    </dgm:pt>
    <dgm:pt modelId="{2987354E-D7D0-45A6-BCB5-3722E5E879B7}" type="sibTrans" cxnId="{DF5DA62B-0FC6-4D4E-BB78-1B7EE685B053}">
      <dgm:prSet/>
      <dgm:spPr/>
      <dgm:t>
        <a:bodyPr/>
        <a:lstStyle/>
        <a:p>
          <a:endParaRPr lang="ru-RU" sz="1800"/>
        </a:p>
      </dgm:t>
    </dgm:pt>
    <dgm:pt modelId="{5FF58E69-6B7D-428F-9209-6C364D7CCFA7}">
      <dgm:prSet phldrT="[Текст]" custT="1"/>
      <dgm:spPr/>
      <dgm:t>
        <a:bodyPr/>
        <a:lstStyle/>
        <a:p>
          <a:r>
            <a:rPr lang="ru-RU" sz="1800" dirty="0"/>
            <a:t>Идентификация опасностей</a:t>
          </a:r>
        </a:p>
      </dgm:t>
    </dgm:pt>
    <dgm:pt modelId="{400DB2E1-B93B-4073-9514-1E658B5321F2}" type="parTrans" cxnId="{ACC8F46A-ADA6-497C-9EF8-720CCB9737F0}">
      <dgm:prSet/>
      <dgm:spPr/>
      <dgm:t>
        <a:bodyPr/>
        <a:lstStyle/>
        <a:p>
          <a:endParaRPr lang="ru-RU" sz="1800"/>
        </a:p>
      </dgm:t>
    </dgm:pt>
    <dgm:pt modelId="{7E220358-D2A8-45D7-AB2F-400D300739FF}" type="sibTrans" cxnId="{ACC8F46A-ADA6-497C-9EF8-720CCB9737F0}">
      <dgm:prSet/>
      <dgm:spPr/>
      <dgm:t>
        <a:bodyPr/>
        <a:lstStyle/>
        <a:p>
          <a:endParaRPr lang="ru-RU" sz="1800"/>
        </a:p>
      </dgm:t>
    </dgm:pt>
    <dgm:pt modelId="{7F28C564-0E27-45E2-8676-8B1D3EE08AD0}">
      <dgm:prSet phldrT="[Текст]" custT="1"/>
      <dgm:spPr/>
      <dgm:t>
        <a:bodyPr/>
        <a:lstStyle/>
        <a:p>
          <a:r>
            <a:rPr lang="ru-RU" sz="1800" dirty="0"/>
            <a:t>Оценка риска</a:t>
          </a:r>
        </a:p>
      </dgm:t>
    </dgm:pt>
    <dgm:pt modelId="{231357DE-99B3-4145-8781-DE803B53C492}" type="parTrans" cxnId="{B2F09323-1E07-49BB-8249-3FB8E59FA8AF}">
      <dgm:prSet/>
      <dgm:spPr/>
      <dgm:t>
        <a:bodyPr/>
        <a:lstStyle/>
        <a:p>
          <a:endParaRPr lang="ru-RU" sz="1800"/>
        </a:p>
      </dgm:t>
    </dgm:pt>
    <dgm:pt modelId="{F18BEF52-5C07-4DB2-8A48-AC08471FC02E}" type="sibTrans" cxnId="{B2F09323-1E07-49BB-8249-3FB8E59FA8AF}">
      <dgm:prSet/>
      <dgm:spPr/>
      <dgm:t>
        <a:bodyPr/>
        <a:lstStyle/>
        <a:p>
          <a:endParaRPr lang="ru-RU" sz="1800"/>
        </a:p>
      </dgm:t>
    </dgm:pt>
    <dgm:pt modelId="{26489628-63F0-4207-A960-4D84BB5F7A02}">
      <dgm:prSet phldrT="[Текст]" custT="1"/>
      <dgm:spPr/>
      <dgm:t>
        <a:bodyPr/>
        <a:lstStyle/>
        <a:p>
          <a:r>
            <a:rPr lang="ru-RU" sz="1800"/>
            <a:t>Анализ частоты</a:t>
          </a:r>
        </a:p>
      </dgm:t>
    </dgm:pt>
    <dgm:pt modelId="{C272AA04-3D44-4DE3-91A9-AB5C0B1B886E}" type="parTrans" cxnId="{1301E434-E61D-4185-9A3E-6E3AB31FB6B7}">
      <dgm:prSet/>
      <dgm:spPr/>
      <dgm:t>
        <a:bodyPr/>
        <a:lstStyle/>
        <a:p>
          <a:endParaRPr lang="ru-RU" sz="1800"/>
        </a:p>
      </dgm:t>
    </dgm:pt>
    <dgm:pt modelId="{1D049975-6C5D-480A-BA24-6D49F8CF804B}" type="sibTrans" cxnId="{1301E434-E61D-4185-9A3E-6E3AB31FB6B7}">
      <dgm:prSet/>
      <dgm:spPr/>
      <dgm:t>
        <a:bodyPr/>
        <a:lstStyle/>
        <a:p>
          <a:endParaRPr lang="ru-RU" sz="1800"/>
        </a:p>
      </dgm:t>
    </dgm:pt>
    <dgm:pt modelId="{69752707-E382-41E3-983F-83FADE9F03C4}">
      <dgm:prSet phldrT="[Текст]" custT="1"/>
      <dgm:spPr/>
      <dgm:t>
        <a:bodyPr/>
        <a:lstStyle/>
        <a:p>
          <a:endParaRPr lang="ru-RU" sz="1800"/>
        </a:p>
      </dgm:t>
    </dgm:pt>
    <dgm:pt modelId="{B40476D6-2B5C-4894-99CA-0F1CDDDE79D1}" type="parTrans" cxnId="{ACD02B96-6040-420B-BBD8-89BB2AC92471}">
      <dgm:prSet/>
      <dgm:spPr/>
      <dgm:t>
        <a:bodyPr/>
        <a:lstStyle/>
        <a:p>
          <a:endParaRPr lang="ru-RU" sz="1800"/>
        </a:p>
      </dgm:t>
    </dgm:pt>
    <dgm:pt modelId="{C2931218-71B1-4695-B94B-7CD62FA06B1E}" type="sibTrans" cxnId="{ACD02B96-6040-420B-BBD8-89BB2AC92471}">
      <dgm:prSet/>
      <dgm:spPr/>
      <dgm:t>
        <a:bodyPr/>
        <a:lstStyle/>
        <a:p>
          <a:endParaRPr lang="ru-RU" sz="1800"/>
        </a:p>
      </dgm:t>
    </dgm:pt>
    <dgm:pt modelId="{CC65FDA4-73AD-46E5-A796-653048926431}">
      <dgm:prSet phldrT="[Текст]" custT="1"/>
      <dgm:spPr/>
      <dgm:t>
        <a:bodyPr/>
        <a:lstStyle/>
        <a:p>
          <a:r>
            <a:rPr lang="ru-RU" sz="1800" dirty="0"/>
            <a:t>Анализ последствий (дерево событий)</a:t>
          </a:r>
        </a:p>
      </dgm:t>
    </dgm:pt>
    <dgm:pt modelId="{B1B9B64D-8100-447B-B8F1-F728F4B1864E}" type="parTrans" cxnId="{759482C0-29B7-4285-A55B-2AF675CA7CDB}">
      <dgm:prSet/>
      <dgm:spPr/>
      <dgm:t>
        <a:bodyPr/>
        <a:lstStyle/>
        <a:p>
          <a:endParaRPr lang="ru-RU" sz="1800"/>
        </a:p>
      </dgm:t>
    </dgm:pt>
    <dgm:pt modelId="{DB8A1396-08CB-4C03-AE43-7C001CC0459D}" type="sibTrans" cxnId="{759482C0-29B7-4285-A55B-2AF675CA7CDB}">
      <dgm:prSet/>
      <dgm:spPr/>
      <dgm:t>
        <a:bodyPr/>
        <a:lstStyle/>
        <a:p>
          <a:endParaRPr lang="ru-RU" sz="1800"/>
        </a:p>
      </dgm:t>
    </dgm:pt>
    <dgm:pt modelId="{FF7D7526-BEB9-488D-8E75-E139D49BAA20}">
      <dgm:prSet phldrT="[Текст]" custT="1"/>
      <dgm:spPr/>
      <dgm:t>
        <a:bodyPr/>
        <a:lstStyle/>
        <a:p>
          <a:r>
            <a:rPr lang="ru-RU" sz="1800" dirty="0"/>
            <a:t>Расчет количественных показателей риска</a:t>
          </a:r>
        </a:p>
      </dgm:t>
    </dgm:pt>
    <dgm:pt modelId="{97B32103-1946-423E-9C8F-2FAE42B2F685}" type="parTrans" cxnId="{ADD35A23-0560-4B06-A7E2-E98B3D433F76}">
      <dgm:prSet/>
      <dgm:spPr/>
      <dgm:t>
        <a:bodyPr/>
        <a:lstStyle/>
        <a:p>
          <a:endParaRPr lang="ru-RU" sz="1800"/>
        </a:p>
      </dgm:t>
    </dgm:pt>
    <dgm:pt modelId="{0B6B7F54-AB61-4A51-BA0F-FE3642C8911F}" type="sibTrans" cxnId="{ADD35A23-0560-4B06-A7E2-E98B3D433F76}">
      <dgm:prSet/>
      <dgm:spPr/>
      <dgm:t>
        <a:bodyPr/>
        <a:lstStyle/>
        <a:p>
          <a:endParaRPr lang="ru-RU" sz="1800"/>
        </a:p>
      </dgm:t>
    </dgm:pt>
    <dgm:pt modelId="{6369FF87-593A-4A7F-BDDC-5CB2BD621ABB}">
      <dgm:prSet phldrT="[Текст]" custT="1"/>
      <dgm:spPr/>
      <dgm:t>
        <a:bodyPr/>
        <a:lstStyle/>
        <a:p>
          <a:r>
            <a:rPr lang="ru-RU" sz="1800" dirty="0"/>
            <a:t>Разработка сценариев аварий</a:t>
          </a:r>
        </a:p>
      </dgm:t>
    </dgm:pt>
    <dgm:pt modelId="{1A3B82A9-F457-4356-844E-F3E9B7B02DFB}" type="parTrans" cxnId="{6E91308A-C560-4F1C-B4C9-986EDFB42BE8}">
      <dgm:prSet/>
      <dgm:spPr/>
      <dgm:t>
        <a:bodyPr/>
        <a:lstStyle/>
        <a:p>
          <a:endParaRPr lang="ru-RU" sz="1800"/>
        </a:p>
      </dgm:t>
    </dgm:pt>
    <dgm:pt modelId="{148565C1-EDDC-4568-BD22-501C5105B6FE}" type="sibTrans" cxnId="{6E91308A-C560-4F1C-B4C9-986EDFB42BE8}">
      <dgm:prSet/>
      <dgm:spPr/>
      <dgm:t>
        <a:bodyPr/>
        <a:lstStyle/>
        <a:p>
          <a:endParaRPr lang="ru-RU" sz="1800"/>
        </a:p>
      </dgm:t>
    </dgm:pt>
    <dgm:pt modelId="{8EB54402-231D-4DB2-92CA-53002D48A06B}">
      <dgm:prSet phldrT="[Текст]" custT="1"/>
      <dgm:spPr/>
      <dgm:t>
        <a:bodyPr/>
        <a:lstStyle/>
        <a:p>
          <a:r>
            <a:rPr lang="ru-RU" sz="1800" dirty="0"/>
            <a:t>Сравнение риска с допустимыми значениями</a:t>
          </a:r>
        </a:p>
      </dgm:t>
    </dgm:pt>
    <dgm:pt modelId="{F3F695D0-770E-4ABE-85A8-78FB04645817}" type="parTrans" cxnId="{8D63980F-F5D9-4E3F-9B9C-7060AF999256}">
      <dgm:prSet/>
      <dgm:spPr/>
      <dgm:t>
        <a:bodyPr/>
        <a:lstStyle/>
        <a:p>
          <a:endParaRPr lang="ru-RU" sz="1800"/>
        </a:p>
      </dgm:t>
    </dgm:pt>
    <dgm:pt modelId="{5A42B1F7-6304-49B5-945D-6031063422C8}" type="sibTrans" cxnId="{8D63980F-F5D9-4E3F-9B9C-7060AF999256}">
      <dgm:prSet/>
      <dgm:spPr/>
      <dgm:t>
        <a:bodyPr/>
        <a:lstStyle/>
        <a:p>
          <a:endParaRPr lang="ru-RU" sz="1800"/>
        </a:p>
      </dgm:t>
    </dgm:pt>
    <dgm:pt modelId="{BA0AFEBD-EA0B-4D9E-8FFC-195E38297CB6}" type="pres">
      <dgm:prSet presAssocID="{E270A2F1-8E49-407D-96CA-93D38A7AF91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BCE1CEC-4127-436E-A564-F695A210FE80}" type="pres">
      <dgm:prSet presAssocID="{7602B7F2-FCCC-4EB7-AEDD-A5C7C6D684B6}" presName="composite" presStyleCnt="0"/>
      <dgm:spPr/>
    </dgm:pt>
    <dgm:pt modelId="{8CE7C578-A333-4F58-8198-11BD6B048BED}" type="pres">
      <dgm:prSet presAssocID="{7602B7F2-FCCC-4EB7-AEDD-A5C7C6D684B6}" presName="bentUpArrow1" presStyleLbl="alignImgPlace1" presStyleIdx="0" presStyleCnt="2" custLinFactNeighborX="-22761" custLinFactNeighborY="-59341"/>
      <dgm:spPr/>
    </dgm:pt>
    <dgm:pt modelId="{67FBFC10-F9FB-4F58-A866-B17B8F5F8192}" type="pres">
      <dgm:prSet presAssocID="{7602B7F2-FCCC-4EB7-AEDD-A5C7C6D684B6}" presName="ParentText" presStyleLbl="node1" presStyleIdx="0" presStyleCnt="3" custScaleX="157571" custLinFactNeighborX="649" custLinFactNeighborY="-621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27FD8A-42FC-4C83-A996-E8123BD3268B}" type="pres">
      <dgm:prSet presAssocID="{7602B7F2-FCCC-4EB7-AEDD-A5C7C6D684B6}" presName="ChildText" presStyleLbl="revTx" presStyleIdx="0" presStyleCnt="3" custScaleX="468416" custLinFactX="100000" custLinFactNeighborX="140863" custLinFactNeighborY="-600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9DF5DF-741C-4E39-9B33-BB9A490FAECC}" type="pres">
      <dgm:prSet presAssocID="{D8F328A1-3A43-47E1-97D2-F816FB5B886A}" presName="sibTrans" presStyleCnt="0"/>
      <dgm:spPr/>
    </dgm:pt>
    <dgm:pt modelId="{DD61A87E-07F2-4946-9B5D-F63BDFCA4805}" type="pres">
      <dgm:prSet presAssocID="{5FF58E69-6B7D-428F-9209-6C364D7CCFA7}" presName="composite" presStyleCnt="0"/>
      <dgm:spPr/>
    </dgm:pt>
    <dgm:pt modelId="{CE5D3081-FB92-4C56-A958-AF0C6C53AB43}" type="pres">
      <dgm:prSet presAssocID="{5FF58E69-6B7D-428F-9209-6C364D7CCFA7}" presName="bentUpArrow1" presStyleLbl="alignImgPlace1" presStyleIdx="1" presStyleCnt="2" custLinFactX="-14988" custLinFactNeighborX="-100000" custLinFactNeighborY="-39661"/>
      <dgm:spPr/>
    </dgm:pt>
    <dgm:pt modelId="{CB1C4D53-D67C-4FFC-9114-408E7E5E0447}" type="pres">
      <dgm:prSet presAssocID="{5FF58E69-6B7D-428F-9209-6C364D7CCFA7}" presName="ParentText" presStyleLbl="node1" presStyleIdx="1" presStyleCnt="3" custScaleX="157571" custLinFactNeighborX="-59934" custLinFactNeighborY="-4661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D71808-1972-4AB6-8F94-D869F16E18B9}" type="pres">
      <dgm:prSet presAssocID="{5FF58E69-6B7D-428F-9209-6C364D7CCFA7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6C3D3EC-A3A1-4C97-9EA2-530814AAD7DE}" type="pres">
      <dgm:prSet presAssocID="{7E220358-D2A8-45D7-AB2F-400D300739FF}" presName="sibTrans" presStyleCnt="0"/>
      <dgm:spPr/>
    </dgm:pt>
    <dgm:pt modelId="{EDE0FAD2-D70F-4502-8AA0-6E793A7B63B5}" type="pres">
      <dgm:prSet presAssocID="{7F28C564-0E27-45E2-8676-8B1D3EE08AD0}" presName="composite" presStyleCnt="0"/>
      <dgm:spPr/>
    </dgm:pt>
    <dgm:pt modelId="{BD29285F-0056-41FA-A41B-F5FF7A7FF699}" type="pres">
      <dgm:prSet presAssocID="{7F28C564-0E27-45E2-8676-8B1D3EE08AD0}" presName="ParentText" presStyleLbl="node1" presStyleIdx="2" presStyleCnt="3" custScaleX="157571" custLinFactX="-28211" custLinFactNeighborX="-100000" custLinFactNeighborY="-6238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641352-2B3C-4D4A-80E9-BA7045F041E2}" type="pres">
      <dgm:prSet presAssocID="{7F28C564-0E27-45E2-8676-8B1D3EE08AD0}" presName="FinalChildText" presStyleLbl="revTx" presStyleIdx="2" presStyleCnt="3" custScaleX="372283" custScaleY="203952" custLinFactNeighborX="7307" custLinFactNeighborY="-750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91308A-C560-4F1C-B4C9-986EDFB42BE8}" srcId="{7F28C564-0E27-45E2-8676-8B1D3EE08AD0}" destId="{6369FF87-593A-4A7F-BDDC-5CB2BD621ABB}" srcOrd="0" destOrd="0" parTransId="{1A3B82A9-F457-4356-844E-F3E9B7B02DFB}" sibTransId="{148565C1-EDDC-4568-BD22-501C5105B6FE}"/>
    <dgm:cxn modelId="{CA42DBF4-F263-4E78-882B-6830BB08149F}" type="presOf" srcId="{69752707-E382-41E3-983F-83FADE9F03C4}" destId="{7127FD8A-42FC-4C83-A996-E8123BD3268B}" srcOrd="0" destOrd="1" presId="urn:microsoft.com/office/officeart/2005/8/layout/StepDownProcess"/>
    <dgm:cxn modelId="{ADD35A23-0560-4B06-A7E2-E98B3D433F76}" srcId="{7F28C564-0E27-45E2-8676-8B1D3EE08AD0}" destId="{FF7D7526-BEB9-488D-8E75-E139D49BAA20}" srcOrd="3" destOrd="0" parTransId="{97B32103-1946-423E-9C8F-2FAE42B2F685}" sibTransId="{0B6B7F54-AB61-4A51-BA0F-FE3642C8911F}"/>
    <dgm:cxn modelId="{5E7B50A7-C2FB-4A6D-AAAF-22EB6B85B0BF}" type="presOf" srcId="{E270A2F1-8E49-407D-96CA-93D38A7AF91C}" destId="{BA0AFEBD-EA0B-4D9E-8FFC-195E38297CB6}" srcOrd="0" destOrd="0" presId="urn:microsoft.com/office/officeart/2005/8/layout/StepDownProcess"/>
    <dgm:cxn modelId="{F1547978-19AF-4EB6-B585-A204BEAC2540}" srcId="{E270A2F1-8E49-407D-96CA-93D38A7AF91C}" destId="{7602B7F2-FCCC-4EB7-AEDD-A5C7C6D684B6}" srcOrd="0" destOrd="0" parTransId="{310A42C1-FC47-40E8-A808-E7CC825E73B7}" sibTransId="{D8F328A1-3A43-47E1-97D2-F816FB5B886A}"/>
    <dgm:cxn modelId="{1301E434-E61D-4185-9A3E-6E3AB31FB6B7}" srcId="{7F28C564-0E27-45E2-8676-8B1D3EE08AD0}" destId="{26489628-63F0-4207-A960-4D84BB5F7A02}" srcOrd="1" destOrd="0" parTransId="{C272AA04-3D44-4DE3-91A9-AB5C0B1B886E}" sibTransId="{1D049975-6C5D-480A-BA24-6D49F8CF804B}"/>
    <dgm:cxn modelId="{B2F09323-1E07-49BB-8249-3FB8E59FA8AF}" srcId="{E270A2F1-8E49-407D-96CA-93D38A7AF91C}" destId="{7F28C564-0E27-45E2-8676-8B1D3EE08AD0}" srcOrd="2" destOrd="0" parTransId="{231357DE-99B3-4145-8781-DE803B53C492}" sibTransId="{F18BEF52-5C07-4DB2-8A48-AC08471FC02E}"/>
    <dgm:cxn modelId="{9C1ABB97-11C9-4768-AFAF-954672B8D41C}" type="presOf" srcId="{26489628-63F0-4207-A960-4D84BB5F7A02}" destId="{D4641352-2B3C-4D4A-80E9-BA7045F041E2}" srcOrd="0" destOrd="1" presId="urn:microsoft.com/office/officeart/2005/8/layout/StepDownProcess"/>
    <dgm:cxn modelId="{8D63980F-F5D9-4E3F-9B9C-7060AF999256}" srcId="{7F28C564-0E27-45E2-8676-8B1D3EE08AD0}" destId="{8EB54402-231D-4DB2-92CA-53002D48A06B}" srcOrd="4" destOrd="0" parTransId="{F3F695D0-770E-4ABE-85A8-78FB04645817}" sibTransId="{5A42B1F7-6304-49B5-945D-6031063422C8}"/>
    <dgm:cxn modelId="{4AFF1288-FB20-4E77-AA63-13CE31CEF1DD}" type="presOf" srcId="{FD15FCCB-4479-4737-8BA2-47A51C1D8BD7}" destId="{7127FD8A-42FC-4C83-A996-E8123BD3268B}" srcOrd="0" destOrd="0" presId="urn:microsoft.com/office/officeart/2005/8/layout/StepDownProcess"/>
    <dgm:cxn modelId="{DF524464-F61C-4454-9C66-9A354DE5ABA1}" type="presOf" srcId="{7602B7F2-FCCC-4EB7-AEDD-A5C7C6D684B6}" destId="{67FBFC10-F9FB-4F58-A866-B17B8F5F8192}" srcOrd="0" destOrd="0" presId="urn:microsoft.com/office/officeart/2005/8/layout/StepDownProcess"/>
    <dgm:cxn modelId="{8069B829-DB18-46BA-8C33-691292F1A0BD}" type="presOf" srcId="{8EB54402-231D-4DB2-92CA-53002D48A06B}" destId="{D4641352-2B3C-4D4A-80E9-BA7045F041E2}" srcOrd="0" destOrd="4" presId="urn:microsoft.com/office/officeart/2005/8/layout/StepDownProcess"/>
    <dgm:cxn modelId="{759482C0-29B7-4285-A55B-2AF675CA7CDB}" srcId="{7F28C564-0E27-45E2-8676-8B1D3EE08AD0}" destId="{CC65FDA4-73AD-46E5-A796-653048926431}" srcOrd="2" destOrd="0" parTransId="{B1B9B64D-8100-447B-B8F1-F728F4B1864E}" sibTransId="{DB8A1396-08CB-4C03-AE43-7C001CC0459D}"/>
    <dgm:cxn modelId="{DF5DA62B-0FC6-4D4E-BB78-1B7EE685B053}" srcId="{7602B7F2-FCCC-4EB7-AEDD-A5C7C6D684B6}" destId="{FD15FCCB-4479-4737-8BA2-47A51C1D8BD7}" srcOrd="0" destOrd="0" parTransId="{2D64DCF7-C9F1-43A8-9918-0B15F52254F3}" sibTransId="{2987354E-D7D0-45A6-BCB5-3722E5E879B7}"/>
    <dgm:cxn modelId="{8176BC35-4327-4EA2-B452-D6ABE0EC6ECD}" type="presOf" srcId="{7F28C564-0E27-45E2-8676-8B1D3EE08AD0}" destId="{BD29285F-0056-41FA-A41B-F5FF7A7FF699}" srcOrd="0" destOrd="0" presId="urn:microsoft.com/office/officeart/2005/8/layout/StepDownProcess"/>
    <dgm:cxn modelId="{D2D602D1-6210-49C3-9737-0BC4E338E504}" type="presOf" srcId="{FF7D7526-BEB9-488D-8E75-E139D49BAA20}" destId="{D4641352-2B3C-4D4A-80E9-BA7045F041E2}" srcOrd="0" destOrd="3" presId="urn:microsoft.com/office/officeart/2005/8/layout/StepDownProcess"/>
    <dgm:cxn modelId="{1659AE6F-FF4A-4BA5-8381-A8FBDC214916}" type="presOf" srcId="{6369FF87-593A-4A7F-BDDC-5CB2BD621ABB}" destId="{D4641352-2B3C-4D4A-80E9-BA7045F041E2}" srcOrd="0" destOrd="0" presId="urn:microsoft.com/office/officeart/2005/8/layout/StepDownProcess"/>
    <dgm:cxn modelId="{ACC8F46A-ADA6-497C-9EF8-720CCB9737F0}" srcId="{E270A2F1-8E49-407D-96CA-93D38A7AF91C}" destId="{5FF58E69-6B7D-428F-9209-6C364D7CCFA7}" srcOrd="1" destOrd="0" parTransId="{400DB2E1-B93B-4073-9514-1E658B5321F2}" sibTransId="{7E220358-D2A8-45D7-AB2F-400D300739FF}"/>
    <dgm:cxn modelId="{BDA2BD9C-45E3-4E47-8561-4B93234B6BA3}" type="presOf" srcId="{CC65FDA4-73AD-46E5-A796-653048926431}" destId="{D4641352-2B3C-4D4A-80E9-BA7045F041E2}" srcOrd="0" destOrd="2" presId="urn:microsoft.com/office/officeart/2005/8/layout/StepDownProcess"/>
    <dgm:cxn modelId="{ACD02B96-6040-420B-BBD8-89BB2AC92471}" srcId="{7602B7F2-FCCC-4EB7-AEDD-A5C7C6D684B6}" destId="{69752707-E382-41E3-983F-83FADE9F03C4}" srcOrd="1" destOrd="0" parTransId="{B40476D6-2B5C-4894-99CA-0F1CDDDE79D1}" sibTransId="{C2931218-71B1-4695-B94B-7CD62FA06B1E}"/>
    <dgm:cxn modelId="{FCA4DCA5-02A3-410B-944D-106E38DB8197}" type="presOf" srcId="{5FF58E69-6B7D-428F-9209-6C364D7CCFA7}" destId="{CB1C4D53-D67C-4FFC-9114-408E7E5E0447}" srcOrd="0" destOrd="0" presId="urn:microsoft.com/office/officeart/2005/8/layout/StepDownProcess"/>
    <dgm:cxn modelId="{2476E759-99ED-444A-A9A3-7738346B2BC5}" type="presParOf" srcId="{BA0AFEBD-EA0B-4D9E-8FFC-195E38297CB6}" destId="{FBCE1CEC-4127-436E-A564-F695A210FE80}" srcOrd="0" destOrd="0" presId="urn:microsoft.com/office/officeart/2005/8/layout/StepDownProcess"/>
    <dgm:cxn modelId="{6F1C99F7-62E7-4441-BCD7-3472C655BEAB}" type="presParOf" srcId="{FBCE1CEC-4127-436E-A564-F695A210FE80}" destId="{8CE7C578-A333-4F58-8198-11BD6B048BED}" srcOrd="0" destOrd="0" presId="urn:microsoft.com/office/officeart/2005/8/layout/StepDownProcess"/>
    <dgm:cxn modelId="{A564A972-6ABF-4252-872E-6FA9FCBDF604}" type="presParOf" srcId="{FBCE1CEC-4127-436E-A564-F695A210FE80}" destId="{67FBFC10-F9FB-4F58-A866-B17B8F5F8192}" srcOrd="1" destOrd="0" presId="urn:microsoft.com/office/officeart/2005/8/layout/StepDownProcess"/>
    <dgm:cxn modelId="{5CD5DFB4-01FA-4009-85EE-FED2CC3CD53B}" type="presParOf" srcId="{FBCE1CEC-4127-436E-A564-F695A210FE80}" destId="{7127FD8A-42FC-4C83-A996-E8123BD3268B}" srcOrd="2" destOrd="0" presId="urn:microsoft.com/office/officeart/2005/8/layout/StepDownProcess"/>
    <dgm:cxn modelId="{7342E299-438D-499D-ACFE-A91A310EF42F}" type="presParOf" srcId="{BA0AFEBD-EA0B-4D9E-8FFC-195E38297CB6}" destId="{E59DF5DF-741C-4E39-9B33-BB9A490FAECC}" srcOrd="1" destOrd="0" presId="urn:microsoft.com/office/officeart/2005/8/layout/StepDownProcess"/>
    <dgm:cxn modelId="{04470E49-6528-40E0-9A0B-F0679AE536B2}" type="presParOf" srcId="{BA0AFEBD-EA0B-4D9E-8FFC-195E38297CB6}" destId="{DD61A87E-07F2-4946-9B5D-F63BDFCA4805}" srcOrd="2" destOrd="0" presId="urn:microsoft.com/office/officeart/2005/8/layout/StepDownProcess"/>
    <dgm:cxn modelId="{4A8E274C-6742-4F45-82A0-C115FF753357}" type="presParOf" srcId="{DD61A87E-07F2-4946-9B5D-F63BDFCA4805}" destId="{CE5D3081-FB92-4C56-A958-AF0C6C53AB43}" srcOrd="0" destOrd="0" presId="urn:microsoft.com/office/officeart/2005/8/layout/StepDownProcess"/>
    <dgm:cxn modelId="{BD93EDD2-7F7D-4240-90BA-3DE917E54577}" type="presParOf" srcId="{DD61A87E-07F2-4946-9B5D-F63BDFCA4805}" destId="{CB1C4D53-D67C-4FFC-9114-408E7E5E0447}" srcOrd="1" destOrd="0" presId="urn:microsoft.com/office/officeart/2005/8/layout/StepDownProcess"/>
    <dgm:cxn modelId="{3D894B54-8939-485F-990F-A395B5716B75}" type="presParOf" srcId="{DD61A87E-07F2-4946-9B5D-F63BDFCA4805}" destId="{79D71808-1972-4AB6-8F94-D869F16E18B9}" srcOrd="2" destOrd="0" presId="urn:microsoft.com/office/officeart/2005/8/layout/StepDownProcess"/>
    <dgm:cxn modelId="{1D736C52-5173-42D1-B5D4-EA039005A736}" type="presParOf" srcId="{BA0AFEBD-EA0B-4D9E-8FFC-195E38297CB6}" destId="{66C3D3EC-A3A1-4C97-9EA2-530814AAD7DE}" srcOrd="3" destOrd="0" presId="urn:microsoft.com/office/officeart/2005/8/layout/StepDownProcess"/>
    <dgm:cxn modelId="{0A1F9635-3904-4817-8F6B-4E399BCA8B64}" type="presParOf" srcId="{BA0AFEBD-EA0B-4D9E-8FFC-195E38297CB6}" destId="{EDE0FAD2-D70F-4502-8AA0-6E793A7B63B5}" srcOrd="4" destOrd="0" presId="urn:microsoft.com/office/officeart/2005/8/layout/StepDownProcess"/>
    <dgm:cxn modelId="{A23F13E4-DB59-4E47-93D5-F507DD64353B}" type="presParOf" srcId="{EDE0FAD2-D70F-4502-8AA0-6E793A7B63B5}" destId="{BD29285F-0056-41FA-A41B-F5FF7A7FF699}" srcOrd="0" destOrd="0" presId="urn:microsoft.com/office/officeart/2005/8/layout/StepDownProcess"/>
    <dgm:cxn modelId="{E5C4CEB1-D2FE-4A98-80D6-5055BCC69BA8}" type="presParOf" srcId="{EDE0FAD2-D70F-4502-8AA0-6E793A7B63B5}" destId="{D4641352-2B3C-4D4A-80E9-BA7045F041E2}" srcOrd="1" destOrd="0" presId="urn:microsoft.com/office/officeart/2005/8/layout/StepDownProcess"/>
  </dgm:cxnLst>
  <dgm:bg/>
  <dgm:whole>
    <a:ln>
      <a:solidFill>
        <a:schemeClr val="accent6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9F562F-63F8-46B9-B7D8-99C276379881}">
      <dsp:nvSpPr>
        <dsp:cNvPr id="0" name=""/>
        <dsp:cNvSpPr/>
      </dsp:nvSpPr>
      <dsp:spPr>
        <a:xfrm>
          <a:off x="3146" y="3208"/>
          <a:ext cx="8563353" cy="801314"/>
        </a:xfrm>
        <a:prstGeom prst="roundRect">
          <a:avLst>
            <a:gd name="adj" fmla="val 10000"/>
          </a:avLst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Основные направления разработки обоснования безопасности ГРС</a:t>
          </a:r>
        </a:p>
      </dsp:txBody>
      <dsp:txXfrm>
        <a:off x="26616" y="26678"/>
        <a:ext cx="8516413" cy="754374"/>
      </dsp:txXfrm>
    </dsp:sp>
    <dsp:sp modelId="{9DB58959-B9A1-604D-AC59-68CD1C595AEA}">
      <dsp:nvSpPr>
        <dsp:cNvPr id="0" name=""/>
        <dsp:cNvSpPr/>
      </dsp:nvSpPr>
      <dsp:spPr>
        <a:xfrm>
          <a:off x="3146" y="878686"/>
          <a:ext cx="4194507" cy="801314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Техническая возможная пропускная способность (ТВПС)</a:t>
          </a:r>
        </a:p>
      </dsp:txBody>
      <dsp:txXfrm>
        <a:off x="26616" y="902156"/>
        <a:ext cx="4147567" cy="754374"/>
      </dsp:txXfrm>
    </dsp:sp>
    <dsp:sp modelId="{524A415F-8D51-0A4C-A9ED-365A25022E54}">
      <dsp:nvSpPr>
        <dsp:cNvPr id="0" name=""/>
        <dsp:cNvSpPr/>
      </dsp:nvSpPr>
      <dsp:spPr>
        <a:xfrm>
          <a:off x="3146" y="1754164"/>
          <a:ext cx="4194507" cy="801314"/>
        </a:xfrm>
        <a:prstGeom prst="roundRect">
          <a:avLst>
            <a:gd name="adj" fmla="val 10000"/>
          </a:avLst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Математическое моделирование ГРС</a:t>
          </a:r>
        </a:p>
      </dsp:txBody>
      <dsp:txXfrm>
        <a:off x="26616" y="1777634"/>
        <a:ext cx="4147567" cy="754374"/>
      </dsp:txXfrm>
    </dsp:sp>
    <dsp:sp modelId="{4CB3CBB4-FAD9-C545-B04B-1F4A8374B016}">
      <dsp:nvSpPr>
        <dsp:cNvPr id="0" name=""/>
        <dsp:cNvSpPr/>
      </dsp:nvSpPr>
      <dsp:spPr>
        <a:xfrm>
          <a:off x="3146" y="2629643"/>
          <a:ext cx="4194507" cy="801314"/>
        </a:xfrm>
        <a:prstGeom prst="roundRect">
          <a:avLst>
            <a:gd name="adj" fmla="val 10000"/>
          </a:avLst>
        </a:prstGeom>
        <a:solidFill>
          <a:schemeClr val="accent2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Оценка риска</a:t>
          </a:r>
        </a:p>
      </dsp:txBody>
      <dsp:txXfrm>
        <a:off x="26616" y="2653113"/>
        <a:ext cx="4147567" cy="754374"/>
      </dsp:txXfrm>
    </dsp:sp>
    <dsp:sp modelId="{12D04584-296A-A04F-AB69-A9BB55A52184}">
      <dsp:nvSpPr>
        <dsp:cNvPr id="0" name=""/>
        <dsp:cNvSpPr/>
      </dsp:nvSpPr>
      <dsp:spPr>
        <a:xfrm>
          <a:off x="3146" y="3505121"/>
          <a:ext cx="2075461" cy="801314"/>
        </a:xfrm>
        <a:prstGeom prst="roundRect">
          <a:avLst>
            <a:gd name="adj" fmla="val 10000"/>
          </a:avLst>
        </a:prstGeom>
        <a:solidFill>
          <a:schemeClr val="accent2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Допустимо</a:t>
          </a:r>
        </a:p>
      </dsp:txBody>
      <dsp:txXfrm>
        <a:off x="26616" y="3528591"/>
        <a:ext cx="2028521" cy="754374"/>
      </dsp:txXfrm>
    </dsp:sp>
    <dsp:sp modelId="{9128CB26-7B1F-3744-B706-DF5566225437}">
      <dsp:nvSpPr>
        <dsp:cNvPr id="0" name=""/>
        <dsp:cNvSpPr/>
      </dsp:nvSpPr>
      <dsp:spPr>
        <a:xfrm>
          <a:off x="3146" y="4380599"/>
          <a:ext cx="2075461" cy="801314"/>
        </a:xfrm>
        <a:prstGeom prst="roundRect">
          <a:avLst>
            <a:gd name="adj" fmla="val 10000"/>
          </a:avLst>
        </a:prstGeom>
        <a:solidFill>
          <a:schemeClr val="accent2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ОБ</a:t>
          </a:r>
          <a:r>
            <a:rPr lang="en-US" sz="1800" kern="1200" dirty="0"/>
            <a:t>&gt;</a:t>
          </a:r>
          <a:r>
            <a:rPr lang="ru-RU" sz="1800" kern="1200" dirty="0"/>
            <a:t>Заключение</a:t>
          </a:r>
          <a:r>
            <a:rPr lang="en-US" sz="1800" kern="1200" dirty="0"/>
            <a:t>&gt;</a:t>
          </a:r>
          <a:endParaRPr lang="ru-RU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Регистрация</a:t>
          </a:r>
        </a:p>
      </dsp:txBody>
      <dsp:txXfrm>
        <a:off x="26616" y="4404069"/>
        <a:ext cx="2028521" cy="754374"/>
      </dsp:txXfrm>
    </dsp:sp>
    <dsp:sp modelId="{FB24F314-4B9F-E942-B57C-BB6B458886AC}">
      <dsp:nvSpPr>
        <dsp:cNvPr id="0" name=""/>
        <dsp:cNvSpPr/>
      </dsp:nvSpPr>
      <dsp:spPr>
        <a:xfrm>
          <a:off x="2122192" y="3505121"/>
          <a:ext cx="2075461" cy="801314"/>
        </a:xfrm>
        <a:prstGeom prst="roundRect">
          <a:avLst>
            <a:gd name="adj" fmla="val 10000"/>
          </a:avLst>
        </a:prstGeom>
        <a:solidFill>
          <a:schemeClr val="accent2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Не допустимо</a:t>
          </a:r>
        </a:p>
      </dsp:txBody>
      <dsp:txXfrm>
        <a:off x="2145662" y="3528591"/>
        <a:ext cx="2028521" cy="754374"/>
      </dsp:txXfrm>
    </dsp:sp>
    <dsp:sp modelId="{BAE71B0E-232C-9D44-B945-5FED67384B60}">
      <dsp:nvSpPr>
        <dsp:cNvPr id="0" name=""/>
        <dsp:cNvSpPr/>
      </dsp:nvSpPr>
      <dsp:spPr>
        <a:xfrm>
          <a:off x="2122192" y="4380599"/>
          <a:ext cx="2075461" cy="801314"/>
        </a:xfrm>
        <a:prstGeom prst="roundRect">
          <a:avLst>
            <a:gd name="adj" fmla="val 10000"/>
          </a:avLst>
        </a:prstGeom>
        <a:solidFill>
          <a:schemeClr val="accent2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Поиск технических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решений</a:t>
          </a:r>
        </a:p>
      </dsp:txBody>
      <dsp:txXfrm>
        <a:off x="2145662" y="4404069"/>
        <a:ext cx="2028521" cy="754374"/>
      </dsp:txXfrm>
    </dsp:sp>
    <dsp:sp modelId="{27E11408-69C5-4142-AABA-12332B9159E4}">
      <dsp:nvSpPr>
        <dsp:cNvPr id="0" name=""/>
        <dsp:cNvSpPr/>
      </dsp:nvSpPr>
      <dsp:spPr>
        <a:xfrm>
          <a:off x="4371992" y="878686"/>
          <a:ext cx="4194507" cy="801314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Нарушения минимальных расстояний</a:t>
          </a:r>
        </a:p>
      </dsp:txBody>
      <dsp:txXfrm>
        <a:off x="4395462" y="902156"/>
        <a:ext cx="4147567" cy="754374"/>
      </dsp:txXfrm>
    </dsp:sp>
    <dsp:sp modelId="{D538E89D-BDBA-BC42-BBAE-20CE51AADD2C}">
      <dsp:nvSpPr>
        <dsp:cNvPr id="0" name=""/>
        <dsp:cNvSpPr/>
      </dsp:nvSpPr>
      <dsp:spPr>
        <a:xfrm>
          <a:off x="4371992" y="1754164"/>
          <a:ext cx="4194507" cy="801314"/>
        </a:xfrm>
        <a:prstGeom prst="roundRect">
          <a:avLst>
            <a:gd name="adj" fmla="val 10000"/>
          </a:avLst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Расчет зон поражения</a:t>
          </a:r>
        </a:p>
      </dsp:txBody>
      <dsp:txXfrm>
        <a:off x="4395462" y="1777634"/>
        <a:ext cx="4147567" cy="754374"/>
      </dsp:txXfrm>
    </dsp:sp>
    <dsp:sp modelId="{B9B2070D-71F3-C64D-8AA9-009CF46D4721}">
      <dsp:nvSpPr>
        <dsp:cNvPr id="0" name=""/>
        <dsp:cNvSpPr/>
      </dsp:nvSpPr>
      <dsp:spPr>
        <a:xfrm>
          <a:off x="4371992" y="2629643"/>
          <a:ext cx="4194507" cy="801314"/>
        </a:xfrm>
        <a:prstGeom prst="roundRect">
          <a:avLst>
            <a:gd name="adj" fmla="val 10000"/>
          </a:avLst>
        </a:prstGeom>
        <a:solidFill>
          <a:schemeClr val="accent2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Оценка риска</a:t>
          </a:r>
        </a:p>
      </dsp:txBody>
      <dsp:txXfrm>
        <a:off x="4395462" y="2653113"/>
        <a:ext cx="4147567" cy="754374"/>
      </dsp:txXfrm>
    </dsp:sp>
    <dsp:sp modelId="{5B32881B-2B9F-124D-98E8-661E85FEB150}">
      <dsp:nvSpPr>
        <dsp:cNvPr id="0" name=""/>
        <dsp:cNvSpPr/>
      </dsp:nvSpPr>
      <dsp:spPr>
        <a:xfrm>
          <a:off x="4371992" y="3505121"/>
          <a:ext cx="2075461" cy="801314"/>
        </a:xfrm>
        <a:prstGeom prst="roundRect">
          <a:avLst>
            <a:gd name="adj" fmla="val 10000"/>
          </a:avLst>
        </a:prstGeom>
        <a:solidFill>
          <a:schemeClr val="accent2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Допустимо</a:t>
          </a:r>
        </a:p>
      </dsp:txBody>
      <dsp:txXfrm>
        <a:off x="4395462" y="3528591"/>
        <a:ext cx="2028521" cy="754374"/>
      </dsp:txXfrm>
    </dsp:sp>
    <dsp:sp modelId="{D654F146-4560-AA4F-814A-77F13F8C3B2E}">
      <dsp:nvSpPr>
        <dsp:cNvPr id="0" name=""/>
        <dsp:cNvSpPr/>
      </dsp:nvSpPr>
      <dsp:spPr>
        <a:xfrm>
          <a:off x="4371992" y="4380599"/>
          <a:ext cx="2075461" cy="801314"/>
        </a:xfrm>
        <a:prstGeom prst="roundRect">
          <a:avLst>
            <a:gd name="adj" fmla="val 10000"/>
          </a:avLst>
        </a:prstGeom>
        <a:solidFill>
          <a:schemeClr val="accent2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ОБ</a:t>
          </a:r>
          <a:r>
            <a:rPr lang="en-US" sz="1800" kern="1200" dirty="0"/>
            <a:t>&gt;</a:t>
          </a:r>
          <a:r>
            <a:rPr lang="ru-RU" sz="1800" kern="1200" dirty="0"/>
            <a:t>Заключение</a:t>
          </a:r>
          <a:r>
            <a:rPr lang="en-US" sz="1800" kern="1200" dirty="0"/>
            <a:t>&gt;</a:t>
          </a:r>
          <a:endParaRPr lang="ru-RU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Регистрация</a:t>
          </a:r>
        </a:p>
      </dsp:txBody>
      <dsp:txXfrm>
        <a:off x="4395462" y="4404069"/>
        <a:ext cx="2028521" cy="754374"/>
      </dsp:txXfrm>
    </dsp:sp>
    <dsp:sp modelId="{3828EA37-3FBC-A94A-B386-5A67B4AC511A}">
      <dsp:nvSpPr>
        <dsp:cNvPr id="0" name=""/>
        <dsp:cNvSpPr/>
      </dsp:nvSpPr>
      <dsp:spPr>
        <a:xfrm>
          <a:off x="6491038" y="3505121"/>
          <a:ext cx="2075461" cy="801314"/>
        </a:xfrm>
        <a:prstGeom prst="roundRect">
          <a:avLst>
            <a:gd name="adj" fmla="val 10000"/>
          </a:avLst>
        </a:prstGeom>
        <a:solidFill>
          <a:schemeClr val="accent2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Не допустимо</a:t>
          </a:r>
        </a:p>
      </dsp:txBody>
      <dsp:txXfrm>
        <a:off x="6514508" y="3528591"/>
        <a:ext cx="2028521" cy="754374"/>
      </dsp:txXfrm>
    </dsp:sp>
    <dsp:sp modelId="{069B1618-0F91-5A4A-AD96-EC3D3EC81C03}">
      <dsp:nvSpPr>
        <dsp:cNvPr id="0" name=""/>
        <dsp:cNvSpPr/>
      </dsp:nvSpPr>
      <dsp:spPr>
        <a:xfrm>
          <a:off x="6491038" y="4380599"/>
          <a:ext cx="2075461" cy="801314"/>
        </a:xfrm>
        <a:prstGeom prst="roundRect">
          <a:avLst>
            <a:gd name="adj" fmla="val 10000"/>
          </a:avLst>
        </a:prstGeom>
        <a:solidFill>
          <a:schemeClr val="accent2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Поиск технических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решений</a:t>
          </a:r>
        </a:p>
      </dsp:txBody>
      <dsp:txXfrm>
        <a:off x="6514508" y="4404069"/>
        <a:ext cx="2028521" cy="7543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>
            <a:extLst>
              <a:ext uri="{FF2B5EF4-FFF2-40B4-BE49-F238E27FC236}">
                <a16:creationId xmlns:a16="http://schemas.microsoft.com/office/drawing/2014/main" xmlns="" id="{DCDFCA7E-9A81-4CA8-B63D-8EA778ECE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6088" cy="98742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15363" name="AutoShape 2">
            <a:extLst>
              <a:ext uri="{FF2B5EF4-FFF2-40B4-BE49-F238E27FC236}">
                <a16:creationId xmlns:a16="http://schemas.microsoft.com/office/drawing/2014/main" xmlns="" id="{11C18C6E-99D4-4726-8F60-CD6AA2E48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6088" cy="98742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15364" name="AutoShape 3">
            <a:extLst>
              <a:ext uri="{FF2B5EF4-FFF2-40B4-BE49-F238E27FC236}">
                <a16:creationId xmlns:a16="http://schemas.microsoft.com/office/drawing/2014/main" xmlns="" id="{B6519AE3-FC19-4978-A2B8-BBC915623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6088" cy="98742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B2613150-6D4C-41BC-9FB7-1AC28E9A829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1638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773E46DE-6F92-4E0F-A51E-A8F4C729105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49688" y="0"/>
            <a:ext cx="2941637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7" name="Rectangle 6">
            <a:extLst>
              <a:ext uri="{FF2B5EF4-FFF2-40B4-BE49-F238E27FC236}">
                <a16:creationId xmlns:a16="http://schemas.microsoft.com/office/drawing/2014/main" xmlns="" id="{5D6093DB-1A60-4CB8-BD5C-E9339462047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1863" y="741363"/>
            <a:ext cx="4930775" cy="3697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0FFD1608-D105-4F39-A10D-BCD13749C9D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691063"/>
            <a:ext cx="5434013" cy="4438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xmlns="" id="{4FFF7DAC-7F4C-4470-9204-ACFF543AA25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378950"/>
            <a:ext cx="2941638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xmlns="" id="{63086DB0-A8F2-465C-9692-8960EE08B5F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378950"/>
            <a:ext cx="2941637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D6A687BA-69F6-48FE-ABA5-2CE22E6937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7188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день. (представиться), (передать привет от И.Е. он к сожалению не смог лично присутствовать в связи с необходимостью быть в Москве) . </a:t>
            </a:r>
          </a:p>
          <a:p>
            <a:r>
              <a:rPr lang="ru-RU" dirty="0"/>
              <a:t>Наша организация многим здесь известна, так как мы работаем с ООО «Газпром трансгаз Москва» с 1992г. 27 сезонов. Последние 16 лет специализируемся только на ГРС.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6A687BA-69F6-48FE-ABA5-2CE22E693737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6811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 данном слайде мы видим наиболее вероятные типы сценариев аварий на ГРС. Т.е. </a:t>
            </a:r>
            <a:r>
              <a:rPr lang="ru-RU" dirty="0" err="1"/>
              <a:t>оследовательность</a:t>
            </a:r>
            <a:r>
              <a:rPr lang="ru-RU" dirty="0"/>
              <a:t> отдельных логически связанных событий, обусловленных конкретным инициирующим (исходным) событием приводящим к определённым опасным последствиям аварии. (Описать каждый сценарий)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6A687BA-69F6-48FE-ABA5-2CE22E693737}" type="slidenum">
              <a:rPr lang="ru-RU" altLang="ru-RU" smtClean="0"/>
              <a:pPr/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21763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ru-RU" altLang="ru-RU" sz="1200" b="1" i="1" u="sng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Дерево событий </a:t>
            </a:r>
            <a:r>
              <a:rPr lang="ru-RU" altLang="ru-RU" sz="120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 это графический способ слежения за набором обстоятельств (отказа системы и внешних воздействий на нее), ведущих к неблагоприятному исходу. Дерево событий рассматривает возможные пути развития последствий аварии (сценарии развития событий). Все события, которые могут произойти после произошедшего инцидента, соединены причинно-следственными связями, в зависимости от срабатывания или отказа элементов защиты системы.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6A687BA-69F6-48FE-ABA5-2CE22E693737}" type="slidenum">
              <a:rPr lang="ru-RU" altLang="ru-RU" smtClean="0"/>
              <a:pPr/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56608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6A687BA-69F6-48FE-ABA5-2CE22E693737}" type="slidenum">
              <a:rPr lang="ru-RU" altLang="ru-RU" smtClean="0"/>
              <a:pPr/>
              <a:t>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4291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Нашим постоянным заказчиком ГТМ поставлены задачи для решения следующих вопросов:</a:t>
            </a:r>
          </a:p>
          <a:p>
            <a:pPr marL="228600" marR="0" lvl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tabLst/>
              <a:defRPr/>
            </a:pPr>
            <a:r>
              <a:rPr lang="ru-RU" dirty="0"/>
              <a:t>Комплексное диагностическое обследование. (Данное мероприятие обсуждать не стоит, так как в этом вы осведомлены более чем…)</a:t>
            </a:r>
          </a:p>
          <a:p>
            <a:pPr marL="228600" indent="-228600">
              <a:buFont typeface="+mj-lt"/>
              <a:buAutoNum type="arabicPeriod"/>
            </a:pPr>
            <a:r>
              <a:rPr lang="ru-RU" dirty="0"/>
              <a:t>Техническая возможная пропускная способность</a:t>
            </a:r>
          </a:p>
          <a:p>
            <a:pPr marL="228600" indent="-228600">
              <a:buFont typeface="+mj-lt"/>
              <a:buAutoNum type="arabicPeriod"/>
            </a:pPr>
            <a:r>
              <a:rPr lang="ru-RU" dirty="0"/>
              <a:t>Нарушения минимальных расстояний.</a:t>
            </a:r>
          </a:p>
          <a:p>
            <a:pPr marL="0" indent="0">
              <a:buFont typeface="+mj-lt"/>
              <a:buNone/>
            </a:pPr>
            <a:r>
              <a:rPr lang="ru-RU" dirty="0"/>
              <a:t>А вот ТВПС и нарушение минимальных расстояний эта тема новая</a:t>
            </a:r>
            <a:r>
              <a:rPr lang="ru-RU" baseline="0" dirty="0"/>
              <a:t> и довольно таки интересная.</a:t>
            </a:r>
            <a:endParaRPr lang="ru-RU" dirty="0"/>
          </a:p>
          <a:p>
            <a:pPr marL="0" indent="0">
              <a:buFont typeface="+mj-lt"/>
              <a:buNone/>
            </a:pPr>
            <a:r>
              <a:rPr lang="ru-RU" dirty="0"/>
              <a:t>Принцип работы построен так, что при анализе ТВПС строится математическая модель ГРС , а при анализе нарушений минимальных расстояний расчет зон поражения.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None/>
              <a:tabLst/>
              <a:defRPr/>
            </a:pPr>
            <a:r>
              <a:rPr lang="ru-RU" dirty="0"/>
              <a:t>После чего проводится оценка риска нашими специалистами и на основании полученных результатов, если риски допустимы пишется обоснование безопасности, заключение экспертизы ПБ и регистрация экспертизы в РТН. Если риски не допустимы проводится поиск технических решений по снижению риска.</a:t>
            </a:r>
            <a:r>
              <a:rPr lang="ru-RU" baseline="0" dirty="0"/>
              <a:t> 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None/>
              <a:tabLst/>
              <a:defRPr/>
            </a:pPr>
            <a:r>
              <a:rPr lang="ru-RU" baseline="0" dirty="0"/>
              <a:t>Работы по ТВПС мы проводим уже 3-й год, в 16-м году выполнили 8 объектов, в прошлом 18 объектов и на сегодняшний день пробуем работы по нарушениям минимальных расстояний. В прошлом году у нас уже был опыт по работе с нарушением минимальных расстояний, мы даже сделали 2 заключения для </a:t>
            </a:r>
            <a:r>
              <a:rPr lang="ru-RU" baseline="0" dirty="0" err="1"/>
              <a:t>ГТН.Новгород</a:t>
            </a:r>
            <a:r>
              <a:rPr lang="ru-RU" baseline="0" dirty="0"/>
              <a:t>.</a:t>
            </a:r>
            <a:endParaRPr lang="ru-RU" dirty="0"/>
          </a:p>
          <a:p>
            <a:pPr marL="0" indent="0">
              <a:buFont typeface="+mj-lt"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6A687BA-69F6-48FE-ABA5-2CE22E693737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3337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ru-RU" dirty="0"/>
              <a:t>Немного подробней о расчетах ТВПС.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ru-RU" dirty="0"/>
              <a:t>Дело в том, что раньше для расчета проектной пропускной способности ГРС не проводились расчеты уже построенной станции в целом, а параметры складывались из подбора оборудования.</a:t>
            </a:r>
          </a:p>
          <a:p>
            <a:r>
              <a:rPr lang="ru-RU" dirty="0"/>
              <a:t>Для расчета ТВПС на газораспределительных станциях применяется специальный, зарегистрированный в установленном порядке  программный комплекс «ВЕСТА - ГРС» который проводит тщательный, детальный гидравлический расчет по ГРС.  В расчетах участвуют такие параметры как: Диаметр, длинна элементов; Технические характеристики оборудования (в том числе сосудов под давлением, пропускная способность которых так же важна); Давление; Скорость газа в трубопроводе; Температура газа в трубопроводе (все эти параметры мы получаем не посредственно из филиалов, от начальников службы ЭГРС). Расчет уникален тем, что проводится не по отдельным реперам, а по всей станции целиком.</a:t>
            </a:r>
          </a:p>
          <a:p>
            <a:r>
              <a:rPr lang="ru-RU" dirty="0"/>
              <a:t>На данный момент сотрудники нашей организации являются наверное единственными в России, кто проводит такие расчеты с максимальной точностью. Данный комплекс помогает не только высчитать техническую возможную пропускную способность, но и определить места узких участков, которые ограничивают пропускную способность ГРС.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6A687BA-69F6-48FE-ABA5-2CE22E693737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7317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Так к примеру на этой станции :</a:t>
            </a:r>
          </a:p>
          <a:p>
            <a:endParaRPr lang="ru-RU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ТВПС: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при </a:t>
            </a:r>
            <a:r>
              <a:rPr lang="ru-RU" sz="1200" kern="1200" dirty="0" err="1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Рвх.мин.согл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.=3.6 МПа </a:t>
            </a:r>
          </a:p>
          <a:p>
            <a:r>
              <a:rPr lang="ru-RU" sz="1200" b="1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равно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проектной 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(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10.0 тыс.м</a:t>
            </a:r>
            <a:r>
              <a:rPr lang="ru-RU" sz="1200" b="1" kern="1200" baseline="300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3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/час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)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при </a:t>
            </a:r>
            <a:r>
              <a:rPr lang="ru-RU" sz="1200" kern="1200" dirty="0" err="1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Рвх.макс.согл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.=4.8 МПа </a:t>
            </a:r>
          </a:p>
          <a:p>
            <a:r>
              <a:rPr lang="ru-RU" sz="1200" b="1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выше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проектной 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на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33.3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%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(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13.33  тыс.м</a:t>
            </a:r>
            <a:r>
              <a:rPr lang="ru-RU" sz="1200" b="1" kern="1200" baseline="300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3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/час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)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(проект 10.0 тыс.м</a:t>
            </a:r>
            <a:r>
              <a:rPr lang="ru-RU" sz="1200" kern="1200" baseline="300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3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/час)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По расчетам мы обнаружили что, узкое место  являются регуляторы давления газа – выходим на ограничение 80% открытия регулятора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6A687BA-69F6-48FE-ABA5-2CE22E693737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9354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Или вот другой пример.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ГРС Сосны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ТВПС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выше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проектной: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при </a:t>
            </a:r>
            <a:r>
              <a:rPr lang="ru-RU" sz="1200" kern="1200" dirty="0" err="1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Рвх.мин.согл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.=2.4 МПа на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18.4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%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(11.84 тыс.м</a:t>
            </a:r>
            <a:r>
              <a:rPr lang="ru-RU" sz="1200" kern="1200" baseline="300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3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/час)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при </a:t>
            </a:r>
            <a:r>
              <a:rPr lang="ru-RU" sz="1200" kern="1200" dirty="0" err="1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Рвх.макс.согл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.=4.2 МПа на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19.7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% 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(11.97  тыс.м</a:t>
            </a:r>
            <a:r>
              <a:rPr lang="ru-RU" sz="1200" kern="1200" baseline="300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3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/час)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(проект 10.0 тыс.м</a:t>
            </a:r>
            <a:r>
              <a:rPr lang="ru-RU" sz="1200" kern="1200" baseline="300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3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/час)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Узкое место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Трубопроводы </a:t>
            </a:r>
            <a:r>
              <a:rPr lang="ru-RU" sz="1200" kern="1200" dirty="0" err="1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Ду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=150 мм от выхода регуляторов давления газа до выхода ГРС. В данном месте ГРС ограничена по скорости газа в трубопроводе.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6A687BA-69F6-48FE-ABA5-2CE22E693737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4023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При расчете зон поражения используется программа для расчета Рисков  «</a:t>
            </a:r>
            <a:r>
              <a:rPr lang="en-US" dirty="0" err="1"/>
              <a:t>Toxi+risk</a:t>
            </a:r>
            <a:r>
              <a:rPr lang="ru-RU" dirty="0"/>
              <a:t>» которая сертифицирована в установленном порядке и включена в единый реестр российских программ для ЭВМ и баз данных </a:t>
            </a:r>
            <a:r>
              <a:rPr lang="ru-RU" dirty="0" err="1"/>
              <a:t>минкомсвязи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На данном слайде мы с вами видим как влияют давления (Минимально согласованное и Проектное) на оценку зон теплового поражения при пожаре на ГРС.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6A687BA-69F6-48FE-ABA5-2CE22E693737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663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 данном слайде показано барическое влияние при разных давлениях, при взрыве на ГРС. Так же наблюдаются увеличения зон воздействия от ударных волн при взрыве.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6A687BA-69F6-48FE-ABA5-2CE22E693737}" type="slidenum">
              <a:rPr lang="ru-RU" altLang="ru-RU" smtClean="0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5382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 тоже один из примеров, Оценка зон осколочного поражения учитывалась при условном диаметре входного газопровода 200мм при разных давлениях. (показать максимальные и минимальные показатели при разных давлениях.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6A687BA-69F6-48FE-ABA5-2CE22E693737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82773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Согласно 144 приказа РТН Анализ техногенного риска (риска аварий) на ОПО представляет собой циклическую процедуру, включающую систематизацию всей доступной информации о состоянии ОПО и его окружения с точки зрения промышленной безопасности, идентификацию опасностей, оценку риска аварий, анализ полученных показателей риска, разработку рекомендаций по снижению риска.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Структура, содержание этапов и методический подход к анализу риска на ГРС определяются следующими особенностями этого объекта: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высокая производительность и постоянная технологическая связь с подводящими газопроводами;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высокая плотность размещения технологического оборудования, зданий, сооружений;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насыщенность площадки ГРС электрооборудованием, линиями электроснабжения, устройствами дистанционного управления и связи, что обусловливает повышенную вероятность воспламенения газа в случае аварии;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наличие на производственной площадке опасных веществ необходимых для поддержания технологических процессов;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прямой контакт значительной части оборудования с природной средой;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подключение промышленных предприятий.</a:t>
            </a:r>
          </a:p>
          <a:p>
            <a:r>
              <a:rPr lang="ru-RU" sz="1200" b="1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Основными этапами количественного анализа опасностей, оценки риска аварии и связанной с ней угрозы являются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:</a:t>
            </a:r>
          </a:p>
          <a:p>
            <a:r>
              <a:rPr lang="ru-RU" sz="1200" i="1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Планирование и организация работ по анализу риска:</a:t>
            </a:r>
            <a:endParaRPr lang="ru-RU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определение факторов и проблем, обусловивших необходимость проведения анализа рисков;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определение целей и задач оценки риска;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определение глубины анализа, уточнение алгоритма и набора методов анализа риска;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описание ГРС и её окружения на основе сбора и анализа исходных данных;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обоснование критериев приемлемого риска;</a:t>
            </a:r>
          </a:p>
          <a:p>
            <a:r>
              <a:rPr lang="ru-RU" sz="1200" i="1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Идентификация опасностей:</a:t>
            </a:r>
            <a:endParaRPr lang="ru-RU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идентификация опасных свойств, используемых в технологическом процессе опасных веществ (природный газ);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перечисление возможных физических проявлений аварий на трубопроводах и технологическом оборудовании ГРС с указанием поражающих факторов аварии;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определение возможных причин и условий возникновения аварий;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предварительная идентификация опасных составляющих на площадке ГРС;</a:t>
            </a:r>
          </a:p>
          <a:p>
            <a:r>
              <a:rPr lang="ru-RU" sz="1200" i="1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Оценка риска:</a:t>
            </a:r>
            <a:endParaRPr lang="ru-RU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оценка ожидаемой частоты аварий для различных трубопроводов, аппаратов и установок ГРС с учетом влияния технико−технологических и эксплуатационных факторов;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выбор и обоснование основных (расчетных) сценариев аварий на ГРС (с учетом видов физических проявлений аварий, вариантов срабатывания запорной арматуры, характеристик </a:t>
            </a:r>
            <a:r>
              <a:rPr lang="ru-RU" sz="1200" kern="1200" dirty="0" err="1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загроможденности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пространства, наличия источника огня) для оценки параметров поражающих факторов и их распространения, в том числе определение геометрии пожара, характеристик;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определение наиболее вероятного и наиболее масштабного сценария, описание характеристик превалирующего опасного фактора;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оценка условных вероятностей реализации расчетных сценариев аварий;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расчет интенсивностей и объемов аварийных выбросов опасных веществ для выбранных (в составе расчетных сценариев аварий) вариантов нарушений герметичности оборудования и вариантов перекрытия потоков запорной арматурой;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расчет зон действия поражающих факторов в окружающей среде для всех расчетных сценариев;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расчет условных вероятностей поражения людей, количества пострадавших для всех расчетных сценариев аварий;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расчет потенциального, коллективного и индивидуального рисков;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сравнение показателей риска с рекомендуемыми уровнями приемлемого риска;</a:t>
            </a:r>
          </a:p>
          <a:p>
            <a:pPr lvl="0"/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разработка рекомендаций по уменьшению риска (повышению конструктивной надежности наиболее опасных составляющих ГРС, совершенствование технических систем противоаварийной защиты, изменение компоновки оборудования и т.д.).</a:t>
            </a:r>
          </a:p>
          <a:p>
            <a:pPr lvl="0"/>
            <a:endParaRPr lang="ru-RU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Результатом анализа является выявление опасностей и предварительная количественная оценка риска с учетом воздействия поражающих факторов аварий на персонал, население и окружающую среду, в том числе для обоснования оптимального варианта размещения технических устройств, зданий и сооружений ГРС по критерию безопасности для персонала, населения и окружающей среды.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6A687BA-69F6-48FE-ABA5-2CE22E693737}" type="slidenum">
              <a:rPr lang="ru-RU" altLang="ru-RU" smtClean="0"/>
              <a:pPr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860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770C636-008D-4797-A42E-B43BF0326E1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CF23D17-C50E-4238-A552-F0C874B1785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Центр инновационных компетенций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0B1A592-753E-4222-B454-8E674742C28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B5EA38-C400-4081-817A-A69624CAE3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097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82B3AE8-B8E9-4830-800E-E110C1F65C0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9561BD2-01E2-443A-8FCA-D78111D1333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Центр инновационных компетенций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78F0E2C-9568-48EB-9D55-A262B2A32C2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0BD9CF-30FD-4826-BAD0-A2BB517A71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0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24E6111-40B6-4398-8E61-886DF28CD14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EEECE8B-A016-4E54-BCCE-8CD9724D10E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Центр инновационных компетенций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E944140-4D7B-43CA-90FA-153F15882A1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867318-E321-40AE-BBC8-3AF90A0B48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084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17759AC-DBA8-4BF9-9983-DB9F32A8924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7C4FC74-3B79-40C8-8920-06179572760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Центр инновационных компетенций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25D31C5-523F-4972-A8B2-6A504B3B2BB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817DC0-2742-402C-9808-BF8BB93AD9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9044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E6E1F14A-D25A-4789-9EE4-4FD92CDF8F6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6832A948-0157-4816-BD22-600FD0EAD73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Центр инновационных компетенций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F40A77F-A07D-4D46-8066-AF8936B66F4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9ABD3D-978C-4102-9A37-03E4AC685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1002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5425" cy="2184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7000"/>
            <a:ext cx="4035425" cy="2184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876B1DF0-4C4F-47F4-8A04-17E1314C2B9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7BEA9539-5C21-4E07-BD8A-8A4C644AC67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Центр инновационных компетенций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E9626523-C7B9-4F51-A806-CA215A03FD3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D087D6-586B-461B-A157-47C76785BF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6366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4838" cy="2184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7000"/>
            <a:ext cx="8224838" cy="2184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7A0C69F9-049C-424F-9146-2075E4223E3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7DF62996-0660-40BF-87B8-38FC3917CEC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Центр инновационных компетенций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07E4938D-2376-4CC0-AAB8-FB65FD495A0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217965-9E52-4E9C-9ABE-2F955B0612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462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16AB89D0-3EBE-4E7A-9C28-3F6EE95EDB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5813"/>
            <a:ext cx="13319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7">
            <a:extLst>
              <a:ext uri="{FF2B5EF4-FFF2-40B4-BE49-F238E27FC236}">
                <a16:creationId xmlns:a16="http://schemas.microsoft.com/office/drawing/2014/main" xmlns="" id="{00F6C5EB-85B7-4E44-834A-D2C0FFCBF8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620713"/>
          </a:xfrm>
          <a:prstGeom prst="rect">
            <a:avLst/>
          </a:prstGeom>
          <a:solidFill>
            <a:srgbClr val="2F48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95320" cy="708124"/>
          </a:xfrm>
        </p:spPr>
        <p:txBody>
          <a:bodyPr/>
          <a:lstStyle>
            <a:lvl1pPr algn="r">
              <a:defRPr sz="3200" b="1">
                <a:solidFill>
                  <a:srgbClr val="A5002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564608"/>
          </a:xfrm>
        </p:spPr>
        <p:txBody>
          <a:bodyPr/>
          <a:lstStyle>
            <a:lvl1pPr>
              <a:buClr>
                <a:srgbClr val="A50021"/>
              </a:buClr>
              <a:buFont typeface="Wingdings" pitchFamily="2" charset="2"/>
              <a:buChar char="Ø"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3"/>
          </p:nvPr>
        </p:nvSpPr>
        <p:spPr>
          <a:xfrm>
            <a:off x="107504" y="0"/>
            <a:ext cx="9036496" cy="620688"/>
          </a:xfrm>
        </p:spPr>
        <p:txBody>
          <a:bodyPr/>
          <a:lstStyle>
            <a:lvl1pPr algn="r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F6219BDD-C8AE-4232-BDDE-6E2F1CEA1975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>
          <a:xfrm>
            <a:off x="4211638" y="6381750"/>
            <a:ext cx="3971925" cy="327025"/>
          </a:xfrm>
        </p:spPr>
        <p:txBody>
          <a:bodyPr/>
          <a:lstStyle>
            <a:lvl1pPr>
              <a:defRPr b="1" i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r>
              <a:rPr lang="ru-RU"/>
              <a:t>Центр инновационных компетенций</a:t>
            </a:r>
            <a:endParaRPr lang="ru-RU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1F086F2C-EB18-4262-8D7C-1239D50298F3}"/>
              </a:ext>
            </a:extLst>
          </p:cNvPr>
          <p:cNvSpPr>
            <a:spLocks noGrp="1" noChangeArrowheads="1"/>
          </p:cNvSpPr>
          <p:nvPr>
            <p:ph type="sldNum" idx="15"/>
          </p:nvPr>
        </p:nvSpPr>
        <p:spPr>
          <a:xfrm>
            <a:off x="8459788" y="6237288"/>
            <a:ext cx="546100" cy="471487"/>
          </a:xfrm>
          <a:prstGeom prst="roundRect">
            <a:avLst/>
          </a:prstGeom>
          <a:ln>
            <a:solidFill>
              <a:srgbClr val="A50021"/>
            </a:solidFill>
          </a:ln>
        </p:spPr>
        <p:txBody>
          <a:bodyPr anchor="ctr"/>
          <a:lstStyle>
            <a:lvl1pPr algn="ctr">
              <a:defRPr b="1">
                <a:solidFill>
                  <a:srgbClr val="A50021"/>
                </a:solidFill>
              </a:defRPr>
            </a:lvl1pPr>
          </a:lstStyle>
          <a:p>
            <a:fld id="{A2BD82B6-84FB-4CD6-8456-CF7C044F38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772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4385C85-7BA0-4272-8315-6BF7EB0B3B5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BA499FE-C3D1-4D6B-BF90-DBCF734FFE2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Центр инновационных компетенций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30C2A89-8305-41C2-9723-9706CCD234C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78FE20-5BCD-49D1-B693-5A933FA6FB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0645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8A712639-4AB8-4E82-BB7D-A2211E5930F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71686C97-28BA-4097-AD59-01E05052465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Центр инновационных компетенций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75750F41-B73E-46A8-9C81-27F91ABB3D8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238B40-FA22-4939-A607-538FC9C621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956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C781883B-708F-4A77-93C2-B92507958C6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0E194444-1062-4CD6-AC6D-80AB089B751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Центр инновационных компетенций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xmlns="" id="{0BA7EAA7-C613-4111-AAEB-FF6C2A5D63D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BB23E5-2D72-427C-87C3-10D112AB72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621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9233BE67-8A16-4775-BB96-925A83DA6FD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1F5642F-E645-4230-A6E2-CBEDC3562EC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Центр инновационных компетенций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7ACC967-F860-4643-921B-90FCDD34AC4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19183-A7D1-47A0-B3EA-CE9BD0A962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506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xmlns="" id="{9937F496-57E9-4F62-BD32-E67D22392CD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B44B02F5-F0BD-4C58-9EA6-2F78003327B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Центр инновационных компетенций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E033267E-BE94-43D9-9B5D-7D3D196A168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714C7B-6700-4D32-A183-6D8C437BED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7039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D9F33E64-5772-458F-ADDD-C6F2B7C3A5B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EB9BB354-5598-4764-9267-DFB3FEA517B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Центр инновационных компетенций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8D1E5C03-2F1C-42E8-848A-947E60D2631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73783D-6BF7-471D-A726-0F31BD53AF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038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F42C091C-C918-4447-8A90-53C7FCD98E8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18D9CAB0-0F12-45DB-88D9-0DD625599CE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Центр инновационных компетенций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52B8BA40-24BE-4789-B8D9-460B4D5DF66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2595EA-128B-44B8-A5EC-1477C09F95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396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xmlns="" id="{72162B1E-AB8E-4C02-A35B-7440375CD7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xmlns="" id="{17839703-2680-4909-B6CA-B487A55153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щелкните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Четвертый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  <a:p>
            <a:pPr lvl="4"/>
            <a:r>
              <a:rPr lang="en-GB" altLang="ru-RU"/>
              <a:t>Восьмой уровень структуры</a:t>
            </a:r>
          </a:p>
          <a:p>
            <a:pPr lvl="4"/>
            <a:r>
              <a:rPr lang="en-GB" altLang="ru-RU"/>
              <a:t>Девятый уровень структуры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xmlns="" id="{752D63AA-842F-47C5-A22D-E957AE3E71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478588D5-904F-4513-B50A-766884CB96E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ru-RU"/>
              <a:t>Центр инновационных компетенций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A1D8EDE5-97BD-4874-8210-0AE39A030DB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400">
                <a:solidFill>
                  <a:srgbClr val="000000"/>
                </a:solidFill>
              </a:defRPr>
            </a:lvl1pPr>
          </a:lstStyle>
          <a:p>
            <a:fld id="{97EA82D8-D8C4-45C0-B869-9A06D5AA73D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127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  <p:sldLayoutId id="2147484123" r:id="rId12"/>
    <p:sldLayoutId id="2147484124" r:id="rId13"/>
    <p:sldLayoutId id="2147484125" r:id="rId14"/>
    <p:sldLayoutId id="2147484126" r:id="rId15"/>
  </p:sldLayoutIdLst>
  <p:hf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ABB800-327A-4684-8D48-19C5BA282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745619"/>
            <a:ext cx="8795320" cy="708124"/>
          </a:xfrm>
        </p:spPr>
        <p:txBody>
          <a:bodyPr/>
          <a:lstStyle/>
          <a:p>
            <a:pPr algn="ctr"/>
            <a:r>
              <a:rPr lang="ru-RU" dirty="0"/>
              <a:t>ООО «СТД – Системы технической диагностики»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35A4389-4FBE-4587-BE32-F9081DC1D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092" y="2486918"/>
            <a:ext cx="8795320" cy="1296144"/>
          </a:xfrm>
        </p:spPr>
        <p:txBody>
          <a:bodyPr/>
          <a:lstStyle/>
          <a:p>
            <a:pPr marL="0" indent="0" algn="ctr">
              <a:buNone/>
            </a:pPr>
            <a:r>
              <a:rPr lang="ru-RU" b="1"/>
              <a:t>ОБОСНОВАНИЕ БЕЗОПАСНОСТИ ГРС: ОПЫТ РАЗРАБОТКИ И ЭКСПЕРТИЗЫ ПРОМЫШЛЕННОЙ БЕЗОПАСНОСТИ</a:t>
            </a:r>
            <a:endParaRPr lang="ru-RU" b="1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ACBA5C3-9F78-4E09-998F-82F8567BFF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463BBD1-2BD0-4606-A6DB-F65211DF6E30}"/>
              </a:ext>
            </a:extLst>
          </p:cNvPr>
          <p:cNvSpPr txBox="1"/>
          <p:nvPr/>
        </p:nvSpPr>
        <p:spPr>
          <a:xfrm>
            <a:off x="2411760" y="609329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Горно-Алтайск, 22-26 октября 2018 года.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25752" y="4153349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ysClr val="windowText" lastClr="000000"/>
                </a:solidFill>
              </a:rPr>
              <a:t>И.Е. Литвин</a:t>
            </a:r>
          </a:p>
          <a:p>
            <a:r>
              <a:rPr lang="ru-RU" sz="1600" dirty="0">
                <a:solidFill>
                  <a:sysClr val="windowText" lastClr="000000"/>
                </a:solidFill>
              </a:rPr>
              <a:t>Генеральный директор ООО «СТД</a:t>
            </a:r>
            <a:r>
              <a:rPr lang="mr-IN" sz="1600" dirty="0">
                <a:solidFill>
                  <a:sysClr val="windowText" lastClr="000000"/>
                </a:solidFill>
              </a:rPr>
              <a:t>–</a:t>
            </a:r>
            <a:r>
              <a:rPr lang="ru-RU" sz="1600" dirty="0">
                <a:solidFill>
                  <a:sysClr val="windowText" lastClr="000000"/>
                </a:solidFill>
              </a:rPr>
              <a:t> Системы технической </a:t>
            </a:r>
            <a:r>
              <a:rPr lang="ru-RU" sz="1600" dirty="0" err="1">
                <a:solidFill>
                  <a:sysClr val="windowText" lastClr="000000"/>
                </a:solidFill>
              </a:rPr>
              <a:t>диагнстики</a:t>
            </a:r>
            <a:r>
              <a:rPr lang="ru-RU" sz="1600" dirty="0">
                <a:solidFill>
                  <a:sysClr val="windowText" lastClr="000000"/>
                </a:solidFill>
              </a:rPr>
              <a:t>», д.т.н.</a:t>
            </a:r>
          </a:p>
          <a:p>
            <a:endParaRPr lang="ru-RU" sz="1600" dirty="0">
              <a:solidFill>
                <a:sysClr val="windowText" lastClr="000000"/>
              </a:solidFill>
            </a:endParaRPr>
          </a:p>
          <a:p>
            <a:r>
              <a:rPr lang="ru-RU" sz="1600" dirty="0">
                <a:solidFill>
                  <a:sysClr val="windowText" lastClr="000000"/>
                </a:solidFill>
              </a:rPr>
              <a:t>С.В.  Шишкин</a:t>
            </a:r>
          </a:p>
          <a:p>
            <a:r>
              <a:rPr lang="ru-RU" sz="1600" dirty="0">
                <a:solidFill>
                  <a:sysClr val="windowText" lastClr="000000"/>
                </a:solidFill>
              </a:rPr>
              <a:t>Эксперт Э5 ОБ</a:t>
            </a:r>
          </a:p>
        </p:txBody>
      </p:sp>
    </p:spTree>
    <p:extLst>
      <p:ext uri="{BB962C8B-B14F-4D97-AF65-F5344CB8AC3E}">
        <p14:creationId xmlns:p14="http://schemas.microsoft.com/office/powerpoint/2010/main" val="3963324621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Текст 3">
            <a:extLst>
              <a:ext uri="{FF2B5EF4-FFF2-40B4-BE49-F238E27FC236}">
                <a16:creationId xmlns:a16="http://schemas.microsoft.com/office/drawing/2014/main" xmlns="" id="{AF31B68E-FC94-4488-BABF-2F9BC7E4B5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950" y="0"/>
            <a:ext cx="9036050" cy="620713"/>
          </a:xfrm>
        </p:spPr>
        <p:txBody>
          <a:bodyPr/>
          <a:lstStyle/>
          <a:p>
            <a:pPr algn="ctr"/>
            <a:r>
              <a:rPr lang="ru-RU" dirty="0"/>
              <a:t>ООО «СТД </a:t>
            </a:r>
            <a:r>
              <a:rPr lang="mr-IN" dirty="0"/>
              <a:t>–</a:t>
            </a:r>
            <a:r>
              <a:rPr lang="ru-RU" dirty="0"/>
              <a:t> Системы технической диагностики»</a:t>
            </a:r>
            <a:endParaRPr lang="ru-RU" altLang="ru-RU" dirty="0"/>
          </a:p>
        </p:txBody>
      </p:sp>
      <p:sp>
        <p:nvSpPr>
          <p:cNvPr id="11267" name="Номер слайда 4">
            <a:extLst>
              <a:ext uri="{FF2B5EF4-FFF2-40B4-BE49-F238E27FC236}">
                <a16:creationId xmlns:a16="http://schemas.microsoft.com/office/drawing/2014/main" xmlns="" id="{65E8602D-58D6-46FF-9656-32D27BD30A9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fld id="{784DDF77-2C86-4C73-B1F5-1EF6A9AC5B31}" type="slidenum">
              <a:rPr lang="ru-RU" altLang="ru-RU"/>
              <a:pPr/>
              <a:t>10</a:t>
            </a:fld>
            <a:endParaRPr lang="ru-RU" altLang="ru-RU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1889681C-F50A-441A-A37F-319656864D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42718"/>
              </p:ext>
            </p:extLst>
          </p:nvPr>
        </p:nvGraphicFramePr>
        <p:xfrm>
          <a:off x="342123" y="1195281"/>
          <a:ext cx="8382000" cy="2850198"/>
        </p:xfrm>
        <a:graphic>
          <a:graphicData uri="http://schemas.openxmlformats.org/drawingml/2006/table">
            <a:tbl>
              <a:tblPr/>
              <a:tblGrid>
                <a:gridCol w="719137">
                  <a:extLst>
                    <a:ext uri="{9D8B030D-6E8A-4147-A177-3AD203B41FA5}">
                      <a16:colId xmlns:a16="http://schemas.microsoft.com/office/drawing/2014/main" xmlns="" val="4201047778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xmlns="" val="1995779076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xmlns="" val="482926646"/>
                    </a:ext>
                  </a:extLst>
                </a:gridCol>
                <a:gridCol w="957263">
                  <a:extLst>
                    <a:ext uri="{9D8B030D-6E8A-4147-A177-3AD203B41FA5}">
                      <a16:colId xmlns:a16="http://schemas.microsoft.com/office/drawing/2014/main" xmlns="" val="3861564933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xmlns="" val="126047911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3931648791"/>
                    </a:ext>
                  </a:extLst>
                </a:gridCol>
                <a:gridCol w="966787">
                  <a:extLst>
                    <a:ext uri="{9D8B030D-6E8A-4147-A177-3AD203B41FA5}">
                      <a16:colId xmlns:a16="http://schemas.microsoft.com/office/drawing/2014/main" xmlns="" val="3696238326"/>
                    </a:ext>
                  </a:extLst>
                </a:gridCol>
                <a:gridCol w="877888">
                  <a:extLst>
                    <a:ext uri="{9D8B030D-6E8A-4147-A177-3AD203B41FA5}">
                      <a16:colId xmlns:a16="http://schemas.microsoft.com/office/drawing/2014/main" xmlns="" val="2554389374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xmlns="" val="2740469855"/>
                    </a:ext>
                  </a:extLst>
                </a:gridCol>
              </a:tblGrid>
              <a:tr h="411163">
                <a:tc rowSpan="2"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Давле-ние Р, МПа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поражения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614025"/>
                  </a:ext>
                </a:extLst>
              </a:tr>
              <a:tr h="1798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Порог выжива-ния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Полное разрушение зданий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Граница области сильных разруше-ний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A6A6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Граница области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значитель-ных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повре-ждений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Граница области минималь-ных пов-реждений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Полное разруше-ние остек-ления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kumimoji="0" lang="en-US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разруше-ния ос-текления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kumimoji="0" lang="en-US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более разруше-ния ос-текления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6371211"/>
                  </a:ext>
                </a:extLst>
              </a:tr>
              <a:tr h="293688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12,83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14,18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23,26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42,75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129,06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113,05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236,32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236,32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76228705"/>
                  </a:ext>
                </a:extLst>
              </a:tr>
              <a:tr h="293688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13,88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25,51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46,63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118,2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140,37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247,08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247,08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56670248"/>
                  </a:ext>
                </a:extLst>
              </a:tr>
            </a:tbl>
          </a:graphicData>
        </a:graphic>
      </p:graphicFrame>
      <p:pic>
        <p:nvPicPr>
          <p:cNvPr id="7" name="Изображение 19" descr="твс1 3,43.png">
            <a:extLst>
              <a:ext uri="{FF2B5EF4-FFF2-40B4-BE49-F238E27FC236}">
                <a16:creationId xmlns:a16="http://schemas.microsoft.com/office/drawing/2014/main" xmlns="" id="{6DA94260-D423-4FBA-ADAF-8CE8030DE35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clrChange>
              <a:clrFrom>
                <a:srgbClr val="2F3F29"/>
              </a:clrFrom>
              <a:clrTo>
                <a:srgbClr val="2F3F2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89337" y="4045479"/>
            <a:ext cx="1899683" cy="27000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Изображение 20" descr="твс1 5,4.png">
            <a:extLst>
              <a:ext uri="{FF2B5EF4-FFF2-40B4-BE49-F238E27FC236}">
                <a16:creationId xmlns:a16="http://schemas.microsoft.com/office/drawing/2014/main" xmlns="" id="{2545A0B6-BC93-4CC4-A3DB-4EE747FF32B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9020" y="4045479"/>
            <a:ext cx="1881412" cy="27000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4F8D4AB6-9391-4E33-BBCB-25AD81D4E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652963"/>
            <a:ext cx="1658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2000" b="1">
                <a:solidFill>
                  <a:srgbClr val="31859C"/>
                </a:solidFill>
              </a:rPr>
              <a:t>Р</a:t>
            </a:r>
            <a:r>
              <a:rPr lang="ru-RU" altLang="ru-RU" sz="2000" b="1" baseline="-25000">
                <a:solidFill>
                  <a:srgbClr val="31859C"/>
                </a:solidFill>
              </a:rPr>
              <a:t>1 </a:t>
            </a:r>
            <a:r>
              <a:rPr lang="ru-RU" altLang="ru-RU" sz="2000" b="1">
                <a:solidFill>
                  <a:srgbClr val="31859C"/>
                </a:solidFill>
              </a:rPr>
              <a:t>= 3,43 МПа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A20706C-D242-4AFE-ABC3-8C909B859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4648200"/>
            <a:ext cx="1528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2000" b="1">
                <a:solidFill>
                  <a:srgbClr val="31859C"/>
                </a:solidFill>
              </a:rPr>
              <a:t>Р</a:t>
            </a:r>
            <a:r>
              <a:rPr lang="en-US" altLang="ru-RU" sz="2000" b="1" baseline="-25000">
                <a:solidFill>
                  <a:srgbClr val="31859C"/>
                </a:solidFill>
              </a:rPr>
              <a:t>2</a:t>
            </a:r>
            <a:r>
              <a:rPr lang="ru-RU" altLang="ru-RU" sz="2000" b="1" baseline="-25000">
                <a:solidFill>
                  <a:srgbClr val="31859C"/>
                </a:solidFill>
              </a:rPr>
              <a:t> </a:t>
            </a:r>
            <a:r>
              <a:rPr lang="ru-RU" altLang="ru-RU" sz="2000" b="1">
                <a:solidFill>
                  <a:srgbClr val="31859C"/>
                </a:solidFill>
              </a:rPr>
              <a:t>= </a:t>
            </a:r>
            <a:r>
              <a:rPr lang="en-US" altLang="ru-RU" sz="2000" b="1">
                <a:solidFill>
                  <a:srgbClr val="31859C"/>
                </a:solidFill>
              </a:rPr>
              <a:t>5</a:t>
            </a:r>
            <a:r>
              <a:rPr lang="ru-RU" altLang="ru-RU" sz="2000" b="1">
                <a:solidFill>
                  <a:srgbClr val="31859C"/>
                </a:solidFill>
              </a:rPr>
              <a:t>,4 МПа</a:t>
            </a: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35463" y="640350"/>
            <a:ext cx="8795320" cy="504056"/>
          </a:xfrm>
        </p:spPr>
        <p:txBody>
          <a:bodyPr/>
          <a:lstStyle/>
          <a:p>
            <a:pPr algn="ctr"/>
            <a:r>
              <a:rPr lang="ru-RU" sz="2400" dirty="0"/>
              <a:t>Оценка зон поражения при барическом воздействии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Текст 3">
            <a:extLst>
              <a:ext uri="{FF2B5EF4-FFF2-40B4-BE49-F238E27FC236}">
                <a16:creationId xmlns:a16="http://schemas.microsoft.com/office/drawing/2014/main" xmlns="" id="{2C05A35F-EA31-4F3B-8D03-A2BC288AD8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950" y="0"/>
            <a:ext cx="9036050" cy="620713"/>
          </a:xfrm>
        </p:spPr>
        <p:txBody>
          <a:bodyPr/>
          <a:lstStyle/>
          <a:p>
            <a:pPr algn="ctr"/>
            <a:r>
              <a:rPr lang="ru-RU" dirty="0"/>
              <a:t>ООО «СТД </a:t>
            </a:r>
            <a:r>
              <a:rPr lang="mr-IN" dirty="0"/>
              <a:t>–</a:t>
            </a:r>
            <a:r>
              <a:rPr lang="ru-RU" dirty="0"/>
              <a:t> Системы технической диагностики»</a:t>
            </a:r>
            <a:r>
              <a:rPr lang="ru-RU" altLang="ru-RU" dirty="0"/>
              <a:t> </a:t>
            </a:r>
          </a:p>
        </p:txBody>
      </p:sp>
      <p:sp>
        <p:nvSpPr>
          <p:cNvPr id="12291" name="Номер слайда 4">
            <a:extLst>
              <a:ext uri="{FF2B5EF4-FFF2-40B4-BE49-F238E27FC236}">
                <a16:creationId xmlns:a16="http://schemas.microsoft.com/office/drawing/2014/main" xmlns="" id="{8C56A4C9-4BBF-4AFE-B350-DA00DD2E04A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fld id="{793DCF7F-E25A-4FE4-833E-3308D5DCC2DD}" type="slidenum">
              <a:rPr lang="ru-RU" altLang="ru-RU"/>
              <a:pPr/>
              <a:t>11</a:t>
            </a:fld>
            <a:endParaRPr lang="ru-RU" altLang="ru-RU"/>
          </a:p>
        </p:txBody>
      </p:sp>
      <p:graphicFrame>
        <p:nvGraphicFramePr>
          <p:cNvPr id="12292" name="Объект 5">
            <a:extLst>
              <a:ext uri="{FF2B5EF4-FFF2-40B4-BE49-F238E27FC236}">
                <a16:creationId xmlns:a16="http://schemas.microsoft.com/office/drawing/2014/main" xmlns="" id="{A0365825-B5F5-4E2A-BAD6-5B218E200B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3850" y="2997200"/>
          <a:ext cx="8351838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9" name="Документ" r:id="rId4" imgW="6299280" imgH="3062520" progId="Word.Document.12">
                  <p:embed/>
                </p:oleObj>
              </mc:Choice>
              <mc:Fallback>
                <p:oleObj name="Документ" r:id="rId4" imgW="6299280" imgH="3062520" progId="Word.Document.12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997200"/>
                        <a:ext cx="8351838" cy="307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D6CFA9E2-EC18-4D03-9739-337787279F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441364"/>
              </p:ext>
            </p:extLst>
          </p:nvPr>
        </p:nvGraphicFramePr>
        <p:xfrm>
          <a:off x="142875" y="1345406"/>
          <a:ext cx="8713787" cy="1568450"/>
        </p:xfrm>
        <a:graphic>
          <a:graphicData uri="http://schemas.openxmlformats.org/drawingml/2006/table">
            <a:tbl>
              <a:tblPr/>
              <a:tblGrid>
                <a:gridCol w="3279775">
                  <a:extLst>
                    <a:ext uri="{9D8B030D-6E8A-4147-A177-3AD203B41FA5}">
                      <a16:colId xmlns:a16="http://schemas.microsoft.com/office/drawing/2014/main" xmlns="" val="1660955076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xmlns="" val="3634579744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xmlns="" val="157621468"/>
                    </a:ext>
                  </a:extLst>
                </a:gridCol>
              </a:tblGrid>
              <a:tr h="673100">
                <a:tc>
                  <a:txBody>
                    <a:bodyPr/>
                    <a:lstStyle>
                      <a:lvl1pPr marL="79375" indent="-1588"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79375" marR="0" lvl="0" indent="-15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Условный диаметр входного трубопровода ГРС, мм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Давление на входе ГРС, МПа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Интенсивность аварийного истечения, кг/c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337771"/>
                  </a:ext>
                </a:extLst>
              </a:tr>
              <a:tr h="444500">
                <a:tc rowSpan="2">
                  <a:txBody>
                    <a:bodyPr/>
                    <a:lstStyle>
                      <a:lvl1pPr marL="531813"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1813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ts val="6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marL="46038"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46038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ts val="6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3,43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ts val="6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152,12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5737778"/>
                  </a:ext>
                </a:extLst>
              </a:tr>
              <a:tr h="450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46038"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46038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ts val="6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ts val="6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239,33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9402417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5463" y="640350"/>
            <a:ext cx="8795320" cy="504056"/>
          </a:xfrm>
        </p:spPr>
        <p:txBody>
          <a:bodyPr/>
          <a:lstStyle/>
          <a:p>
            <a:pPr algn="ctr"/>
            <a:r>
              <a:rPr lang="ru-RU" sz="2400" dirty="0"/>
              <a:t>Оценка зон осколочного поражения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Текст 3">
            <a:extLst>
              <a:ext uri="{FF2B5EF4-FFF2-40B4-BE49-F238E27FC236}">
                <a16:creationId xmlns:a16="http://schemas.microsoft.com/office/drawing/2014/main" xmlns="" id="{57D3AEDC-43E5-474D-B7C2-4F563BCEBD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950" y="15875"/>
            <a:ext cx="9036050" cy="620713"/>
          </a:xfrm>
        </p:spPr>
        <p:txBody>
          <a:bodyPr/>
          <a:lstStyle/>
          <a:p>
            <a:pPr algn="ctr"/>
            <a:r>
              <a:rPr lang="ru-RU" dirty="0"/>
              <a:t>ООО «СТД </a:t>
            </a:r>
            <a:r>
              <a:rPr lang="mr-IN" dirty="0"/>
              <a:t>–</a:t>
            </a:r>
            <a:r>
              <a:rPr lang="ru-RU" dirty="0"/>
              <a:t> Системы технической диагностики»</a:t>
            </a:r>
            <a:endParaRPr lang="ru-RU" altLang="ru-RU" dirty="0"/>
          </a:p>
        </p:txBody>
      </p:sp>
      <p:sp>
        <p:nvSpPr>
          <p:cNvPr id="6147" name="Номер слайда 4">
            <a:extLst>
              <a:ext uri="{FF2B5EF4-FFF2-40B4-BE49-F238E27FC236}">
                <a16:creationId xmlns:a16="http://schemas.microsoft.com/office/drawing/2014/main" xmlns="" id="{F93D7AF6-CA3F-4CAC-923F-D991083A63B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F01F050-F453-4F62-ABC5-992E1A3E941A}" type="slidenum">
              <a:rPr lang="ru-RU" altLang="ru-RU">
                <a:solidFill>
                  <a:srgbClr val="A50021"/>
                </a:solidFill>
              </a:rPr>
              <a:pPr/>
              <a:t>12</a:t>
            </a:fld>
            <a:endParaRPr lang="ru-RU" altLang="ru-RU">
              <a:solidFill>
                <a:srgbClr val="A50021"/>
              </a:solidFill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519D642E-5939-4C4F-BB89-45CC03F544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9908772"/>
              </p:ext>
            </p:extLst>
          </p:nvPr>
        </p:nvGraphicFramePr>
        <p:xfrm>
          <a:off x="288480" y="1340768"/>
          <a:ext cx="871296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5463" y="640350"/>
            <a:ext cx="8795320" cy="504056"/>
          </a:xfrm>
        </p:spPr>
        <p:txBody>
          <a:bodyPr/>
          <a:lstStyle/>
          <a:p>
            <a:pPr algn="ctr"/>
            <a:r>
              <a:rPr lang="ru-RU" sz="2400" dirty="0"/>
              <a:t>Блок </a:t>
            </a:r>
            <a:r>
              <a:rPr lang="mr-IN" sz="2400" dirty="0"/>
              <a:t>–</a:t>
            </a:r>
            <a:r>
              <a:rPr lang="ru-RU" sz="2400" dirty="0"/>
              <a:t> схема оценки риска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Текст 3">
            <a:extLst>
              <a:ext uri="{FF2B5EF4-FFF2-40B4-BE49-F238E27FC236}">
                <a16:creationId xmlns:a16="http://schemas.microsoft.com/office/drawing/2014/main" xmlns="" id="{14C5FC36-54BC-4B3C-812A-5CC9E77BC3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950" y="0"/>
            <a:ext cx="9036050" cy="620713"/>
          </a:xfrm>
        </p:spPr>
        <p:txBody>
          <a:bodyPr/>
          <a:lstStyle/>
          <a:p>
            <a:pPr algn="ctr"/>
            <a:r>
              <a:rPr lang="ru-RU" dirty="0"/>
              <a:t>ООО «СТД </a:t>
            </a:r>
            <a:r>
              <a:rPr lang="mr-IN" dirty="0"/>
              <a:t>–</a:t>
            </a:r>
            <a:r>
              <a:rPr lang="ru-RU" dirty="0"/>
              <a:t> Системы технической диагностики»</a:t>
            </a:r>
            <a:endParaRPr lang="ru-RU" altLang="ru-RU" dirty="0"/>
          </a:p>
        </p:txBody>
      </p:sp>
      <p:sp>
        <p:nvSpPr>
          <p:cNvPr id="7171" name="Номер слайда 4">
            <a:extLst>
              <a:ext uri="{FF2B5EF4-FFF2-40B4-BE49-F238E27FC236}">
                <a16:creationId xmlns:a16="http://schemas.microsoft.com/office/drawing/2014/main" xmlns="" id="{BDC8A57B-32A0-4030-AF43-8D6F2DA131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fld id="{A3675BD7-F8E2-4892-BBDC-23B4DE5D4478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6BD508C-263F-4CD4-8C82-EC4651A14193}"/>
              </a:ext>
            </a:extLst>
          </p:cNvPr>
          <p:cNvSpPr txBox="1"/>
          <p:nvPr/>
        </p:nvSpPr>
        <p:spPr>
          <a:xfrm>
            <a:off x="819712" y="1143983"/>
            <a:ext cx="2184709" cy="369332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dirty="0"/>
              <a:t>Сценарий С</a:t>
            </a:r>
            <a:r>
              <a:rPr lang="ru-RU" baseline="-25000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D2B0F72-F231-4A9E-BB19-AEBC0CD9F08E}"/>
              </a:ext>
            </a:extLst>
          </p:cNvPr>
          <p:cNvSpPr txBox="1"/>
          <p:nvPr/>
        </p:nvSpPr>
        <p:spPr>
          <a:xfrm>
            <a:off x="3249444" y="1143983"/>
            <a:ext cx="2332880" cy="369332"/>
          </a:xfrm>
          <a:prstGeom prst="rect">
            <a:avLst/>
          </a:prstGeom>
          <a:gradFill flip="none" rotWithShape="1">
            <a:gsLst>
              <a:gs pos="0">
                <a:srgbClr val="CCFFCC">
                  <a:shade val="30000"/>
                  <a:satMod val="115000"/>
                </a:srgbClr>
              </a:gs>
              <a:gs pos="50000">
                <a:srgbClr val="CCFFCC">
                  <a:shade val="67500"/>
                  <a:satMod val="115000"/>
                </a:srgbClr>
              </a:gs>
              <a:gs pos="100000">
                <a:srgbClr val="CCFFCC">
                  <a:shade val="100000"/>
                  <a:satMod val="115000"/>
                </a:srgbClr>
              </a:gs>
            </a:gsLst>
            <a:lin ang="16200000" scaled="1"/>
            <a:tileRect/>
          </a:gradFill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dirty="0"/>
              <a:t>Сценарий С</a:t>
            </a:r>
            <a:r>
              <a:rPr lang="ru-RU" baseline="-25000" dirty="0"/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48B0254-8571-46BE-854D-4A1FE8CCF9C1}"/>
              </a:ext>
            </a:extLst>
          </p:cNvPr>
          <p:cNvSpPr txBox="1"/>
          <p:nvPr/>
        </p:nvSpPr>
        <p:spPr>
          <a:xfrm>
            <a:off x="5798072" y="1143983"/>
            <a:ext cx="2507728" cy="369332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dirty="0"/>
              <a:t>Сценарий  С</a:t>
            </a:r>
            <a:r>
              <a:rPr lang="ru-RU" baseline="-25000" dirty="0"/>
              <a:t>3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9C47F14E-2CFB-46EF-A9CB-B2247FEF453E}"/>
              </a:ext>
            </a:extLst>
          </p:cNvPr>
          <p:cNvCxnSpPr/>
          <p:nvPr/>
        </p:nvCxnSpPr>
        <p:spPr>
          <a:xfrm>
            <a:off x="2278063" y="915988"/>
            <a:ext cx="4267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xmlns="" id="{6F0D159B-677F-4AC6-BFBB-C0083C101762}"/>
              </a:ext>
            </a:extLst>
          </p:cNvPr>
          <p:cNvCxnSpPr/>
          <p:nvPr/>
        </p:nvCxnSpPr>
        <p:spPr>
          <a:xfrm>
            <a:off x="2286000" y="915988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xmlns="" id="{45087B81-397D-46F9-96FE-87DAEB6986F8}"/>
              </a:ext>
            </a:extLst>
          </p:cNvPr>
          <p:cNvCxnSpPr/>
          <p:nvPr/>
        </p:nvCxnSpPr>
        <p:spPr>
          <a:xfrm>
            <a:off x="4419600" y="915988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xmlns="" id="{B2C68EF0-27B0-4EE0-B67D-351E3A42C0B2}"/>
              </a:ext>
            </a:extLst>
          </p:cNvPr>
          <p:cNvCxnSpPr/>
          <p:nvPr/>
        </p:nvCxnSpPr>
        <p:spPr>
          <a:xfrm>
            <a:off x="6553200" y="915988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84B691D5-C9F0-4C9C-8BC1-20EBA71367E1}"/>
              </a:ext>
            </a:extLst>
          </p:cNvPr>
          <p:cNvSpPr/>
          <p:nvPr/>
        </p:nvSpPr>
        <p:spPr>
          <a:xfrm>
            <a:off x="539750" y="4665663"/>
            <a:ext cx="4762500" cy="9239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dirty="0"/>
              <a:t>Полное разрушение ГРС , получение дежурным персоналом ожогов, травм от осколков и, возможно, его гибель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8AD89B1A-C3AE-4C79-8CA0-CE60DBF3CAC3}"/>
              </a:ext>
            </a:extLst>
          </p:cNvPr>
          <p:cNvSpPr/>
          <p:nvPr/>
        </p:nvSpPr>
        <p:spPr>
          <a:xfrm>
            <a:off x="539750" y="2376488"/>
            <a:ext cx="2465388" cy="17541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dirty="0"/>
              <a:t>Разрыв подземной части входного газопровода высокого давления до блока переключения ГРС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C2A2D101-4982-4179-9560-0B8FCF40BF87}"/>
              </a:ext>
            </a:extLst>
          </p:cNvPr>
          <p:cNvSpPr/>
          <p:nvPr/>
        </p:nvSpPr>
        <p:spPr>
          <a:xfrm>
            <a:off x="3257550" y="2379663"/>
            <a:ext cx="2324100" cy="1754187"/>
          </a:xfrm>
          <a:prstGeom prst="rect">
            <a:avLst/>
          </a:prstGeom>
          <a:gradFill flip="none" rotWithShape="1">
            <a:gsLst>
              <a:gs pos="0">
                <a:srgbClr val="CCFFCC">
                  <a:shade val="30000"/>
                  <a:satMod val="115000"/>
                </a:srgbClr>
              </a:gs>
              <a:gs pos="50000">
                <a:srgbClr val="CCFFCC">
                  <a:shade val="67500"/>
                  <a:satMod val="115000"/>
                </a:srgbClr>
              </a:gs>
              <a:gs pos="100000">
                <a:srgbClr val="CCFFCC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dirty="0"/>
              <a:t>Разрыв надземной части входного газопровода высокого давления до блока переключения ГРС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646FA256-E3E5-4C72-964E-2DF3B00E5850}"/>
              </a:ext>
            </a:extLst>
          </p:cNvPr>
          <p:cNvSpPr/>
          <p:nvPr/>
        </p:nvSpPr>
        <p:spPr>
          <a:xfrm>
            <a:off x="5797550" y="2376488"/>
            <a:ext cx="2508250" cy="17541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dirty="0"/>
              <a:t>Утечка газа в месте фланцевого соединения регулятора давления с трубопроводом в блоке редуцирования 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0D1CF9EF-5FB9-45CF-9143-96B77BB667D6}"/>
              </a:ext>
            </a:extLst>
          </p:cNvPr>
          <p:cNvSpPr/>
          <p:nvPr/>
        </p:nvSpPr>
        <p:spPr>
          <a:xfrm>
            <a:off x="5581650" y="4649788"/>
            <a:ext cx="3409950" cy="9223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dirty="0"/>
              <a:t>Взрыв в помещении узла редуцирования, разрушение здания, гибель персонала</a:t>
            </a:r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xmlns="" id="{C0C3CB01-35B8-4A05-9C21-371CDE81A771}"/>
              </a:ext>
            </a:extLst>
          </p:cNvPr>
          <p:cNvCxnSpPr>
            <a:endCxn id="15" idx="0"/>
          </p:cNvCxnSpPr>
          <p:nvPr/>
        </p:nvCxnSpPr>
        <p:spPr>
          <a:xfrm>
            <a:off x="1771650" y="1512888"/>
            <a:ext cx="0" cy="863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xmlns="" id="{8B73F3F2-7271-4D28-8A67-6445F9949880}"/>
              </a:ext>
            </a:extLst>
          </p:cNvPr>
          <p:cNvCxnSpPr>
            <a:stCxn id="0" idx="2"/>
          </p:cNvCxnSpPr>
          <p:nvPr/>
        </p:nvCxnSpPr>
        <p:spPr>
          <a:xfrm>
            <a:off x="4416425" y="1512888"/>
            <a:ext cx="3175" cy="8667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xmlns="" id="{9C5A5F31-69C4-438D-88BB-4829DFE706A0}"/>
              </a:ext>
            </a:extLst>
          </p:cNvPr>
          <p:cNvCxnSpPr>
            <a:stCxn id="0" idx="2"/>
            <a:endCxn id="17" idx="0"/>
          </p:cNvCxnSpPr>
          <p:nvPr/>
        </p:nvCxnSpPr>
        <p:spPr>
          <a:xfrm>
            <a:off x="7051675" y="1512888"/>
            <a:ext cx="0" cy="863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xmlns="" id="{499F5648-F5E4-4151-8A0E-4AA09AD08B81}"/>
              </a:ext>
            </a:extLst>
          </p:cNvPr>
          <p:cNvCxnSpPr/>
          <p:nvPr/>
        </p:nvCxnSpPr>
        <p:spPr>
          <a:xfrm>
            <a:off x="1908175" y="4138613"/>
            <a:ext cx="3175" cy="519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xmlns="" id="{0A1EF7B6-7033-4A2A-8026-B7BE49C995E0}"/>
              </a:ext>
            </a:extLst>
          </p:cNvPr>
          <p:cNvCxnSpPr/>
          <p:nvPr/>
        </p:nvCxnSpPr>
        <p:spPr>
          <a:xfrm>
            <a:off x="4395788" y="4146550"/>
            <a:ext cx="3175" cy="519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xmlns="" id="{3B64C7AB-2EAD-4D89-B974-F9DD9EB7794F}"/>
              </a:ext>
            </a:extLst>
          </p:cNvPr>
          <p:cNvCxnSpPr/>
          <p:nvPr/>
        </p:nvCxnSpPr>
        <p:spPr>
          <a:xfrm>
            <a:off x="7089775" y="4148138"/>
            <a:ext cx="11113" cy="519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4">
            <a:extLst>
              <a:ext uri="{FF2B5EF4-FFF2-40B4-BE49-F238E27FC236}">
                <a16:creationId xmlns:a16="http://schemas.microsoft.com/office/drawing/2014/main" xmlns="" id="{D048045E-F4EA-4000-8E96-8DA3BD47B16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02CC8D0-E986-4EED-BF64-F5C1FB4D3722}" type="slidenum">
              <a:rPr lang="ru-RU" altLang="ru-RU">
                <a:solidFill>
                  <a:srgbClr val="A50021"/>
                </a:solidFill>
              </a:rPr>
              <a:pPr/>
              <a:t>14</a:t>
            </a:fld>
            <a:endParaRPr lang="ru-RU" altLang="ru-RU">
              <a:solidFill>
                <a:srgbClr val="A50021"/>
              </a:solidFill>
            </a:endParaRPr>
          </a:p>
        </p:txBody>
      </p:sp>
      <p:sp>
        <p:nvSpPr>
          <p:cNvPr id="8195" name="Прямоугольник 9">
            <a:extLst>
              <a:ext uri="{FF2B5EF4-FFF2-40B4-BE49-F238E27FC236}">
                <a16:creationId xmlns:a16="http://schemas.microsoft.com/office/drawing/2014/main" xmlns="" id="{2E535798-0D16-487B-AEDA-8590DF855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400" b="1" dirty="0">
                <a:latin typeface="+mn-lt"/>
                <a:cs typeface="+mn-cs"/>
              </a:rPr>
              <a:t>ООО «СТД </a:t>
            </a:r>
            <a:r>
              <a:rPr lang="mr-IN" sz="2400" b="1" dirty="0">
                <a:latin typeface="+mn-lt"/>
                <a:cs typeface="+mn-cs"/>
              </a:rPr>
              <a:t>–</a:t>
            </a:r>
            <a:r>
              <a:rPr lang="ru-RU" sz="2400" b="1" dirty="0">
                <a:latin typeface="+mn-lt"/>
                <a:cs typeface="+mn-cs"/>
              </a:rPr>
              <a:t> Системы технической диагностики»</a:t>
            </a:r>
            <a:endParaRPr lang="ru-RU" altLang="ru-RU" sz="2400" b="1" dirty="0">
              <a:latin typeface="+mn-lt"/>
              <a:cs typeface="+mn-c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443A37B-B7D6-4678-8699-FD450DA088CE}"/>
              </a:ext>
            </a:extLst>
          </p:cNvPr>
          <p:cNvSpPr/>
          <p:nvPr/>
        </p:nvSpPr>
        <p:spPr>
          <a:xfrm>
            <a:off x="107950" y="2749550"/>
            <a:ext cx="1524000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Разрыв газопровода</a:t>
            </a:r>
          </a:p>
          <a:p>
            <a:pPr algn="ctr">
              <a:defRPr/>
            </a:pPr>
            <a:r>
              <a:rPr lang="ru-RU" dirty="0"/>
              <a:t>3,6</a:t>
            </a:r>
            <a:r>
              <a:rPr lang="ru-RU" dirty="0">
                <a:sym typeface="Symbol"/>
              </a:rPr>
              <a:t></a:t>
            </a:r>
            <a:r>
              <a:rPr lang="ru-RU" dirty="0"/>
              <a:t>10</a:t>
            </a:r>
            <a:r>
              <a:rPr lang="ru-RU" baseline="30000" dirty="0"/>
              <a:t>-6</a:t>
            </a:r>
            <a:r>
              <a:rPr lang="ru-RU" dirty="0"/>
              <a:t> год</a:t>
            </a:r>
            <a:r>
              <a:rPr lang="ru-RU" baseline="30000" dirty="0"/>
              <a:t>-1</a:t>
            </a:r>
            <a:endParaRPr lang="ru-RU" dirty="0"/>
          </a:p>
          <a:p>
            <a:pPr algn="ctr">
              <a:defRPr/>
            </a:pPr>
            <a:endParaRPr lang="ru-RU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FDB8BE2F-46ED-4250-85D0-E3FAB62D3136}"/>
              </a:ext>
            </a:extLst>
          </p:cNvPr>
          <p:cNvCxnSpPr/>
          <p:nvPr/>
        </p:nvCxnSpPr>
        <p:spPr>
          <a:xfrm>
            <a:off x="1631950" y="3511550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E8380252-BA43-4032-9420-E292023A3999}"/>
              </a:ext>
            </a:extLst>
          </p:cNvPr>
          <p:cNvCxnSpPr/>
          <p:nvPr/>
        </p:nvCxnSpPr>
        <p:spPr>
          <a:xfrm>
            <a:off x="1860550" y="2139950"/>
            <a:ext cx="0" cy="31242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2C24081F-19C4-43C2-B69D-AD538D3024BB}"/>
              </a:ext>
            </a:extLst>
          </p:cNvPr>
          <p:cNvCxnSpPr/>
          <p:nvPr/>
        </p:nvCxnSpPr>
        <p:spPr>
          <a:xfrm>
            <a:off x="1860550" y="2139950"/>
            <a:ext cx="1524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736EF82C-D276-455D-BC8C-86464C9539C4}"/>
              </a:ext>
            </a:extLst>
          </p:cNvPr>
          <p:cNvCxnSpPr/>
          <p:nvPr/>
        </p:nvCxnSpPr>
        <p:spPr>
          <a:xfrm>
            <a:off x="1860550" y="5264150"/>
            <a:ext cx="1524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F9751BC5-5316-4216-80FB-32717894914F}"/>
              </a:ext>
            </a:extLst>
          </p:cNvPr>
          <p:cNvSpPr/>
          <p:nvPr/>
        </p:nvSpPr>
        <p:spPr>
          <a:xfrm>
            <a:off x="2012950" y="1606550"/>
            <a:ext cx="1447800" cy="1295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/>
              <a:t>Воспламе</a:t>
            </a:r>
            <a:r>
              <a:rPr lang="ru-RU" dirty="0"/>
              <a:t>-</a:t>
            </a:r>
          </a:p>
          <a:p>
            <a:pPr algn="ctr">
              <a:defRPr/>
            </a:pPr>
            <a:r>
              <a:rPr lang="ru-RU" dirty="0" err="1"/>
              <a:t>нение</a:t>
            </a:r>
            <a:r>
              <a:rPr lang="ru-RU" dirty="0"/>
              <a:t> при разрыве газопровода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911C34A8-C94A-452F-943A-DFF9DA993BF5}"/>
              </a:ext>
            </a:extLst>
          </p:cNvPr>
          <p:cNvSpPr/>
          <p:nvPr/>
        </p:nvSpPr>
        <p:spPr>
          <a:xfrm>
            <a:off x="2012950" y="4578350"/>
            <a:ext cx="1447800" cy="1295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Истечение без </a:t>
            </a:r>
            <a:r>
              <a:rPr lang="ru-RU" dirty="0" err="1"/>
              <a:t>воспла-менения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5A7F2B3-B9D9-422F-B280-06DFCF646C80}"/>
              </a:ext>
            </a:extLst>
          </p:cNvPr>
          <p:cNvSpPr txBox="1"/>
          <p:nvPr/>
        </p:nvSpPr>
        <p:spPr>
          <a:xfrm>
            <a:off x="1479104" y="5340896"/>
            <a:ext cx="47625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Arial" charset="0"/>
              </a:rPr>
              <a:t>0,9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8738A20-3E5F-4E33-A823-12ECA6E3AC2E}"/>
              </a:ext>
            </a:extLst>
          </p:cNvPr>
          <p:cNvSpPr txBox="1"/>
          <p:nvPr/>
        </p:nvSpPr>
        <p:spPr>
          <a:xfrm>
            <a:off x="1479104" y="1759496"/>
            <a:ext cx="47816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Arial" charset="0"/>
              </a:rPr>
              <a:t>0,1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A2FCCE0-2656-4A0D-BD83-6A11CA94B742}"/>
              </a:ext>
            </a:extLst>
          </p:cNvPr>
          <p:cNvSpPr txBox="1"/>
          <p:nvPr/>
        </p:nvSpPr>
        <p:spPr>
          <a:xfrm>
            <a:off x="3765550" y="1301750"/>
            <a:ext cx="1524000" cy="6461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dirty="0"/>
              <a:t>Пожар в котловане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80B03C7A-4F11-48CE-8951-5FBB7D6F8B51}"/>
              </a:ext>
            </a:extLst>
          </p:cNvPr>
          <p:cNvSpPr txBox="1"/>
          <p:nvPr/>
        </p:nvSpPr>
        <p:spPr>
          <a:xfrm>
            <a:off x="3765550" y="2901950"/>
            <a:ext cx="1524000" cy="11398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700" dirty="0" err="1"/>
              <a:t>Образова</a:t>
            </a:r>
            <a:r>
              <a:rPr lang="ru-RU" sz="1700" dirty="0"/>
              <a:t>-</a:t>
            </a:r>
          </a:p>
          <a:p>
            <a:pPr algn="ctr">
              <a:defRPr/>
            </a:pPr>
            <a:r>
              <a:rPr lang="ru-RU" sz="1700" dirty="0" err="1"/>
              <a:t>ние</a:t>
            </a:r>
            <a:r>
              <a:rPr lang="ru-RU" sz="1700" dirty="0"/>
              <a:t> двух горящих струй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8E2F214F-6FF2-45E9-B379-D7F02162C826}"/>
              </a:ext>
            </a:extLst>
          </p:cNvPr>
          <p:cNvCxnSpPr/>
          <p:nvPr/>
        </p:nvCxnSpPr>
        <p:spPr>
          <a:xfrm>
            <a:off x="3460750" y="2063750"/>
            <a:ext cx="15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A31EE6FF-2C83-4E3C-A140-73680B564ACD}"/>
              </a:ext>
            </a:extLst>
          </p:cNvPr>
          <p:cNvCxnSpPr/>
          <p:nvPr/>
        </p:nvCxnSpPr>
        <p:spPr>
          <a:xfrm>
            <a:off x="3613150" y="1606550"/>
            <a:ext cx="15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633164C2-825D-4C88-A61F-3236A20FC2ED}"/>
              </a:ext>
            </a:extLst>
          </p:cNvPr>
          <p:cNvCxnSpPr/>
          <p:nvPr/>
        </p:nvCxnSpPr>
        <p:spPr>
          <a:xfrm>
            <a:off x="3613150" y="3435350"/>
            <a:ext cx="15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09076910-50F1-49FC-80C1-C73135199904}"/>
              </a:ext>
            </a:extLst>
          </p:cNvPr>
          <p:cNvCxnSpPr/>
          <p:nvPr/>
        </p:nvCxnSpPr>
        <p:spPr>
          <a:xfrm>
            <a:off x="3460750" y="5187950"/>
            <a:ext cx="15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54886136-69FE-4A47-89AD-74AEAB7474A9}"/>
              </a:ext>
            </a:extLst>
          </p:cNvPr>
          <p:cNvCxnSpPr/>
          <p:nvPr/>
        </p:nvCxnSpPr>
        <p:spPr>
          <a:xfrm>
            <a:off x="3613150" y="1606550"/>
            <a:ext cx="0" cy="1828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1862A902-ACAC-4EFE-91CD-854E00DDB0AB}"/>
              </a:ext>
            </a:extLst>
          </p:cNvPr>
          <p:cNvCxnSpPr/>
          <p:nvPr/>
        </p:nvCxnSpPr>
        <p:spPr>
          <a:xfrm>
            <a:off x="3613150" y="4578350"/>
            <a:ext cx="0" cy="1524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6345EA37-FA94-4034-9D1F-4BBA3AF2461C}"/>
              </a:ext>
            </a:extLst>
          </p:cNvPr>
          <p:cNvCxnSpPr/>
          <p:nvPr/>
        </p:nvCxnSpPr>
        <p:spPr>
          <a:xfrm>
            <a:off x="3613150" y="4578350"/>
            <a:ext cx="15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A78E2C1C-A99E-42A4-A5B6-66AF998ECEB1}"/>
              </a:ext>
            </a:extLst>
          </p:cNvPr>
          <p:cNvCxnSpPr/>
          <p:nvPr/>
        </p:nvCxnSpPr>
        <p:spPr>
          <a:xfrm>
            <a:off x="3613150" y="6102350"/>
            <a:ext cx="15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2934DCC4-901B-4306-B9C1-2D5CE51335A7}"/>
              </a:ext>
            </a:extLst>
          </p:cNvPr>
          <p:cNvSpPr txBox="1"/>
          <p:nvPr/>
        </p:nvSpPr>
        <p:spPr>
          <a:xfrm>
            <a:off x="3765550" y="4221163"/>
            <a:ext cx="1524000" cy="11382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700" dirty="0" err="1"/>
              <a:t>Образова</a:t>
            </a:r>
            <a:r>
              <a:rPr lang="ru-RU" sz="1700" dirty="0"/>
              <a:t>-</a:t>
            </a:r>
          </a:p>
          <a:p>
            <a:pPr algn="ctr">
              <a:defRPr/>
            </a:pPr>
            <a:r>
              <a:rPr lang="ru-RU" sz="1700" dirty="0" err="1"/>
              <a:t>ние</a:t>
            </a:r>
            <a:r>
              <a:rPr lang="ru-RU" sz="1700" dirty="0"/>
              <a:t> двух горящих струй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B90B7B78-ADDA-482A-B4EC-1C3435320A7F}"/>
              </a:ext>
            </a:extLst>
          </p:cNvPr>
          <p:cNvSpPr txBox="1"/>
          <p:nvPr/>
        </p:nvSpPr>
        <p:spPr>
          <a:xfrm>
            <a:off x="3765550" y="5568950"/>
            <a:ext cx="1524000" cy="11398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700" dirty="0" err="1"/>
              <a:t>Образова</a:t>
            </a:r>
            <a:r>
              <a:rPr lang="ru-RU" sz="1700" dirty="0"/>
              <a:t>-</a:t>
            </a:r>
          </a:p>
          <a:p>
            <a:pPr algn="ctr">
              <a:defRPr/>
            </a:pPr>
            <a:r>
              <a:rPr lang="ru-RU" sz="1700" dirty="0" err="1"/>
              <a:t>ние</a:t>
            </a:r>
            <a:r>
              <a:rPr lang="ru-RU" sz="1700" dirty="0"/>
              <a:t> двух горящих струй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AE9AAD48-B049-4643-97A4-2F448F695556}"/>
              </a:ext>
            </a:extLst>
          </p:cNvPr>
          <p:cNvSpPr txBox="1"/>
          <p:nvPr/>
        </p:nvSpPr>
        <p:spPr>
          <a:xfrm>
            <a:off x="3231704" y="1073696"/>
            <a:ext cx="595160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defRPr/>
            </a:pPr>
            <a:r>
              <a:rPr lang="ru-RU" b="1" cap="all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0,95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96C69510-8571-49DE-BF33-4CD3F402615B}"/>
              </a:ext>
            </a:extLst>
          </p:cNvPr>
          <p:cNvSpPr txBox="1"/>
          <p:nvPr/>
        </p:nvSpPr>
        <p:spPr>
          <a:xfrm>
            <a:off x="3155504" y="4045496"/>
            <a:ext cx="595160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defRPr/>
            </a:pPr>
            <a:r>
              <a:rPr lang="ru-RU" b="1" cap="all" dirty="0">
                <a:ln/>
                <a:solidFill>
                  <a:srgbClr val="17375E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0,95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90172D43-20E2-46C9-B4C1-9A13B4035F05}"/>
              </a:ext>
            </a:extLst>
          </p:cNvPr>
          <p:cNvSpPr txBox="1"/>
          <p:nvPr/>
        </p:nvSpPr>
        <p:spPr>
          <a:xfrm>
            <a:off x="3155504" y="3512096"/>
            <a:ext cx="595160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defRPr/>
            </a:pPr>
            <a:r>
              <a:rPr lang="ru-RU" b="1" cap="all" dirty="0">
                <a:ln/>
                <a:solidFill>
                  <a:srgbClr val="17375E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0,05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B4101258-DC6B-4309-983C-B32F9D60D9D5}"/>
              </a:ext>
            </a:extLst>
          </p:cNvPr>
          <p:cNvSpPr txBox="1"/>
          <p:nvPr/>
        </p:nvSpPr>
        <p:spPr>
          <a:xfrm>
            <a:off x="3079304" y="6102896"/>
            <a:ext cx="595160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defRPr/>
            </a:pPr>
            <a:r>
              <a:rPr lang="ru-RU" b="1" cap="all" dirty="0">
                <a:ln/>
                <a:solidFill>
                  <a:srgbClr val="17375E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0,05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62AFBA5C-5745-4155-B49C-3EE2476A0E0E}"/>
              </a:ext>
            </a:extLst>
          </p:cNvPr>
          <p:cNvSpPr txBox="1"/>
          <p:nvPr/>
        </p:nvSpPr>
        <p:spPr>
          <a:xfrm>
            <a:off x="5594350" y="692150"/>
            <a:ext cx="2133600" cy="6461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Вертикальный горящий факел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C814565B-079F-4B3F-BAE1-EC9375C56337}"/>
              </a:ext>
            </a:extLst>
          </p:cNvPr>
          <p:cNvSpPr txBox="1"/>
          <p:nvPr/>
        </p:nvSpPr>
        <p:spPr>
          <a:xfrm>
            <a:off x="5594350" y="1454150"/>
            <a:ext cx="2133600" cy="6159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1700" dirty="0"/>
              <a:t>Наклонный правый горящий факел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488E623F-4DD8-41B8-817F-42BB4D09F96B}"/>
              </a:ext>
            </a:extLst>
          </p:cNvPr>
          <p:cNvSpPr txBox="1"/>
          <p:nvPr/>
        </p:nvSpPr>
        <p:spPr>
          <a:xfrm>
            <a:off x="5594350" y="2216150"/>
            <a:ext cx="2133600" cy="6461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Наклонный левый горящий факел</a:t>
            </a:r>
          </a:p>
        </p:txBody>
      </p: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xmlns="" id="{5A521133-7C21-48EB-B81F-8FEC1B1422FE}"/>
              </a:ext>
            </a:extLst>
          </p:cNvPr>
          <p:cNvCxnSpPr/>
          <p:nvPr/>
        </p:nvCxnSpPr>
        <p:spPr>
          <a:xfrm>
            <a:off x="5289550" y="1682750"/>
            <a:ext cx="1524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xmlns="" id="{7E67FB67-3F0C-4F40-9A93-398C6F827EC4}"/>
              </a:ext>
            </a:extLst>
          </p:cNvPr>
          <p:cNvCxnSpPr/>
          <p:nvPr/>
        </p:nvCxnSpPr>
        <p:spPr>
          <a:xfrm>
            <a:off x="5289550" y="3511550"/>
            <a:ext cx="3810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xmlns="" id="{3CAAB541-4163-4580-9BA3-46F64DDAB393}"/>
              </a:ext>
            </a:extLst>
          </p:cNvPr>
          <p:cNvCxnSpPr/>
          <p:nvPr/>
        </p:nvCxnSpPr>
        <p:spPr>
          <a:xfrm>
            <a:off x="5441950" y="1073150"/>
            <a:ext cx="0" cy="15240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xmlns="" id="{EE0F0129-BAA1-41DF-B44C-A52CE12F8A2C}"/>
              </a:ext>
            </a:extLst>
          </p:cNvPr>
          <p:cNvCxnSpPr/>
          <p:nvPr/>
        </p:nvCxnSpPr>
        <p:spPr>
          <a:xfrm>
            <a:off x="5441950" y="1073150"/>
            <a:ext cx="1524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xmlns="" id="{2A78D285-91CF-4A9D-9FC9-4695028B4720}"/>
              </a:ext>
            </a:extLst>
          </p:cNvPr>
          <p:cNvCxnSpPr/>
          <p:nvPr/>
        </p:nvCxnSpPr>
        <p:spPr>
          <a:xfrm>
            <a:off x="5441950" y="1682750"/>
            <a:ext cx="1524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xmlns="" id="{1206BF9A-6A0C-48F3-BC7D-FD207F23A407}"/>
              </a:ext>
            </a:extLst>
          </p:cNvPr>
          <p:cNvCxnSpPr/>
          <p:nvPr/>
        </p:nvCxnSpPr>
        <p:spPr>
          <a:xfrm>
            <a:off x="5441950" y="2597150"/>
            <a:ext cx="1524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ACE28F1E-CCBA-4416-A9B2-3D3283E46611}"/>
              </a:ext>
            </a:extLst>
          </p:cNvPr>
          <p:cNvSpPr txBox="1"/>
          <p:nvPr/>
        </p:nvSpPr>
        <p:spPr>
          <a:xfrm>
            <a:off x="5594350" y="3130550"/>
            <a:ext cx="2133600" cy="6461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Струевое горение газа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2E9785E-66E1-4F92-A3A4-ED89349DB9ED}"/>
              </a:ext>
            </a:extLst>
          </p:cNvPr>
          <p:cNvSpPr txBox="1"/>
          <p:nvPr/>
        </p:nvSpPr>
        <p:spPr>
          <a:xfrm>
            <a:off x="5594350" y="4121150"/>
            <a:ext cx="2133600" cy="9239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Рассеивание низкоскоростного шлейфа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4F8D529E-47B2-4E27-847C-AB5ACECD28B7}"/>
              </a:ext>
            </a:extLst>
          </p:cNvPr>
          <p:cNvSpPr txBox="1"/>
          <p:nvPr/>
        </p:nvSpPr>
        <p:spPr>
          <a:xfrm>
            <a:off x="5594350" y="5568950"/>
            <a:ext cx="2133600" cy="6461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Рассеивание двух струй газа</a:t>
            </a:r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xmlns="" id="{8C0E5BED-CE70-4C53-AF55-C82144736983}"/>
              </a:ext>
            </a:extLst>
          </p:cNvPr>
          <p:cNvCxnSpPr/>
          <p:nvPr/>
        </p:nvCxnSpPr>
        <p:spPr>
          <a:xfrm>
            <a:off x="5289550" y="4578350"/>
            <a:ext cx="3048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xmlns="" id="{8DC7E65A-3BF7-4BA6-9E80-52AB97759614}"/>
              </a:ext>
            </a:extLst>
          </p:cNvPr>
          <p:cNvCxnSpPr/>
          <p:nvPr/>
        </p:nvCxnSpPr>
        <p:spPr>
          <a:xfrm>
            <a:off x="5289550" y="6026150"/>
            <a:ext cx="3048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E5A36310-BD81-43EF-B18B-703904176539}"/>
              </a:ext>
            </a:extLst>
          </p:cNvPr>
          <p:cNvSpPr txBox="1"/>
          <p:nvPr/>
        </p:nvSpPr>
        <p:spPr>
          <a:xfrm>
            <a:off x="5136704" y="692696"/>
            <a:ext cx="478166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defRPr/>
            </a:pPr>
            <a:r>
              <a:rPr lang="ru-RU" b="1" cap="all" dirty="0">
                <a:ln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0,4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BAA0918A-C14F-435E-B0E8-8D5CE4EB51C3}"/>
              </a:ext>
            </a:extLst>
          </p:cNvPr>
          <p:cNvSpPr txBox="1"/>
          <p:nvPr/>
        </p:nvSpPr>
        <p:spPr>
          <a:xfrm>
            <a:off x="5136704" y="2521496"/>
            <a:ext cx="479618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defRPr/>
            </a:pPr>
            <a:r>
              <a:rPr lang="ru-RU" b="1" cap="all" dirty="0">
                <a:ln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0,3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E8A948A4-F16C-4F54-AEBD-1E8765B6A081}"/>
              </a:ext>
            </a:extLst>
          </p:cNvPr>
          <p:cNvSpPr txBox="1"/>
          <p:nvPr/>
        </p:nvSpPr>
        <p:spPr>
          <a:xfrm>
            <a:off x="5212904" y="1759496"/>
            <a:ext cx="479618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defRPr/>
            </a:pPr>
            <a:r>
              <a:rPr lang="ru-RU" b="1" cap="all" dirty="0">
                <a:ln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0,3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A78ECCBB-8109-4378-AF42-6D733E26557D}"/>
              </a:ext>
            </a:extLst>
          </p:cNvPr>
          <p:cNvSpPr txBox="1"/>
          <p:nvPr/>
        </p:nvSpPr>
        <p:spPr>
          <a:xfrm>
            <a:off x="7804150" y="844550"/>
            <a:ext cx="11255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=1,37·10</a:t>
            </a:r>
            <a:r>
              <a:rPr lang="ru-RU" b="1" baseline="30000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-7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1542D069-80FA-4F43-872F-0F0C69634DF3}"/>
              </a:ext>
            </a:extLst>
          </p:cNvPr>
          <p:cNvSpPr txBox="1"/>
          <p:nvPr/>
        </p:nvSpPr>
        <p:spPr>
          <a:xfrm>
            <a:off x="7804150" y="1606550"/>
            <a:ext cx="11303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=1,03·10</a:t>
            </a:r>
            <a:r>
              <a:rPr lang="ru-RU" b="1" baseline="30000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-7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EDD4885C-798B-4261-8F80-807CE43C03E2}"/>
              </a:ext>
            </a:extLst>
          </p:cNvPr>
          <p:cNvSpPr txBox="1"/>
          <p:nvPr/>
        </p:nvSpPr>
        <p:spPr>
          <a:xfrm>
            <a:off x="7804150" y="2444750"/>
            <a:ext cx="11303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=1,03·10</a:t>
            </a:r>
            <a:r>
              <a:rPr lang="ru-RU" b="1" baseline="30000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-7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C9A4CD53-8646-497B-8176-77B7D99416FF}"/>
              </a:ext>
            </a:extLst>
          </p:cNvPr>
          <p:cNvSpPr txBox="1"/>
          <p:nvPr/>
        </p:nvSpPr>
        <p:spPr>
          <a:xfrm>
            <a:off x="7804150" y="3359150"/>
            <a:ext cx="10128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=1,8·10</a:t>
            </a:r>
            <a:r>
              <a:rPr lang="ru-RU" b="1" baseline="30000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-8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FECC7FA0-487E-4408-B0D0-3AFB90197F5D}"/>
              </a:ext>
            </a:extLst>
          </p:cNvPr>
          <p:cNvSpPr txBox="1"/>
          <p:nvPr/>
        </p:nvSpPr>
        <p:spPr>
          <a:xfrm>
            <a:off x="7804150" y="4425950"/>
            <a:ext cx="11334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=3,08·10</a:t>
            </a:r>
            <a:r>
              <a:rPr lang="ru-RU" b="1" baseline="30000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-6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A33887E-DCDA-45EE-B2C6-95E79D0883EC}"/>
              </a:ext>
            </a:extLst>
          </p:cNvPr>
          <p:cNvSpPr txBox="1"/>
          <p:nvPr/>
        </p:nvSpPr>
        <p:spPr>
          <a:xfrm>
            <a:off x="7804150" y="5721350"/>
            <a:ext cx="11303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=1,62·10</a:t>
            </a:r>
            <a:r>
              <a:rPr lang="ru-RU" b="1" baseline="30000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-7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8244" name="Номер слайда 2">
            <a:extLst>
              <a:ext uri="{FF2B5EF4-FFF2-40B4-BE49-F238E27FC236}">
                <a16:creationId xmlns:a16="http://schemas.microsoft.com/office/drawing/2014/main" xmlns="" id="{393D43AE-7611-4F2B-B074-2B694CED2C87}"/>
              </a:ext>
            </a:extLst>
          </p:cNvPr>
          <p:cNvSpPr txBox="1">
            <a:spLocks/>
          </p:cNvSpPr>
          <p:nvPr/>
        </p:nvSpPr>
        <p:spPr bwMode="auto">
          <a:xfrm>
            <a:off x="6584950" y="62103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CD8950D-E571-4359-AAF4-69D830A265C9}" type="slidenum">
              <a:rPr lang="ru-RU" altLang="ru-RU"/>
              <a:pPr/>
              <a:t>14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95320" cy="720080"/>
          </a:xfrm>
        </p:spPr>
        <p:txBody>
          <a:bodyPr/>
          <a:lstStyle/>
          <a:p>
            <a:pPr algn="ctr"/>
            <a:r>
              <a:rPr lang="ru-RU" sz="2400" dirty="0"/>
              <a:t>Основные результаты работ по разработке и экспертизе обоснования безопасности ГРС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1729"/>
              </p:ext>
            </p:extLst>
          </p:nvPr>
        </p:nvGraphicFramePr>
        <p:xfrm>
          <a:off x="250827" y="1797367"/>
          <a:ext cx="8724005" cy="25431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8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866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801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/>
                        <a:t>Год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/>
                        <a:t>Количество ГРС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/>
                        <a:t>Суммарная проектная</a:t>
                      </a:r>
                      <a:r>
                        <a:rPr lang="ru-RU" sz="1600" baseline="0" dirty="0"/>
                        <a:t> ПС, тыс.м</a:t>
                      </a:r>
                      <a:r>
                        <a:rPr lang="ru-RU" sz="1600" baseline="30000" dirty="0"/>
                        <a:t>3</a:t>
                      </a:r>
                      <a:r>
                        <a:rPr lang="ru-RU" sz="1600" baseline="0" dirty="0"/>
                        <a:t>/час</a:t>
                      </a:r>
                      <a:endParaRPr lang="ru-RU" sz="16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Суммарная проектная</a:t>
                      </a:r>
                      <a:r>
                        <a:rPr lang="ru-RU" sz="1600" baseline="0" dirty="0"/>
                        <a:t> ТВПС, тыс.м</a:t>
                      </a:r>
                      <a:r>
                        <a:rPr lang="ru-RU" sz="1600" baseline="30000" dirty="0"/>
                        <a:t>3</a:t>
                      </a:r>
                      <a:r>
                        <a:rPr lang="ru-RU" sz="1600" baseline="0" dirty="0"/>
                        <a:t>/час</a:t>
                      </a:r>
                      <a:endParaRPr lang="ru-RU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6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/>
                        <a:t>Прирост пропускной способности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/>
                        <a:t>тыс.м</a:t>
                      </a:r>
                      <a:r>
                        <a:rPr lang="ru-RU" sz="1600" baseline="30000" dirty="0"/>
                        <a:t>3</a:t>
                      </a:r>
                      <a:r>
                        <a:rPr lang="ru-RU" sz="1600" baseline="0" dirty="0"/>
                        <a:t>/час</a:t>
                      </a:r>
                      <a:endParaRPr lang="ru-RU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6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62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182,7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275,7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93,0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62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439,2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660,9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221,7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62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217,2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334,8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117,6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62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Итого: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839,1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1271,4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432,3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dirty="0"/>
              <a:t>ООО «СТД </a:t>
            </a:r>
            <a:r>
              <a:rPr lang="mr-IN" dirty="0"/>
              <a:t>–</a:t>
            </a:r>
            <a:r>
              <a:rPr lang="ru-RU" dirty="0"/>
              <a:t> Системы технической диагностики»</a:t>
            </a:r>
            <a:endParaRPr lang="ru-RU" alt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A2BD82B6-84FB-4CD6-8456-CF7C044F3870}" type="slidenum">
              <a:rPr lang="ru-RU" altLang="ru-RU" smtClean="0"/>
              <a:pPr/>
              <a:t>15</a:t>
            </a:fld>
            <a:endParaRPr lang="ru-RU" altLang="ru-RU"/>
          </a:p>
        </p:txBody>
      </p:sp>
      <p:sp>
        <p:nvSpPr>
          <p:cNvPr id="8" name="TextBox 7"/>
          <p:cNvSpPr txBox="1"/>
          <p:nvPr/>
        </p:nvSpPr>
        <p:spPr>
          <a:xfrm>
            <a:off x="1010660" y="1410791"/>
            <a:ext cx="7230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а) увеличение пропускной способности до технически возможной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24151" y="4345692"/>
            <a:ext cx="4506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б) нарушение </a:t>
            </a:r>
            <a:r>
              <a:rPr lang="ru-RU">
                <a:solidFill>
                  <a:schemeClr val="tx1"/>
                </a:solidFill>
              </a:rPr>
              <a:t>минимальных расстояний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684824"/>
              </p:ext>
            </p:extLst>
          </p:nvPr>
        </p:nvGraphicFramePr>
        <p:xfrm>
          <a:off x="1564829" y="4715024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/>
                        <a:t>Год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Количество ГРС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/>
                        <a:t>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/>
                        <a:t>Год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31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dirty="0"/>
              <a:t>ООО «СТД </a:t>
            </a:r>
            <a:r>
              <a:rPr lang="mr-IN" dirty="0"/>
              <a:t>–</a:t>
            </a:r>
            <a:r>
              <a:rPr lang="ru-RU" dirty="0"/>
              <a:t> Системы технической диагностики»</a:t>
            </a:r>
            <a:endParaRPr lang="ru-RU" alt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A2BD82B6-84FB-4CD6-8456-CF7C044F3870}" type="slidenum">
              <a:rPr lang="ru-RU" altLang="ru-RU" smtClean="0"/>
              <a:pPr/>
              <a:t>16</a:t>
            </a:fld>
            <a:endParaRPr lang="ru-RU" alt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843" y="2967335"/>
            <a:ext cx="90583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СПАСИБО ЗА ВНИМАНИЕ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2EE1AB1-73A5-B849-8C55-B977CF106952}"/>
              </a:ext>
            </a:extLst>
          </p:cNvPr>
          <p:cNvSpPr txBox="1"/>
          <p:nvPr/>
        </p:nvSpPr>
        <p:spPr>
          <a:xfrm>
            <a:off x="4788024" y="4869160"/>
            <a:ext cx="33563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Литвин Игорь Евгеньевич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доктор технических наук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профессор РГУ  им. Губкина.</a:t>
            </a:r>
          </a:p>
        </p:txBody>
      </p:sp>
    </p:spTree>
    <p:extLst>
      <p:ext uri="{BB962C8B-B14F-4D97-AF65-F5344CB8AC3E}">
        <p14:creationId xmlns:p14="http://schemas.microsoft.com/office/powerpoint/2010/main" val="200618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680" y="635990"/>
            <a:ext cx="8795320" cy="708124"/>
          </a:xfrm>
        </p:spPr>
        <p:txBody>
          <a:bodyPr/>
          <a:lstStyle/>
          <a:p>
            <a:pPr algn="ctr"/>
            <a:r>
              <a:rPr lang="ru-RU" sz="2200" dirty="0"/>
              <a:t>НОРМАТИВНЫЕ ДОКУМЕНТЫ  ПО РАЗРАБОТКЕ ОБОСНОВАНИЙ БЕЗОПАСНОСТИ ГРС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680" y="1359416"/>
            <a:ext cx="8795320" cy="4461660"/>
          </a:xfrm>
        </p:spPr>
        <p:txBody>
          <a:bodyPr/>
          <a:lstStyle/>
          <a:p>
            <a:pPr marL="14288" indent="0">
              <a:buFont typeface="+mj-lt"/>
              <a:buAutoNum type="arabicPeriod"/>
              <a:tabLst>
                <a:tab pos="540000" algn="l"/>
              </a:tabLst>
            </a:pPr>
            <a:r>
              <a:rPr lang="ru-RU" sz="1800" dirty="0"/>
              <a:t>Федеральный закон № 116-ФЗ от 21.07.1997 г. «О промышленной безопасности опасных производственных объектов». </a:t>
            </a:r>
          </a:p>
          <a:p>
            <a:pPr marL="14288" indent="0">
              <a:buFont typeface="+mj-lt"/>
              <a:buAutoNum type="arabicPeriod"/>
              <a:tabLst>
                <a:tab pos="540000" algn="l"/>
              </a:tabLst>
            </a:pPr>
            <a:endParaRPr lang="ru-RU" sz="1800" dirty="0"/>
          </a:p>
          <a:p>
            <a:pPr marL="14288" indent="0">
              <a:buFont typeface="+mj-lt"/>
              <a:buAutoNum type="arabicPeriod"/>
              <a:tabLst>
                <a:tab pos="540000" algn="l"/>
              </a:tabLst>
            </a:pPr>
            <a:r>
              <a:rPr lang="ru-RU" sz="1800" dirty="0"/>
              <a:t>Федеральные нормы и правила в области промышленной безопасности «Общие требования к обоснованию безопасности опасного производственного объекта» (приказ </a:t>
            </a:r>
            <a:r>
              <a:rPr lang="ru-RU" sz="1800" dirty="0" err="1"/>
              <a:t>Ростехнадзора</a:t>
            </a:r>
            <a:r>
              <a:rPr lang="ru-RU" sz="1800" dirty="0"/>
              <a:t> № 306 от 20.08.2013 г.),</a:t>
            </a:r>
          </a:p>
          <a:p>
            <a:pPr marL="14288" indent="0">
              <a:buFont typeface="+mj-lt"/>
              <a:buAutoNum type="arabicPeriod"/>
              <a:tabLst>
                <a:tab pos="540000" algn="l"/>
              </a:tabLst>
            </a:pPr>
            <a:endParaRPr lang="ru-RU" sz="1800" dirty="0"/>
          </a:p>
          <a:p>
            <a:pPr marL="14288" indent="0">
              <a:buFont typeface="+mj-lt"/>
              <a:buAutoNum type="arabicPeriod"/>
              <a:tabLst>
                <a:tab pos="540000" algn="l"/>
              </a:tabLst>
            </a:pPr>
            <a:r>
              <a:rPr lang="ru-RU" sz="1800" dirty="0"/>
              <a:t>Руководство по безопасности «Методика установления допустимого риска аварии при обосновании безопасности опасных производственных объектов нефтегазового комплекса» (приказ </a:t>
            </a:r>
            <a:r>
              <a:rPr lang="ru-RU" sz="1800" dirty="0" err="1"/>
              <a:t>Ростехнадзора</a:t>
            </a:r>
            <a:r>
              <a:rPr lang="ru-RU" sz="1800" dirty="0"/>
              <a:t> № 349 от 23708.2016 г.).</a:t>
            </a:r>
          </a:p>
          <a:p>
            <a:pPr marL="14288" indent="0">
              <a:buFont typeface="+mj-lt"/>
              <a:buAutoNum type="arabicPeriod"/>
              <a:tabLst>
                <a:tab pos="540000" algn="l"/>
              </a:tabLst>
            </a:pPr>
            <a:endParaRPr lang="ru-RU" sz="1800" dirty="0"/>
          </a:p>
          <a:p>
            <a:pPr marL="14288" indent="0">
              <a:buFont typeface="+mj-lt"/>
              <a:buAutoNum type="arabicPeriod"/>
              <a:tabLst>
                <a:tab pos="540000" algn="l"/>
              </a:tabLst>
            </a:pPr>
            <a:r>
              <a:rPr lang="ru-RU" sz="1800" dirty="0"/>
              <a:t>СТО ГТМ 2.4-02-04-048-2015 «Методические рекомендации по определению технически возможной пропускной способности газораспределительных станций» 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dirty="0"/>
              <a:t>ООО «СТД </a:t>
            </a:r>
            <a:r>
              <a:rPr lang="mr-IN" dirty="0"/>
              <a:t>–</a:t>
            </a:r>
            <a:r>
              <a:rPr lang="ru-RU" dirty="0"/>
              <a:t> Системы технической диагностики»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A2BD82B6-84FB-4CD6-8456-CF7C044F3870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506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A0E14BE4-5ED2-44A9-A5F7-BC10D1EE77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080950"/>
              </p:ext>
            </p:extLst>
          </p:nvPr>
        </p:nvGraphicFramePr>
        <p:xfrm>
          <a:off x="250825" y="692150"/>
          <a:ext cx="8569647" cy="5185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CD4664B-F993-416D-8152-1ED75AE4E7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ООО «СТД </a:t>
            </a:r>
            <a:r>
              <a:rPr lang="mr-IN" dirty="0"/>
              <a:t>–</a:t>
            </a:r>
            <a:r>
              <a:rPr lang="ru-RU" dirty="0"/>
              <a:t> Системы технической диагностики»</a:t>
            </a:r>
          </a:p>
          <a:p>
            <a:pPr algn="ctr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B36B9D7-ACCA-4F0F-B59C-CA85F6C6AF34}"/>
              </a:ext>
            </a:extLst>
          </p:cNvPr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A2BD82B6-84FB-4CD6-8456-CF7C044F3870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955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740ACC-3E02-46B3-90F3-2D4708A5F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Гидравлическая схема ГРС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7A0F50EE-4B5C-4DC2-8D56-FC821FA6B9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1892320"/>
            <a:ext cx="8642350" cy="4036972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70F0BED-675B-4F18-9235-90CB148ED5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dirty="0"/>
              <a:t>ООО «СТД </a:t>
            </a:r>
            <a:r>
              <a:rPr lang="mr-IN" dirty="0"/>
              <a:t>–</a:t>
            </a:r>
            <a:r>
              <a:rPr lang="ru-RU" dirty="0"/>
              <a:t> Системы технической диагностики»</a:t>
            </a:r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7379673-4287-4A97-948E-11190729718D}"/>
              </a:ext>
            </a:extLst>
          </p:cNvPr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A2BD82B6-84FB-4CD6-8456-CF7C044F3870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125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Результаты расчета ТВПС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dirty="0"/>
              <a:t>ООО «СТД </a:t>
            </a:r>
            <a:r>
              <a:rPr lang="mr-IN" dirty="0"/>
              <a:t>–</a:t>
            </a:r>
            <a:r>
              <a:rPr lang="ru-RU" dirty="0"/>
              <a:t> Системы технической диагностики»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A2BD82B6-84FB-4CD6-8456-CF7C044F3870}" type="slidenum">
              <a:rPr lang="ru-RU" altLang="ru-RU" smtClean="0"/>
              <a:pPr/>
              <a:t>5</a:t>
            </a:fld>
            <a:endParaRPr lang="ru-RU" altLang="ru-RU"/>
          </a:p>
        </p:txBody>
      </p:sp>
      <p:pic>
        <p:nvPicPr>
          <p:cNvPr id="6" name="Объект 6">
            <a:extLst>
              <a:ext uri="{FF2B5EF4-FFF2-40B4-BE49-F238E27FC236}">
                <a16:creationId xmlns:a16="http://schemas.microsoft.com/office/drawing/2014/main" xmlns="" id="{A9CCD5C5-02EA-4686-8A8E-5CA1566B6C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1913014"/>
            <a:ext cx="8642350" cy="3995585"/>
          </a:xfrm>
        </p:spPr>
      </p:pic>
    </p:spTree>
    <p:extLst>
      <p:ext uri="{BB962C8B-B14F-4D97-AF65-F5344CB8AC3E}">
        <p14:creationId xmlns:p14="http://schemas.microsoft.com/office/powerpoint/2010/main" val="1136534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A9CCD5C5-02EA-4686-8A8E-5CA1566B6C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1913014"/>
            <a:ext cx="8642350" cy="3995585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126FFED-5F65-42CE-AD01-36085C3DCD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dirty="0"/>
              <a:t>ООО «СТД </a:t>
            </a:r>
            <a:r>
              <a:rPr lang="mr-IN" dirty="0"/>
              <a:t>–</a:t>
            </a:r>
            <a:r>
              <a:rPr lang="ru-RU" dirty="0"/>
              <a:t> Системы технической диагностики»</a:t>
            </a:r>
          </a:p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219066A-71DB-43CD-ACA0-0D242DF35874}"/>
              </a:ext>
            </a:extLst>
          </p:cNvPr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A2BD82B6-84FB-4CD6-8456-CF7C044F3870}" type="slidenum">
              <a:rPr lang="ru-RU" altLang="ru-RU" smtClean="0"/>
              <a:pPr/>
              <a:t>6</a:t>
            </a:fld>
            <a:endParaRPr lang="ru-RU" altLang="ru-RU"/>
          </a:p>
        </p:txBody>
      </p:sp>
      <p:sp>
        <p:nvSpPr>
          <p:cNvPr id="12" name="Стрелка: влево 11">
            <a:extLst>
              <a:ext uri="{FF2B5EF4-FFF2-40B4-BE49-F238E27FC236}">
                <a16:creationId xmlns:a16="http://schemas.microsoft.com/office/drawing/2014/main" xmlns="" id="{BA61778B-4EC2-4BB5-A8C2-E31D01F068A4}"/>
              </a:ext>
            </a:extLst>
          </p:cNvPr>
          <p:cNvSpPr/>
          <p:nvPr/>
        </p:nvSpPr>
        <p:spPr bwMode="auto">
          <a:xfrm rot="9418462">
            <a:off x="3257672" y="2942329"/>
            <a:ext cx="1296144" cy="504056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80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AC472ABC-EB71-4205-AFD2-F5CB19DCAF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1892849"/>
            <a:ext cx="8642350" cy="4035914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C7E3F71-1E3C-405F-9B47-0E562E30B8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dirty="0"/>
              <a:t>ООО «СТД </a:t>
            </a:r>
            <a:r>
              <a:rPr lang="mr-IN" dirty="0"/>
              <a:t>–</a:t>
            </a:r>
            <a:r>
              <a:rPr lang="ru-RU" dirty="0"/>
              <a:t> Системы технической диагностики»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197E56F-170D-4512-AE18-0C18BFB69E73}"/>
              </a:ext>
            </a:extLst>
          </p:cNvPr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A2BD82B6-84FB-4CD6-8456-CF7C044F3870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929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95320" cy="504056"/>
          </a:xfrm>
        </p:spPr>
        <p:txBody>
          <a:bodyPr/>
          <a:lstStyle/>
          <a:p>
            <a:pPr algn="ctr"/>
            <a:r>
              <a:rPr lang="ru-RU" sz="2400" dirty="0"/>
              <a:t>Последствия увеличения пропускной способности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dirty="0"/>
              <a:t>ООО «СТД </a:t>
            </a:r>
            <a:r>
              <a:rPr lang="mr-IN" dirty="0"/>
              <a:t>–</a:t>
            </a:r>
            <a:r>
              <a:rPr lang="ru-RU" dirty="0"/>
              <a:t> Системы технической диагностики»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A2BD82B6-84FB-4CD6-8456-CF7C044F3870}" type="slidenum">
              <a:rPr lang="ru-RU" altLang="ru-RU" smtClean="0"/>
              <a:pPr/>
              <a:t>8</a:t>
            </a:fld>
            <a:endParaRPr lang="ru-RU" altLang="ru-RU"/>
          </a:p>
        </p:txBody>
      </p:sp>
      <p:sp>
        <p:nvSpPr>
          <p:cNvPr id="6" name="TextBox 5"/>
          <p:cNvSpPr txBox="1"/>
          <p:nvPr/>
        </p:nvSpPr>
        <p:spPr>
          <a:xfrm>
            <a:off x="2339752" y="1844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1628800"/>
            <a:ext cx="8826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</a:lstStyle>
          <a:p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35477"/>
              </p:ext>
            </p:extLst>
          </p:nvPr>
        </p:nvGraphicFramePr>
        <p:xfrm>
          <a:off x="179512" y="1340768"/>
          <a:ext cx="8723312" cy="45624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346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627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Последствия увеличения пропускной способности ГРС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Фактические параметры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ПДУ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Факторы риска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627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Понижение температуры газа на выходе ГРС, °С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С -5 до -9,6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- 10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Возможное </a:t>
                      </a:r>
                      <a:r>
                        <a:rPr lang="ru-RU" sz="1700" dirty="0" err="1">
                          <a:effectLst/>
                        </a:rPr>
                        <a:t>гидратообразование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627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Увеличение скорости движения газа в технологических трубопроводах ГРС, м/с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С 6 до 11,33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25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Увеличение шума и возникновение вибрации в технологических трубопроводах. Увеличение эрозионного воздействия газового потока на стенки газопроводов (отводов)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627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Увеличение степени открытия клапана регулятора давления газа, %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С 60 до 80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80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Увеличение количества газа в технологических трубопроводах.  Увеличение зоны действия поражающих факторов при аварии.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65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Текст 3">
            <a:extLst>
              <a:ext uri="{FF2B5EF4-FFF2-40B4-BE49-F238E27FC236}">
                <a16:creationId xmlns:a16="http://schemas.microsoft.com/office/drawing/2014/main" xmlns="" id="{322E3C59-5563-4026-AFB9-7557F8C03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950" y="0"/>
            <a:ext cx="9036050" cy="620713"/>
          </a:xfrm>
        </p:spPr>
        <p:txBody>
          <a:bodyPr/>
          <a:lstStyle/>
          <a:p>
            <a:pPr algn="ctr"/>
            <a:r>
              <a:rPr lang="ru-RU" dirty="0"/>
              <a:t>ООО «СТД </a:t>
            </a:r>
            <a:r>
              <a:rPr lang="mr-IN" dirty="0"/>
              <a:t>–</a:t>
            </a:r>
            <a:r>
              <a:rPr lang="ru-RU" dirty="0"/>
              <a:t> Системы технической диагностики»</a:t>
            </a:r>
            <a:endParaRPr lang="ru-RU" altLang="ru-RU" dirty="0"/>
          </a:p>
        </p:txBody>
      </p:sp>
      <p:sp>
        <p:nvSpPr>
          <p:cNvPr id="10243" name="Номер слайда 4">
            <a:extLst>
              <a:ext uri="{FF2B5EF4-FFF2-40B4-BE49-F238E27FC236}">
                <a16:creationId xmlns:a16="http://schemas.microsoft.com/office/drawing/2014/main" xmlns="" id="{B7D82B23-31F6-4D40-A8F8-5BD6CC056A3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fld id="{D5EF76AB-7173-422A-ACB1-302BA9A61794}" type="slidenum">
              <a:rPr lang="ru-RU" altLang="ru-RU"/>
              <a:pPr/>
              <a:t>9</a:t>
            </a:fld>
            <a:endParaRPr lang="ru-RU" altLang="ru-RU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DF43E312-A338-424B-95DD-58E8258B01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80537"/>
              </p:ext>
            </p:extLst>
          </p:nvPr>
        </p:nvGraphicFramePr>
        <p:xfrm>
          <a:off x="193736" y="1413222"/>
          <a:ext cx="8569325" cy="2739073"/>
        </p:xfrm>
        <a:graphic>
          <a:graphicData uri="http://schemas.openxmlformats.org/drawingml/2006/table">
            <a:tbl>
              <a:tblPr/>
              <a:tblGrid>
                <a:gridCol w="1038225">
                  <a:extLst>
                    <a:ext uri="{9D8B030D-6E8A-4147-A177-3AD203B41FA5}">
                      <a16:colId xmlns:a16="http://schemas.microsoft.com/office/drawing/2014/main" xmlns="" val="817539193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xmlns="" val="969886608"/>
                    </a:ext>
                  </a:extLst>
                </a:gridCol>
                <a:gridCol w="1217613">
                  <a:extLst>
                    <a:ext uri="{9D8B030D-6E8A-4147-A177-3AD203B41FA5}">
                      <a16:colId xmlns:a16="http://schemas.microsoft.com/office/drawing/2014/main" xmlns="" val="1424361921"/>
                    </a:ext>
                  </a:extLst>
                </a:gridCol>
                <a:gridCol w="1166812">
                  <a:extLst>
                    <a:ext uri="{9D8B030D-6E8A-4147-A177-3AD203B41FA5}">
                      <a16:colId xmlns:a16="http://schemas.microsoft.com/office/drawing/2014/main" xmlns="" val="641858066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xmlns="" val="2469383782"/>
                    </a:ext>
                  </a:extLst>
                </a:gridCol>
                <a:gridCol w="1298575">
                  <a:extLst>
                    <a:ext uri="{9D8B030D-6E8A-4147-A177-3AD203B41FA5}">
                      <a16:colId xmlns:a16="http://schemas.microsoft.com/office/drawing/2014/main" xmlns="" val="3058124452"/>
                    </a:ext>
                  </a:extLst>
                </a:gridCol>
                <a:gridCol w="1298575">
                  <a:extLst>
                    <a:ext uri="{9D8B030D-6E8A-4147-A177-3AD203B41FA5}">
                      <a16:colId xmlns:a16="http://schemas.microsoft.com/office/drawing/2014/main" xmlns="" val="53050290"/>
                    </a:ext>
                  </a:extLst>
                </a:gridCol>
              </a:tblGrid>
              <a:tr h="304800">
                <a:tc rowSpan="2"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Давление Р, МПа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зоны поражения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00483481"/>
                  </a:ext>
                </a:extLst>
              </a:tr>
              <a:tr h="1687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 негативных последствий»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-но для человека в брезентовой одежде»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«Непере-носимая боль через 20 сек»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«Непере-носимая боль через 3—5 с»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«Воспламе-нение древесины через 15 мин»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Воспламе-нение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окрашенной древесины»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5047669"/>
                  </a:ext>
                </a:extLst>
              </a:tr>
              <a:tr h="293688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125,89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64,34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54,58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48,64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47,39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9521775"/>
                  </a:ext>
                </a:extLst>
              </a:tr>
              <a:tr h="293688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139,76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71,17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ts val="7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 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67696335"/>
                  </a:ext>
                </a:extLst>
              </a:tr>
            </a:tbl>
          </a:graphicData>
        </a:graphic>
      </p:graphicFrame>
      <p:pic>
        <p:nvPicPr>
          <p:cNvPr id="7" name="Рисунок 1">
            <a:extLst>
              <a:ext uri="{FF2B5EF4-FFF2-40B4-BE49-F238E27FC236}">
                <a16:creationId xmlns:a16="http://schemas.microsoft.com/office/drawing/2014/main" xmlns="" id="{588F9978-FC09-4787-B964-F21B7911F57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2808" y="4152295"/>
            <a:ext cx="3339880" cy="20849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3">
            <a:extLst>
              <a:ext uri="{FF2B5EF4-FFF2-40B4-BE49-F238E27FC236}">
                <a16:creationId xmlns:a16="http://schemas.microsoft.com/office/drawing/2014/main" xmlns="" id="{DA3481B3-3098-4F95-9D90-4E380827469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4629" y="4152295"/>
            <a:ext cx="1014406" cy="20817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960DCC85-D715-4462-B109-1EDB9D8F2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654550"/>
            <a:ext cx="1658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2000" b="1" dirty="0">
                <a:solidFill>
                  <a:srgbClr val="31859C"/>
                </a:solidFill>
              </a:rPr>
              <a:t>Р</a:t>
            </a:r>
            <a:r>
              <a:rPr lang="ru-RU" altLang="ru-RU" sz="2000" b="1" baseline="-25000" dirty="0">
                <a:solidFill>
                  <a:srgbClr val="31859C"/>
                </a:solidFill>
              </a:rPr>
              <a:t>1 </a:t>
            </a:r>
            <a:r>
              <a:rPr lang="ru-RU" altLang="ru-RU" sz="2000" b="1" dirty="0">
                <a:solidFill>
                  <a:srgbClr val="31859C"/>
                </a:solidFill>
              </a:rPr>
              <a:t>= 3,43 МПа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F0D954C-DBD3-42CF-A0F5-99FEAF16B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4790" y="4648200"/>
            <a:ext cx="1528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2000" b="1" dirty="0">
                <a:solidFill>
                  <a:srgbClr val="31859C"/>
                </a:solidFill>
              </a:rPr>
              <a:t>Р</a:t>
            </a:r>
            <a:r>
              <a:rPr lang="en-US" altLang="ru-RU" sz="2000" b="1" baseline="-25000" dirty="0">
                <a:solidFill>
                  <a:srgbClr val="31859C"/>
                </a:solidFill>
              </a:rPr>
              <a:t>2</a:t>
            </a:r>
            <a:r>
              <a:rPr lang="ru-RU" altLang="ru-RU" sz="2000" b="1" baseline="-25000" dirty="0">
                <a:solidFill>
                  <a:srgbClr val="31859C"/>
                </a:solidFill>
              </a:rPr>
              <a:t> </a:t>
            </a:r>
            <a:r>
              <a:rPr lang="ru-RU" altLang="ru-RU" sz="2000" b="1" dirty="0">
                <a:solidFill>
                  <a:srgbClr val="31859C"/>
                </a:solidFill>
              </a:rPr>
              <a:t>= </a:t>
            </a:r>
            <a:r>
              <a:rPr lang="en-US" altLang="ru-RU" sz="2000" b="1" dirty="0">
                <a:solidFill>
                  <a:srgbClr val="31859C"/>
                </a:solidFill>
              </a:rPr>
              <a:t>5</a:t>
            </a:r>
            <a:r>
              <a:rPr lang="ru-RU" altLang="ru-RU" sz="2000" b="1" dirty="0">
                <a:solidFill>
                  <a:srgbClr val="31859C"/>
                </a:solidFill>
              </a:rPr>
              <a:t>,4 МПа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95320" cy="504056"/>
          </a:xfrm>
        </p:spPr>
        <p:txBody>
          <a:bodyPr/>
          <a:lstStyle/>
          <a:p>
            <a:pPr algn="ctr"/>
            <a:r>
              <a:rPr lang="ru-RU" sz="2400" dirty="0"/>
              <a:t>Оценка зон теплового излучения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8451</TotalTime>
  <Words>2149</Words>
  <Application>Microsoft Office PowerPoint</Application>
  <PresentationFormat>Экран (4:3)</PresentationFormat>
  <Paragraphs>335</Paragraphs>
  <Slides>16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Оформление по умолчанию</vt:lpstr>
      <vt:lpstr>Документ</vt:lpstr>
      <vt:lpstr>ООО «СТД – Системы технической диагностики»</vt:lpstr>
      <vt:lpstr>НОРМАТИВНЫЕ ДОКУМЕНТЫ  ПО РАЗРАБОТКЕ ОБОСНОВАНИЙ БЕЗОПАСНОСТИ ГРС</vt:lpstr>
      <vt:lpstr>Презентация PowerPoint</vt:lpstr>
      <vt:lpstr>Гидравлическая схема ГРС</vt:lpstr>
      <vt:lpstr>Результаты расчета ТВПС</vt:lpstr>
      <vt:lpstr>Презентация PowerPoint</vt:lpstr>
      <vt:lpstr>Презентация PowerPoint</vt:lpstr>
      <vt:lpstr>Последствия увеличения пропускной способности</vt:lpstr>
      <vt:lpstr>Оценка зон теплового излучения</vt:lpstr>
      <vt:lpstr>Оценка зон поражения при барическом воздействии</vt:lpstr>
      <vt:lpstr>Оценка зон осколочного поражения</vt:lpstr>
      <vt:lpstr>Блок – схема оценки риска</vt:lpstr>
      <vt:lpstr>Презентация PowerPoint</vt:lpstr>
      <vt:lpstr>Презентация PowerPoint</vt:lpstr>
      <vt:lpstr>Основные результаты работ по разработке и экспертизе обоснования безопасности ГРС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Дяченко</dc:creator>
  <cp:lastModifiedBy>User</cp:lastModifiedBy>
  <cp:revision>587</cp:revision>
  <cp:lastPrinted>2018-10-02T15:49:07Z</cp:lastPrinted>
  <dcterms:created xsi:type="dcterms:W3CDTF">2007-01-17T12:49:20Z</dcterms:created>
  <dcterms:modified xsi:type="dcterms:W3CDTF">2018-10-24T06:47:53Z</dcterms:modified>
</cp:coreProperties>
</file>