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 bookmarkIdSeed="2">
  <p:sldMasterIdLst>
    <p:sldMasterId id="2147483738" r:id="rId21"/>
  </p:sldMasterIdLst>
  <p:notesMasterIdLst>
    <p:notesMasterId r:id="rId38"/>
  </p:notesMasterIdLst>
  <p:handoutMasterIdLst>
    <p:handoutMasterId r:id="rId39"/>
  </p:handoutMasterIdLst>
  <p:sldIdLst>
    <p:sldId id="457" r:id="rId22"/>
    <p:sldId id="497" r:id="rId23"/>
    <p:sldId id="531" r:id="rId24"/>
    <p:sldId id="512" r:id="rId25"/>
    <p:sldId id="515" r:id="rId26"/>
    <p:sldId id="498" r:id="rId27"/>
    <p:sldId id="514" r:id="rId28"/>
    <p:sldId id="518" r:id="rId29"/>
    <p:sldId id="519" r:id="rId30"/>
    <p:sldId id="530" r:id="rId31"/>
    <p:sldId id="520" r:id="rId32"/>
    <p:sldId id="517" r:id="rId33"/>
    <p:sldId id="527" r:id="rId34"/>
    <p:sldId id="523" r:id="rId35"/>
    <p:sldId id="528" r:id="rId36"/>
    <p:sldId id="524" r:id="rId37"/>
  </p:sldIdLst>
  <p:sldSz cx="12195175" cy="6859588"/>
  <p:notesSz cx="6797675" cy="9928225"/>
  <p:embeddedFontLst>
    <p:embeddedFont>
      <p:font typeface="BentonSans Regular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 Semibold" panose="020B0604020202020204" charset="0"/>
      <p:bold r:id="rId45"/>
      <p:boldItalic r:id="rId46"/>
    </p:embeddedFont>
    <p:embeddedFont>
      <p:font typeface="BentonSans Light" panose="020B0604020202020204" charset="0"/>
      <p:regular r:id="rId47"/>
    </p:embeddedFont>
    <p:embeddedFont>
      <p:font typeface="Arial Unicode MS" panose="020B0604020202020204" charset="-128"/>
      <p:regular r:id="rId48"/>
    </p:embeddedFont>
  </p:embeddedFontLst>
  <p:defaultTextStyle>
    <a:defPPr>
      <a:defRPr lang="de-DE"/>
    </a:defPPr>
    <a:lvl1pPr marL="0" algn="l" defTabSz="1088776" rtl="0" eaLnBrk="1" latinLnBrk="0" hangingPunct="1">
      <a:defRPr lang="de-DE" sz="2100" kern="1200">
        <a:solidFill>
          <a:schemeClr val="tx1"/>
        </a:solidFill>
        <a:latin typeface="Arial"/>
        <a:ea typeface="+mn-ea"/>
        <a:cs typeface="+mn-cs"/>
      </a:defRPr>
    </a:lvl1pPr>
    <a:lvl2pPr marL="544388" algn="l" defTabSz="1088776" rtl="0" eaLnBrk="1" latinLnBrk="0" hangingPunct="1">
      <a:buClr>
        <a:srgbClr val="FDB913"/>
      </a:buClr>
      <a:buSzPct val="100000"/>
      <a:buFont typeface="wingdings"/>
      <a:buChar char=""/>
      <a:defRPr lang="de-DE" sz="2100" kern="1200">
        <a:solidFill>
          <a:schemeClr val="tx1"/>
        </a:solidFill>
        <a:latin typeface="Arial"/>
        <a:ea typeface="+mn-ea"/>
        <a:cs typeface="+mn-cs"/>
      </a:defRPr>
    </a:lvl2pPr>
    <a:lvl3pPr marL="1088776" algn="l" defTabSz="1088776" rtl="0" eaLnBrk="1" latinLnBrk="0" hangingPunct="1">
      <a:buClr>
        <a:srgbClr val="666666"/>
      </a:buClr>
      <a:buSzPct val="80000"/>
      <a:buFont typeface="Wingdings"/>
      <a:buChar char="n"/>
      <a:defRPr lang="de-DE" sz="1700" kern="1200">
        <a:solidFill>
          <a:schemeClr val="tx1"/>
        </a:solidFill>
        <a:latin typeface="Arial"/>
        <a:ea typeface="+mn-ea"/>
        <a:cs typeface="+mn-cs"/>
      </a:defRPr>
    </a:lvl3pPr>
    <a:lvl4pPr marL="1633164" algn="l" defTabSz="1088776" rtl="0" eaLnBrk="1" latinLnBrk="0" hangingPunct="1">
      <a:buClr>
        <a:srgbClr val="666666"/>
      </a:buClr>
      <a:buSzPct val="80000"/>
      <a:buFont typeface="Arial"/>
      <a:buChar char=""/>
      <a:defRPr lang="de-DE" sz="1400" kern="1200">
        <a:solidFill>
          <a:schemeClr val="tx1"/>
        </a:solidFill>
        <a:latin typeface="Arial"/>
        <a:ea typeface="+mn-ea"/>
        <a:cs typeface="+mn-cs"/>
      </a:defRPr>
    </a:lvl4pPr>
    <a:lvl5pPr marL="2177552" algn="l" defTabSz="1088776" rtl="0" eaLnBrk="1" latinLnBrk="0" hangingPunct="1">
      <a:buClr>
        <a:srgbClr val="666666"/>
      </a:buClr>
      <a:buSzPct val="80000"/>
      <a:buFont typeface="Arial"/>
      <a:buChar char=""/>
      <a:defRPr lang="de-DE" sz="1200" kern="1200">
        <a:solidFill>
          <a:schemeClr val="tx1"/>
        </a:solidFill>
        <a:latin typeface="Arial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3998" userDrawn="1">
          <p15:clr>
            <a:srgbClr val="A4A3A4"/>
          </p15:clr>
        </p15:guide>
        <p15:guide id="5" pos="7470" userDrawn="1">
          <p15:clr>
            <a:srgbClr val="A4A3A4"/>
          </p15:clr>
        </p15:guide>
        <p15:guide id="6" pos="212" userDrawn="1">
          <p15:clr>
            <a:srgbClr val="A4A3A4"/>
          </p15:clr>
        </p15:guide>
        <p15:guide id="7" pos="6553" userDrawn="1">
          <p15:clr>
            <a:srgbClr val="A4A3A4"/>
          </p15:clr>
        </p15:guide>
        <p15:guide id="9" pos="3841" userDrawn="1">
          <p15:clr>
            <a:srgbClr val="A4A3A4"/>
          </p15:clr>
        </p15:guide>
        <p15:guide id="10" pos="2049" userDrawn="1">
          <p15:clr>
            <a:srgbClr val="A4A3A4"/>
          </p15:clr>
        </p15:guide>
        <p15:guide id="11" orient="horz" pos="596" userDrawn="1">
          <p15:clr>
            <a:srgbClr val="A4A3A4"/>
          </p15:clr>
        </p15:guide>
        <p15:guide id="12" orient="horz" pos="868" userDrawn="1">
          <p15:clr>
            <a:srgbClr val="A4A3A4"/>
          </p15:clr>
        </p15:guide>
        <p15:guide id="13" orient="horz" pos="3431" userDrawn="1">
          <p15:clr>
            <a:srgbClr val="A4A3A4"/>
          </p15:clr>
        </p15:guide>
        <p15:guide id="14" pos="2911" userDrawn="1">
          <p15:clr>
            <a:srgbClr val="A4A3A4"/>
          </p15:clr>
        </p15:guide>
        <p15:guide id="16" pos="1074" userDrawn="1">
          <p15:clr>
            <a:srgbClr val="A4A3A4"/>
          </p15:clr>
        </p15:guide>
        <p15:guide id="17" pos="4753" userDrawn="1">
          <p15:clr>
            <a:srgbClr val="A4A3A4"/>
          </p15:clr>
        </p15:guide>
        <p15:guide id="18" orient="horz" pos="2161" userDrawn="1">
          <p15:clr>
            <a:srgbClr val="A4A3A4"/>
          </p15:clr>
        </p15:guide>
        <p15:guide id="19" pos="598" userDrawn="1">
          <p15:clr>
            <a:srgbClr val="A4A3A4"/>
          </p15:clr>
        </p15:guide>
        <p15:guide id="20" pos="48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351" userDrawn="1">
          <p15:clr>
            <a:srgbClr val="A4A3A4"/>
          </p15:clr>
        </p15:guide>
        <p15:guide id="3" pos="395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FB81C"/>
    <a:srgbClr val="FFFFFF"/>
    <a:srgbClr val="4F4A47"/>
    <a:srgbClr val="191F21"/>
    <a:srgbClr val="BEBEBE"/>
    <a:srgbClr val="BFD3EE"/>
    <a:srgbClr val="93282D"/>
    <a:srgbClr val="59B25A"/>
    <a:srgbClr val="1A8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3" autoAdjust="0"/>
    <p:restoredTop sz="95698" autoAdjust="0"/>
  </p:normalViewPr>
  <p:slideViewPr>
    <p:cSldViewPr snapToGrid="0" showGuides="1">
      <p:cViewPr varScale="1">
        <p:scale>
          <a:sx n="115" d="100"/>
          <a:sy n="115" d="100"/>
        </p:scale>
        <p:origin x="372" y="108"/>
      </p:cViewPr>
      <p:guideLst>
        <p:guide orient="horz" pos="3998"/>
        <p:guide pos="7470"/>
        <p:guide pos="212"/>
        <p:guide pos="6553"/>
        <p:guide pos="3841"/>
        <p:guide pos="2049"/>
        <p:guide orient="horz" pos="596"/>
        <p:guide orient="horz" pos="868"/>
        <p:guide orient="horz" pos="3431"/>
        <p:guide pos="2911"/>
        <p:guide pos="1074"/>
        <p:guide pos="4753"/>
        <p:guide orient="horz" pos="2161"/>
        <p:guide pos="598"/>
        <p:guide pos="48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-4200" y="-82"/>
      </p:cViewPr>
      <p:guideLst>
        <p:guide orient="horz" pos="3127"/>
        <p:guide pos="351"/>
        <p:guide pos="39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5.xml"/><Relationship Id="rId39" Type="http://schemas.openxmlformats.org/officeDocument/2006/relationships/handoutMaster" Target="handoutMasters/handoutMaster1.xml"/><Relationship Id="rId21" Type="http://schemas.openxmlformats.org/officeDocument/2006/relationships/slideMaster" Target="slideMasters/slideMaster1.xml"/><Relationship Id="rId34" Type="http://schemas.openxmlformats.org/officeDocument/2006/relationships/slide" Target="slides/slide1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8.xml"/><Relationship Id="rId11" Type="http://schemas.openxmlformats.org/officeDocument/2006/relationships/customXml" Target="../customXml/item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presProps" Target="presProp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1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customXml" Target="../customXml/item8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0" Type="http://schemas.openxmlformats.org/officeDocument/2006/relationships/customXml" Target="../customXml/item20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491806113378"/>
          <c:y val="8.1928136767089894E-3"/>
          <c:w val="0.64233436968976398"/>
          <c:h val="0.92899561480185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35-4111-98FC-A9528E3416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35-4111-98FC-A9528E3416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35-4111-98FC-A9528E3416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35-4111-98FC-A9528E3416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135-4111-98FC-A9528E3416A6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1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35-4111-98FC-A9528E3416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87207297437201"/>
          <c:y val="5.7591376711657101E-2"/>
          <c:w val="0.57899500738244503"/>
          <c:h val="0.9208118570214719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9F-4884-8C0D-BB3B2E8386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9F-4884-8C0D-BB3B2E838601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9F-4884-8C0D-BB3B2E83860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9F-4884-8C0D-BB3B2E8386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9F-4884-8C0D-BB3B2E8386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0.13281</cdr:x>
      <cdr:y>0</cdr:y>
    </cdr:from>
    <cdr:to>
      <cdr:x>0.78773</cdr:x>
      <cdr:y>0.67768</cdr:y>
    </cdr:to>
    <cdr:sp macro="" textlink="">
      <cdr:nvSpPr>
        <cdr:cNvPr id="3" name="Овал 2"/>
        <cdr:cNvSpPr/>
      </cdr:nvSpPr>
      <cdr:spPr>
        <a:xfrm xmlns:a="http://schemas.openxmlformats.org/drawingml/2006/main" rot="19405376">
          <a:off x="893288" y="-604889"/>
          <a:ext cx="4404822" cy="315148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1" numCol="1" rtlCol="0" anchor="ctr">
          <a:prstTxWarp prst="textArchUp">
            <a:avLst>
              <a:gd name="adj" fmla="val 10771606"/>
            </a:avLst>
          </a:prstTxWarp>
        </a:bodyPr>
        <a:lstStyle xmlns:a="http://schemas.openxmlformats.org/drawingml/2006/main">
          <a:defPPr>
            <a:defRPr lang="de-DE"/>
          </a:defPPr>
          <a:lvl1pPr marL="0" algn="l" defTabSz="1088776" rtl="0" eaLnBrk="1" latinLnBrk="0" hangingPunct="1"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defTabSz="1088776" rtl="0" eaLnBrk="1" latinLnBrk="0" hangingPunct="1">
            <a:buClr>
              <a:srgbClr val="FDB913"/>
            </a:buClr>
            <a:buSzPct val="100000"/>
            <a:buFont typeface="wingdings"/>
            <a:buChar char=""/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defTabSz="1088776" rtl="0" eaLnBrk="1" latinLnBrk="0" hangingPunct="1">
            <a:buClr>
              <a:srgbClr val="666666"/>
            </a:buClr>
            <a:buSzPct val="80000"/>
            <a:buFont typeface="Wingdings"/>
            <a:buChar char="n"/>
            <a:defRPr lang="de-DE" sz="1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latin typeface="Arial" charset="0"/>
              <a:ea typeface="Arial" charset="0"/>
              <a:cs typeface="Arial" charset="0"/>
            </a:rPr>
            <a:t>МОДЕЛИРОВАНИЕ</a:t>
          </a:r>
          <a:endParaRPr lang="ru-RU" sz="1600" dirty="0">
            <a:latin typeface="Arial" charset="0"/>
            <a:ea typeface="Arial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0.28489</cdr:x>
      <cdr:y>0</cdr:y>
    </cdr:from>
    <cdr:to>
      <cdr:x>0.87715</cdr:x>
      <cdr:y>0.73881</cdr:y>
    </cdr:to>
    <cdr:sp macro="" textlink="">
      <cdr:nvSpPr>
        <cdr:cNvPr id="6" name="Овал 5"/>
        <cdr:cNvSpPr/>
      </cdr:nvSpPr>
      <cdr:spPr>
        <a:xfrm xmlns:a="http://schemas.openxmlformats.org/drawingml/2006/main" rot="2172479">
          <a:off x="1916102" y="-734989"/>
          <a:ext cx="3983438" cy="343576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1" numCol="1" rtlCol="0" anchor="ctr">
          <a:prstTxWarp prst="textArchUp">
            <a:avLst/>
          </a:prstTxWarp>
        </a:bodyPr>
        <a:lstStyle xmlns:a="http://schemas.openxmlformats.org/drawingml/2006/main">
          <a:defPPr>
            <a:defRPr lang="de-DE"/>
          </a:defPPr>
          <a:lvl1pPr marL="0" algn="l" defTabSz="1088776" rtl="0" eaLnBrk="1" latinLnBrk="0" hangingPunct="1"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defTabSz="1088776" rtl="0" eaLnBrk="1" latinLnBrk="0" hangingPunct="1">
            <a:buClr>
              <a:srgbClr val="FDB913"/>
            </a:buClr>
            <a:buSzPct val="100000"/>
            <a:buFont typeface="wingdings"/>
            <a:buChar char=""/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defTabSz="1088776" rtl="0" eaLnBrk="1" latinLnBrk="0" hangingPunct="1">
            <a:buClr>
              <a:srgbClr val="666666"/>
            </a:buClr>
            <a:buSzPct val="80000"/>
            <a:buFont typeface="Wingdings"/>
            <a:buChar char="n"/>
            <a:defRPr lang="de-DE" sz="1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ПЛАНИРОВАНИЕ</a:t>
          </a:r>
          <a:endParaRPr lang="ru-RU" sz="1600" dirty="0">
            <a:latin typeface="Arial" charset="0"/>
            <a:ea typeface="Arial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0.41684</cdr:x>
      <cdr:y>0.12555</cdr:y>
    </cdr:from>
    <cdr:to>
      <cdr:x>0.85355</cdr:x>
      <cdr:y>0.92451</cdr:y>
    </cdr:to>
    <cdr:sp macro="" textlink="">
      <cdr:nvSpPr>
        <cdr:cNvPr id="7" name="Овал 6"/>
        <cdr:cNvSpPr/>
      </cdr:nvSpPr>
      <cdr:spPr>
        <a:xfrm xmlns:a="http://schemas.openxmlformats.org/drawingml/2006/main" rot="6359827">
          <a:off x="2414437" y="973005"/>
          <a:ext cx="3715530" cy="293721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1" numCol="1" rtlCol="0" anchor="ctr">
          <a:prstTxWarp prst="textArchUp">
            <a:avLst/>
          </a:prstTxWarp>
        </a:bodyPr>
        <a:lstStyle xmlns:a="http://schemas.openxmlformats.org/drawingml/2006/main">
          <a:defPPr>
            <a:defRPr lang="de-DE"/>
          </a:defPPr>
          <a:lvl1pPr marL="0" algn="l" defTabSz="1088776" rtl="0" eaLnBrk="1" latinLnBrk="0" hangingPunct="1"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defTabSz="1088776" rtl="0" eaLnBrk="1" latinLnBrk="0" hangingPunct="1">
            <a:buClr>
              <a:srgbClr val="FDB913"/>
            </a:buClr>
            <a:buSzPct val="100000"/>
            <a:buFont typeface="wingdings"/>
            <a:buChar char=""/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defTabSz="1088776" rtl="0" eaLnBrk="1" latinLnBrk="0" hangingPunct="1">
            <a:buClr>
              <a:srgbClr val="666666"/>
            </a:buClr>
            <a:buSzPct val="80000"/>
            <a:buFont typeface="Wingdings"/>
            <a:buChar char="n"/>
            <a:defRPr lang="de-DE" sz="1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МОНИТОРИНГ</a:t>
          </a:r>
          <a:endParaRPr lang="ru-RU" sz="1600" dirty="0">
            <a:latin typeface="Arial" charset="0"/>
            <a:ea typeface="Arial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0.21599</cdr:x>
      <cdr:y>0.22222</cdr:y>
    </cdr:from>
    <cdr:to>
      <cdr:x>0.83379</cdr:x>
      <cdr:y>0.9852</cdr:y>
    </cdr:to>
    <cdr:sp macro="" textlink="">
      <cdr:nvSpPr>
        <cdr:cNvPr id="8" name="Овал 7"/>
        <cdr:cNvSpPr/>
      </cdr:nvSpPr>
      <cdr:spPr>
        <a:xfrm xmlns:a="http://schemas.openxmlformats.org/drawingml/2006/main" rot="10800000">
          <a:off x="1452701" y="1033401"/>
          <a:ext cx="4155177" cy="354816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1" numCol="1" rtlCol="0" anchor="ctr">
          <a:prstTxWarp prst="textArchUp">
            <a:avLst/>
          </a:prstTxWarp>
        </a:bodyPr>
        <a:lstStyle xmlns:a="http://schemas.openxmlformats.org/drawingml/2006/main">
          <a:defPPr>
            <a:defRPr lang="de-DE"/>
          </a:defPPr>
          <a:lvl1pPr marL="0" algn="l" defTabSz="1088776" rtl="0" eaLnBrk="1" latinLnBrk="0" hangingPunct="1"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defTabSz="1088776" rtl="0" eaLnBrk="1" latinLnBrk="0" hangingPunct="1">
            <a:buClr>
              <a:srgbClr val="FDB913"/>
            </a:buClr>
            <a:buSzPct val="100000"/>
            <a:buFont typeface="wingdings"/>
            <a:buChar char=""/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defTabSz="1088776" rtl="0" eaLnBrk="1" latinLnBrk="0" hangingPunct="1">
            <a:buClr>
              <a:srgbClr val="666666"/>
            </a:buClr>
            <a:buSzPct val="80000"/>
            <a:buFont typeface="Wingdings"/>
            <a:buChar char="n"/>
            <a:defRPr lang="de-DE" sz="1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ОБУЧЕНИЕ</a:t>
          </a:r>
          <a:endParaRPr lang="ru-RU" sz="1600" dirty="0">
            <a:latin typeface="Arial" charset="0"/>
            <a:ea typeface="Arial" charset="0"/>
            <a:cs typeface="Arial" charset="0"/>
          </a:endParaRPr>
        </a:p>
      </cdr:txBody>
    </cdr:sp>
  </cdr:relSizeAnchor>
  <cdr:relSizeAnchor xmlns:cdr="http://schemas.openxmlformats.org/drawingml/2006/chartDrawing">
    <cdr:from>
      <cdr:x>0.22135</cdr:x>
      <cdr:y>0.07447</cdr:y>
    </cdr:from>
    <cdr:to>
      <cdr:x>0.72051</cdr:x>
      <cdr:y>0.93104</cdr:y>
    </cdr:to>
    <cdr:sp macro="" textlink="">
      <cdr:nvSpPr>
        <cdr:cNvPr id="9" name="Овал 8"/>
        <cdr:cNvSpPr/>
      </cdr:nvSpPr>
      <cdr:spPr>
        <a:xfrm xmlns:a="http://schemas.openxmlformats.org/drawingml/2006/main" rot="15436958">
          <a:off x="1175693" y="659389"/>
          <a:ext cx="3983438" cy="335726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spcFirstLastPara="1" numCol="1" rtlCol="0" anchor="ctr">
          <a:prstTxWarp prst="textArchUp">
            <a:avLst/>
          </a:prstTxWarp>
        </a:bodyPr>
        <a:lstStyle xmlns:a="http://schemas.openxmlformats.org/drawingml/2006/main">
          <a:defPPr>
            <a:defRPr lang="de-DE"/>
          </a:defPPr>
          <a:lvl1pPr marL="0" algn="l" defTabSz="1088776" rtl="0" eaLnBrk="1" latinLnBrk="0" hangingPunct="1"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544388" algn="l" defTabSz="1088776" rtl="0" eaLnBrk="1" latinLnBrk="0" hangingPunct="1">
            <a:buClr>
              <a:srgbClr val="FDB913"/>
            </a:buClr>
            <a:buSzPct val="100000"/>
            <a:buFont typeface="wingdings"/>
            <a:buChar char=""/>
            <a:defRPr lang="de-DE"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088776" algn="l" defTabSz="1088776" rtl="0" eaLnBrk="1" latinLnBrk="0" hangingPunct="1">
            <a:buClr>
              <a:srgbClr val="666666"/>
            </a:buClr>
            <a:buSzPct val="80000"/>
            <a:buFont typeface="Wingdings"/>
            <a:buChar char="n"/>
            <a:defRPr lang="de-DE" sz="17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633164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177552" algn="l" defTabSz="1088776" rtl="0" eaLnBrk="1" latinLnBrk="0" hangingPunct="1">
            <a:buClr>
              <a:srgbClr val="666666"/>
            </a:buClr>
            <a:buSzPct val="80000"/>
            <a:buFont typeface="Arial"/>
            <a:buChar char=""/>
            <a:defRPr lang="de-DE" sz="1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721940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266328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810716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355104" algn="l" defTabSz="1088776" rtl="0" eaLnBrk="1" latinLnBrk="0" hangingPunct="1">
            <a:defRPr sz="21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rPr>
            <a:t>АНАЛИЗ </a:t>
          </a:r>
          <a:endParaRPr lang="ru-RU" sz="1600" dirty="0">
            <a:solidFill>
              <a:schemeClr val="bg1"/>
            </a:solidFill>
            <a:latin typeface="Arial" charset="0"/>
            <a:ea typeface="Arial" charset="0"/>
            <a:cs typeface="Arial" charset="0"/>
          </a:endParaRPr>
        </a:p>
        <a:p xmlns:a="http://schemas.openxmlformats.org/drawingml/2006/main">
          <a:pPr algn="ctr"/>
          <a:endParaRPr lang="ru-RU" sz="1600" dirty="0">
            <a:latin typeface="Arial" charset="0"/>
            <a:ea typeface="Arial" charset="0"/>
            <a:cs typeface="Arial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926008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47855BD9-AF71-426C-9B9B-B0E52B88852E}" type="slidenum">
              <a:rPr lang="de-DE" sz="1000" smtClean="0"/>
              <a:pPr algn="ctr"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5993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2925" y="665163"/>
            <a:ext cx="5743575" cy="3232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4171" y="4573067"/>
            <a:ext cx="5709333" cy="47223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31497" y="9680022"/>
            <a:ext cx="934681" cy="2229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/>
            </a:lvl1pPr>
          </a:lstStyle>
          <a:p>
            <a:fld id="{7D8C2C35-2B8A-446E-BEC0-FD36716C29AC}" type="slidenum">
              <a:rPr lang="de-DE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38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180975" indent="-180975" algn="l" defTabSz="1088776" rtl="0" eaLnBrk="1" latinLnBrk="0" hangingPunct="1">
      <a:buClr>
        <a:schemeClr val="accent1"/>
      </a:buClr>
      <a:buSzPct val="100000"/>
      <a:buFont typeface="Wingdings" pitchFamily="2" charset="2"/>
      <a:buChar char="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57188" indent="-176213" algn="l" defTabSz="1088776" rtl="0" eaLnBrk="1" latinLnBrk="0" hangingPunct="1">
      <a:buClr>
        <a:schemeClr val="accent2"/>
      </a:buClr>
      <a:buSzPct val="80000"/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74815" indent="-158780" algn="l" defTabSz="1088776" rtl="0" eaLnBrk="1" latinLnBrk="0" hangingPunct="1">
      <a:buClr>
        <a:schemeClr val="accent2"/>
      </a:buClr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61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07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84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58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97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644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47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86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picture - two lines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l="16" t="11270" r="-16" b="4398"/>
          <a:stretch/>
        </p:blipFill>
        <p:spPr>
          <a:xfrm>
            <a:off x="600" y="-938"/>
            <a:ext cx="12190334" cy="6857063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gray">
          <a:xfrm rot="-120000">
            <a:off x="1189365" y="2837774"/>
            <a:ext cx="4394438" cy="1649984"/>
          </a:xfrm>
          <a:prstGeom prst="rect">
            <a:avLst/>
          </a:prstGeom>
          <a:solidFill>
            <a:srgbClr val="191F2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1204015" y="2877526"/>
            <a:ext cx="4380098" cy="2408773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 bwMode="gray">
          <a:xfrm>
            <a:off x="-4240" y="-938"/>
            <a:ext cx="12195174" cy="68561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tx1">
                  <a:alpha val="51000"/>
                </a:schemeClr>
              </a:gs>
              <a:gs pos="100000">
                <a:schemeClr val="tx1">
                  <a:alpha val="82000"/>
                </a:schemeClr>
              </a:gs>
            </a:gsLst>
            <a:lin ang="5400000" scaled="1"/>
          </a:gra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gray">
          <a:xfrm>
            <a:off x="324000" y="0"/>
            <a:ext cx="11545200" cy="216000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107163" tIns="85730" rIns="107163" bIns="85730" rtlCol="0" anchor="b" anchorCtr="0"/>
          <a:lstStyle/>
          <a:p>
            <a:pPr marR="0" algn="ctr" defTabSz="1088776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Rectangle 9"/>
          <p:cNvSpPr/>
          <p:nvPr userDrawn="1"/>
        </p:nvSpPr>
        <p:spPr bwMode="gray">
          <a:xfrm>
            <a:off x="324000" y="0"/>
            <a:ext cx="11545200" cy="162038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107163" tIns="85730" rIns="107163" bIns="85730" rtlCol="0" anchor="ctr"/>
          <a:lstStyle/>
          <a:p>
            <a:pPr marR="0" algn="ctr" defTabSz="1088776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7999" y="324075"/>
            <a:ext cx="10620000" cy="1107996"/>
          </a:xfrm>
        </p:spPr>
        <p:txBody>
          <a:bodyPr anchor="t" anchorCtr="0">
            <a:noAutofit/>
          </a:bodyPr>
          <a:lstStyle>
            <a:lvl1pPr>
              <a:defRPr sz="36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r>
              <a:rPr lang="en-US" sz="3600" dirty="0"/>
              <a:t>Alternate Presentation Title</a:t>
            </a:r>
            <a:br>
              <a:rPr lang="en-US" sz="3600" dirty="0"/>
            </a:br>
            <a:r>
              <a:rPr lang="en-US" sz="3600" dirty="0"/>
              <a:t>Breaks to Two Lines</a:t>
            </a:r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020327"/>
            <a:ext cx="1229949" cy="5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8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Pag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pPdfInterop"/>
          <p:cNvSpPr txBox="1"/>
          <p:nvPr userDrawn="1"/>
        </p:nvSpPr>
        <p:spPr>
          <a:xfrm>
            <a:off x="0" y="6856126"/>
            <a:ext cx="2417328" cy="34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 fontAlgn="base">
              <a:lnSpc>
                <a:spcPts val="0"/>
              </a:lnSpc>
              <a:spcBef>
                <a:spcPts val="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GB" sz="100" kern="0" dirty="0">
                <a:solidFill>
                  <a:srgbClr val="FAFAFA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#NP#_VZBRa8IwFIX/SsjD2JjOtrba+lZtu6lIq53Dh4Bk7e0WVpKSBhXE/74b9zQIyT3nfgcOudKqorMr1c2ypjPqOg4ee9HbAFfWY6OEG3h0/TAa+1PPcbxp8GyhJzaiA1oLm+cIlnFByhStT6s2otKqV40hhTqDLpSQxuLLBJd+eHh/87JtMl6tD/nHdrtxd7vQX008RJoOifWMsYWSDWiQFfSMeY47Jf+c5X5BuKxJLtr7+8p7Un5zDTXJVFuDZqzsgP+ARrjQ0IM03AglUdrMg00gg7X3WbwhIhPQ1sf8BPok4HzEwqAlb48gv166zlywW/fXHydzH6JFME/TLBw6bhgN/XCeDKPAysiP4yCbuF6KX3n7BQ==_#NP#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" y="793"/>
            <a:ext cx="12193588" cy="6858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4000" y="2444966"/>
            <a:ext cx="11545200" cy="923330"/>
          </a:xfrm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10" hasCustomPrompt="1"/>
          </p:nvPr>
        </p:nvSpPr>
        <p:spPr>
          <a:xfrm>
            <a:off x="324000" y="3507212"/>
            <a:ext cx="11545200" cy="620857"/>
          </a:xfrm>
        </p:spPr>
        <p:txBody>
          <a:bodyPr/>
          <a:lstStyle>
            <a:lvl1pPr>
              <a:spcBef>
                <a:spcPts val="1429"/>
              </a:spcBef>
              <a:defRPr sz="1900" b="0"/>
            </a:lvl1pPr>
          </a:lstStyle>
          <a:p>
            <a:r>
              <a:rPr lang="en-US" dirty="0"/>
              <a:t>Subtitle if needed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0" y="5986999"/>
            <a:ext cx="1112247" cy="550325"/>
          </a:xfrm>
          <a:prstGeom prst="rect">
            <a:avLst/>
          </a:prstGeom>
        </p:spPr>
      </p:pic>
      <p:pic>
        <p:nvPicPr>
          <p:cNvPr id="7" name="Picture 2" descr="Image result for sap 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6105060"/>
            <a:ext cx="847575" cy="43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32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_нару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541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65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16" t="11270" r="-16" b="4398"/>
          <a:stretch/>
        </p:blipFill>
        <p:spPr>
          <a:xfrm>
            <a:off x="600" y="-938"/>
            <a:ext cx="12190334" cy="6857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80000">
            <a:off x="1204015" y="2877526"/>
            <a:ext cx="4380098" cy="2408773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gray">
          <a:xfrm>
            <a:off x="600" y="0"/>
            <a:ext cx="12195174" cy="6856126"/>
          </a:xfrm>
          <a:prstGeom prst="rect">
            <a:avLst/>
          </a:prstGeom>
          <a:solidFill>
            <a:schemeClr val="tx1">
              <a:lumMod val="75000"/>
              <a:lumOff val="25000"/>
              <a:alpha val="92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73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act / Thank You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pPdfInterop"/>
          <p:cNvSpPr txBox="1"/>
          <p:nvPr userDrawn="1"/>
        </p:nvSpPr>
        <p:spPr>
          <a:xfrm>
            <a:off x="0" y="6856126"/>
            <a:ext cx="2417328" cy="34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 fontAlgn="base">
              <a:lnSpc>
                <a:spcPts val="0"/>
              </a:lnSpc>
              <a:spcBef>
                <a:spcPts val="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GB" sz="100" kern="0" dirty="0">
                <a:solidFill>
                  <a:srgbClr val="FAFAFA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#NP#_VZBRa8IwFIX/SsjD2JjOtrba+lZtu6lIq53Dh4Bk7e0WVpKSBhXE/74b9zQIyT3nfgcOudKqorMr1c2ypjPqOg4ee9HbAFfWY6OEG3h0/TAa+1PPcbxp8GyhJzaiA1oLm+cIlnFByhStT6s2otKqV40hhTqDLpSQxuLLBJd+eHh/87JtMl6tD/nHdrtxd7vQX008RJoOifWMsYWSDWiQFfSMeY47Jf+c5X5BuKxJLtr7+8p7Un5zDTXJVFuDZqzsgP+ARrjQ0IM03AglUdrMg00gg7X3WbwhIhPQ1sf8BPok4HzEwqAlb48gv166zlywW/fXHydzH6JFME/TLBw6bhgN/XCeDKPAysiP4yCbuF6KX3n7BQ==_#NP#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24000" y="2444966"/>
            <a:ext cx="7200000" cy="923330"/>
          </a:xfrm>
        </p:spPr>
        <p:txBody>
          <a:bodyPr anchor="t" anchorCtr="0">
            <a:noAutofit/>
          </a:bodyPr>
          <a:lstStyle>
            <a:lvl1pPr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93" name="Text Placeholder 92"/>
          <p:cNvSpPr>
            <a:spLocks noGrp="1"/>
          </p:cNvSpPr>
          <p:nvPr>
            <p:ph type="body" sz="quarter" idx="10" hasCustomPrompt="1"/>
          </p:nvPr>
        </p:nvSpPr>
        <p:spPr>
          <a:xfrm>
            <a:off x="8989200" y="2590542"/>
            <a:ext cx="2880000" cy="3292098"/>
          </a:xfrm>
        </p:spPr>
        <p:txBody>
          <a:bodyPr anchor="t" anchorCtr="0">
            <a:noAutofit/>
          </a:bodyPr>
          <a:lstStyle>
            <a:lvl1pPr>
              <a:spcBef>
                <a:spcPts val="0"/>
              </a:spcBef>
              <a:defRPr sz="1600" b="0"/>
            </a:lvl1pPr>
          </a:lstStyle>
          <a:p>
            <a:r>
              <a:rPr lang="en-US" dirty="0"/>
              <a:t>Contact information:</a:t>
            </a:r>
          </a:p>
          <a:p>
            <a:endParaRPr lang="en-US" dirty="0"/>
          </a:p>
          <a:p>
            <a:r>
              <a:rPr lang="en-US" dirty="0"/>
              <a:t>F name MI. L name</a:t>
            </a:r>
          </a:p>
          <a:p>
            <a:r>
              <a:rPr lang="en-US" dirty="0"/>
              <a:t>Title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Phone number</a:t>
            </a:r>
          </a:p>
        </p:txBody>
      </p:sp>
      <p:sp>
        <p:nvSpPr>
          <p:cNvPr id="7" name="Rectangle 6"/>
          <p:cNvSpPr/>
          <p:nvPr/>
        </p:nvSpPr>
        <p:spPr bwMode="gray">
          <a:xfrm>
            <a:off x="324000" y="0"/>
            <a:ext cx="11545200" cy="162038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107163" tIns="85730" rIns="107163" bIns="85730" rtlCol="0" anchor="ctr"/>
          <a:lstStyle/>
          <a:p>
            <a:pPr marR="0" algn="ctr" defTabSz="1088776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" y="478741"/>
            <a:ext cx="1833518" cy="9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61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noProof="0" dirty="0"/>
              <a:t>Insert page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21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pPdfInterop"/>
          <p:cNvSpPr txBox="1"/>
          <p:nvPr userDrawn="1"/>
        </p:nvSpPr>
        <p:spPr>
          <a:xfrm>
            <a:off x="0" y="6856126"/>
            <a:ext cx="2417328" cy="34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 fontAlgn="base">
              <a:lnSpc>
                <a:spcPts val="0"/>
              </a:lnSpc>
              <a:spcBef>
                <a:spcPts val="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GB" sz="100" kern="0" dirty="0">
                <a:solidFill>
                  <a:srgbClr val="FAFAFA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#NP#_VZBRa8IwFIX/SsjD2JjOtrba+lZtu6lIq53Dh4Bk7e0WVpKSBhXE/74b9zQIyT3nfgcOudKqorMr1c2ypjPqOg4ee9HbAFfWY6OEG3h0/TAa+1PPcbxp8GyhJzaiA1oLm+cIlnFByhStT6s2otKqV40hhTqDLpSQxuLLBJd+eHh/87JtMl6tD/nHdrtxd7vQX008RJoOifWMsYWSDWiQFfSMeY47Jf+c5X5BuKxJLtr7+8p7Un5zDTXJVFuDZqzsgP+ARrjQ0IM03AglUdrMg00gg7X3WbwhIhPQ1sf8BPok4HzEwqAlb48gv166zlywW/fXHydzH6JFME/TLBw6bhgN/XCeDKPAysiP4yCbuF6KX3n7BQ==_#NP#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4000" y="324075"/>
            <a:ext cx="11545200" cy="7561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Insert page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24000" y="1691079"/>
            <a:ext cx="11545200" cy="43920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3" name="Rectangle 32"/>
          <p:cNvSpPr/>
          <p:nvPr userDrawn="1"/>
        </p:nvSpPr>
        <p:spPr bwMode="gray">
          <a:xfrm>
            <a:off x="324000" y="0"/>
            <a:ext cx="11545200" cy="162038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lIns="107163" tIns="85730" rIns="107163" bIns="85730" rtlCol="0" anchor="ctr"/>
          <a:lstStyle/>
          <a:p>
            <a:pPr marR="0" algn="ctr" defTabSz="1088776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9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4000" y="1231485"/>
            <a:ext cx="115452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 userDrawn="1"/>
        </p:nvSpPr>
        <p:spPr bwMode="white">
          <a:xfrm>
            <a:off x="324000" y="6537251"/>
            <a:ext cx="11545200" cy="324075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107163" tIns="85730" rIns="107163" bIns="85730" rtlCol="0" anchor="ctr"/>
          <a:lstStyle/>
          <a:p>
            <a:pPr marR="0" algn="ctr" defTabSz="1088776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9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 userDrawn="1"/>
        </p:nvSpPr>
        <p:spPr bwMode="black">
          <a:xfrm>
            <a:off x="324000" y="6630039"/>
            <a:ext cx="3401577" cy="138499"/>
          </a:xfrm>
          <a:prstGeom prst="rect">
            <a:avLst/>
          </a:prstGeom>
          <a:noFill/>
        </p:spPr>
        <p:txBody>
          <a:bodyPr wrap="none" lIns="85730" tIns="0" rIns="0" bIns="0" rtlCol="0">
            <a:spAutoFit/>
          </a:bodyPr>
          <a:lstStyle/>
          <a:p>
            <a:pPr marL="133200" indent="-133200" algn="l">
              <a:buClr>
                <a:schemeClr val="bg1"/>
              </a:buClr>
              <a:buFont typeface="Arial" pitchFamily="34" charset="0"/>
              <a:buChar char="©"/>
              <a:tabLst/>
            </a:pPr>
            <a:r>
              <a:rPr lang="en-US" sz="900" noProof="0" dirty="0">
                <a:solidFill>
                  <a:schemeClr val="bg1"/>
                </a:solidFill>
              </a:rPr>
              <a:t>2016 SAP SE or an SAP affiliate company. All rights reserved.</a:t>
            </a:r>
          </a:p>
        </p:txBody>
      </p:sp>
      <p:sp>
        <p:nvSpPr>
          <p:cNvPr id="34" name="TextBox 33"/>
          <p:cNvSpPr txBox="1"/>
          <p:nvPr userDrawn="1"/>
        </p:nvSpPr>
        <p:spPr bwMode="black">
          <a:xfrm>
            <a:off x="11640519" y="6630039"/>
            <a:ext cx="227631" cy="138499"/>
          </a:xfrm>
          <a:prstGeom prst="rect">
            <a:avLst/>
          </a:prstGeom>
          <a:noFill/>
        </p:spPr>
        <p:txBody>
          <a:bodyPr wrap="none" lIns="0" tIns="0" rIns="85730" bIns="0" rtlCol="0">
            <a:spAutoFit/>
          </a:bodyPr>
          <a:lstStyle/>
          <a:p>
            <a:pPr marL="111525" indent="-111525" algn="r">
              <a:buClr>
                <a:schemeClr val="accent2"/>
              </a:buClr>
              <a:buFont typeface="Arial" pitchFamily="34" charset="0"/>
              <a:buNone/>
            </a:pPr>
            <a:fld id="{0BDC132A-5C91-4078-9777-31DA19A62E0A}" type="slidenum">
              <a:rPr lang="en-US" sz="900" baseline="0" noProof="0" smtClean="0">
                <a:solidFill>
                  <a:schemeClr val="bg1"/>
                </a:solidFill>
              </a:rPr>
              <a:pPr marL="111525" indent="-111525" algn="r">
                <a:buClr>
                  <a:schemeClr val="accent2"/>
                </a:buClr>
                <a:buFont typeface="Arial" pitchFamily="34" charset="0"/>
                <a:buNone/>
              </a:pPr>
              <a:t>‹#›</a:t>
            </a:fld>
            <a:endParaRPr lang="en-US" sz="900" noProof="0" dirty="0">
              <a:solidFill>
                <a:schemeClr val="bg1"/>
              </a:solidFill>
            </a:endParaRPr>
          </a:p>
        </p:txBody>
      </p:sp>
      <p:sp>
        <p:nvSpPr>
          <p:cNvPr id="9" name="Information_Classification"/>
          <p:cNvSpPr txBox="1"/>
          <p:nvPr userDrawn="1"/>
        </p:nvSpPr>
        <p:spPr>
          <a:xfrm>
            <a:off x="10718800" y="6623893"/>
            <a:ext cx="384721" cy="1384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l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kumimoji="0" lang="en-US" sz="900" b="0" i="0" u="none" baseline="0" dirty="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Internal</a:t>
            </a:r>
            <a:endParaRPr kumimoji="0" lang="en-US" sz="900" b="0" i="0" u="none" kern="0" baseline="0" dirty="0">
              <a:solidFill>
                <a:srgbClr val="FFFFFF"/>
              </a:solidFill>
              <a:latin typeface="Arial" panose="020B0604020202020204" pitchFamily="34" charset="0"/>
              <a:ea typeface="Arial Unicode MS" pitchFamily="34" charset="-128"/>
              <a:cs typeface="Arial Unicode MS" pitchFamily="34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00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3" r:id="rId2"/>
    <p:sldLayoutId id="2147483762" r:id="rId3"/>
    <p:sldLayoutId id="2147483778" r:id="rId4"/>
    <p:sldLayoutId id="2147483779" r:id="rId5"/>
    <p:sldLayoutId id="2147483777" r:id="rId6"/>
    <p:sldLayoutId id="2147483780" r:id="rId7"/>
  </p:sldLayoutIdLst>
  <p:hf hdr="0" ftr="0" dt="0"/>
  <p:txStyles>
    <p:titleStyle>
      <a:lvl1pPr algn="l" defTabSz="1088776" rtl="0" eaLnBrk="1" latinLnBrk="0" hangingPunct="1">
        <a:spcBef>
          <a:spcPct val="0"/>
        </a:spcBef>
        <a:buNone/>
        <a:defRPr sz="28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1088776" rtl="0" eaLnBrk="1" latinLnBrk="0" hangingPunct="1">
        <a:spcBef>
          <a:spcPts val="2400"/>
        </a:spcBef>
        <a:buClr>
          <a:schemeClr val="accent1"/>
        </a:buClr>
        <a:buSzPct val="80000"/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088776" rtl="0" eaLnBrk="1" latinLnBrk="0" hangingPunct="1">
        <a:spcBef>
          <a:spcPts val="600"/>
        </a:spcBef>
        <a:buClr>
          <a:schemeClr val="accent1"/>
        </a:buClr>
        <a:buSzPct val="80000"/>
        <a:buFont typeface="Wingdings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1088776" rtl="0" eaLnBrk="1" latinLnBrk="0" hangingPunct="1">
        <a:spcBef>
          <a:spcPts val="400"/>
        </a:spcBef>
        <a:buClr>
          <a:schemeClr val="accent1"/>
        </a:buClr>
        <a:buSzPct val="100000"/>
        <a:buFont typeface="Wingdings" pitchFamily="2" charset="2"/>
        <a:buChar char="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1088776" rtl="0" eaLnBrk="1" latinLnBrk="0" hangingPunct="1">
        <a:spcBef>
          <a:spcPts val="400"/>
        </a:spcBef>
        <a:buClr>
          <a:schemeClr val="tx1"/>
        </a:buClr>
        <a:buSzPct val="100000"/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1088776" rtl="0" eaLnBrk="1" latinLnBrk="0" hangingPunct="1">
        <a:spcBef>
          <a:spcPts val="250"/>
        </a:spcBef>
        <a:buClr>
          <a:schemeClr val="tx1"/>
        </a:buClr>
        <a:buSzPct val="100000"/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134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522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910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298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chart" Target="../charts/chart2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67999" y="324075"/>
            <a:ext cx="11269076" cy="1107996"/>
          </a:xfrm>
        </p:spPr>
        <p:txBody>
          <a:bodyPr/>
          <a:lstStyle/>
          <a:p>
            <a:r>
              <a:rPr lang="ru-RU" sz="2800" dirty="0" smtClean="0"/>
              <a:t>Программные </a:t>
            </a:r>
            <a:r>
              <a:rPr lang="ru-RU" sz="2800" dirty="0"/>
              <a:t>продукты OIS, как инструмент ведения и оптимизации производственной деятельности ПАО «Газпром</a:t>
            </a:r>
            <a:r>
              <a:rPr lang="ru-RU" sz="2800" dirty="0" smtClean="0"/>
              <a:t>»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gray">
          <a:xfrm>
            <a:off x="407039" y="1536712"/>
            <a:ext cx="10620000" cy="369332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marR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800" b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1pPr>
            <a:lvl2pPr marL="544388" indent="0" algn="ctr" defTabSz="1088776" rtl="0" eaLnBrk="1" latinLnBrk="0" hangingPunct="1">
              <a:spcBef>
                <a:spcPts val="6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88776" indent="0" algn="ctr" defTabSz="1088776" rtl="0" eaLnBrk="1" latinLnBrk="0" hangingPunct="1">
              <a:spcBef>
                <a:spcPts val="400"/>
              </a:spcBef>
              <a:buClr>
                <a:schemeClr val="accent1"/>
              </a:buClr>
              <a:buSzPct val="10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33164" indent="0" algn="ctr" defTabSz="1088776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77552" indent="0" algn="ctr" defTabSz="1088776" rtl="0" eaLnBrk="1" latinLnBrk="0" hangingPunct="1">
              <a:spcBef>
                <a:spcPts val="250"/>
              </a:spcBef>
              <a:buClr>
                <a:schemeClr val="tx1"/>
              </a:buClr>
              <a:buSzPct val="100000"/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21940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66328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810716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355104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Нассонов Юрий Валерьевич, ООО «НВ-</a:t>
            </a:r>
            <a:r>
              <a:rPr lang="ru-RU" dirty="0" err="1"/>
              <a:t>АСУпроект</a:t>
            </a:r>
            <a:r>
              <a:rPr lang="ru-RU" dirty="0"/>
              <a:t>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OIS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УСОИ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388" y="847765"/>
            <a:ext cx="685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OIS УСОИ – программный комплекс для построения многоуровневой диспетчерской системы нефтегазодобывающей Компании.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7388" y="1814640"/>
            <a:ext cx="68475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Функциональность </a:t>
            </a:r>
            <a:r>
              <a:rPr lang="en-US" sz="1600" b="1" dirty="0">
                <a:solidFill>
                  <a:srgbClr val="FFC000"/>
                </a:solidFill>
                <a:latin typeface="+mj-lt"/>
              </a:rPr>
              <a:t>OIS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УСОИ позволяет: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9" y="795"/>
            <a:ext cx="4460577" cy="685879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961929" y="2555807"/>
            <a:ext cx="94556" cy="2297461"/>
            <a:chOff x="925682" y="3857522"/>
            <a:chExt cx="94556" cy="2297461"/>
          </a:xfrm>
        </p:grpSpPr>
        <p:sp>
          <p:nvSpPr>
            <p:cNvPr id="16" name="Овал 15"/>
            <p:cNvSpPr/>
            <p:nvPr/>
          </p:nvSpPr>
          <p:spPr bwMode="gray">
            <a:xfrm>
              <a:off x="925682" y="3857522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" name="Овал 16"/>
            <p:cNvSpPr/>
            <p:nvPr/>
          </p:nvSpPr>
          <p:spPr bwMode="gray">
            <a:xfrm>
              <a:off x="925682" y="4486669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Овал 17"/>
            <p:cNvSpPr/>
            <p:nvPr/>
          </p:nvSpPr>
          <p:spPr bwMode="gray">
            <a:xfrm>
              <a:off x="925682" y="5065018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Овал 18"/>
            <p:cNvSpPr/>
            <p:nvPr/>
          </p:nvSpPr>
          <p:spPr bwMode="gray">
            <a:xfrm>
              <a:off x="925682" y="6060427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07701" y="2504533"/>
            <a:ext cx="63061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</a:rPr>
              <a:t>Осуществлять сбор данных: из систем телеметрии, сторонних информационных систем, форм ручного ввода</a:t>
            </a:r>
            <a:r>
              <a:rPr lang="ru-RU" sz="1400" dirty="0" smtClean="0">
                <a:solidFill>
                  <a:schemeClr val="bg1"/>
                </a:solidFill>
              </a:rPr>
              <a:t>;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7701" y="3089089"/>
            <a:ext cx="6295730" cy="4323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</a:rPr>
              <a:t>Обрабатывать данные (фильтрация данных, расчетные показатели, верификация, </a:t>
            </a:r>
            <a:r>
              <a:rPr lang="ru-RU" sz="1400" dirty="0" smtClean="0">
                <a:solidFill>
                  <a:schemeClr val="bg1"/>
                </a:solidFill>
              </a:rPr>
              <a:t>….);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07701" y="3675147"/>
            <a:ext cx="61015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</a:rPr>
              <a:t>Осуществлять мониторинг производства (представлять данные на мнемосхемах, картах, </a:t>
            </a:r>
            <a:r>
              <a:rPr lang="ru-RU" sz="1400" dirty="0" err="1">
                <a:solidFill>
                  <a:schemeClr val="bg1"/>
                </a:solidFill>
              </a:rPr>
              <a:t>техсхемах</a:t>
            </a:r>
            <a:r>
              <a:rPr lang="ru-RU" sz="1400" dirty="0">
                <a:solidFill>
                  <a:schemeClr val="bg1"/>
                </a:solidFill>
              </a:rPr>
              <a:t>, отслеживать динамику показателей, оповещать о событиях, </a:t>
            </a:r>
            <a:r>
              <a:rPr lang="ru-RU" sz="1400" dirty="0" err="1">
                <a:solidFill>
                  <a:schemeClr val="bg1"/>
                </a:solidFill>
              </a:rPr>
              <a:t>мониторить</a:t>
            </a:r>
            <a:r>
              <a:rPr lang="ru-RU" sz="1400" dirty="0">
                <a:solidFill>
                  <a:schemeClr val="bg1"/>
                </a:solidFill>
              </a:rPr>
              <a:t> ключевые показатели на мобильных устройствах</a:t>
            </a:r>
            <a:r>
              <a:rPr lang="ru-RU" sz="1400" dirty="0" smtClean="0">
                <a:solidFill>
                  <a:schemeClr val="bg1"/>
                </a:solidFill>
              </a:rPr>
              <a:t>);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07701" y="4690591"/>
            <a:ext cx="604122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</a:rPr>
              <a:t>Подготавливать отчетность (формирование оперативной производственной и аналитической отчетности, в том числе в пакеты MS </a:t>
            </a:r>
            <a:r>
              <a:rPr lang="ru-RU" sz="1400" dirty="0" err="1">
                <a:solidFill>
                  <a:schemeClr val="bg1"/>
                </a:solidFill>
              </a:rPr>
              <a:t>Office</a:t>
            </a:r>
            <a:r>
              <a:rPr lang="ru-RU" sz="1400" dirty="0">
                <a:solidFill>
                  <a:schemeClr val="bg1"/>
                </a:solidFill>
              </a:rPr>
              <a:t>). </a:t>
            </a:r>
          </a:p>
        </p:txBody>
      </p:sp>
      <p:sp>
        <p:nvSpPr>
          <p:cNvPr id="24" name="Прямоугольник 23"/>
          <p:cNvSpPr/>
          <p:nvPr/>
        </p:nvSpPr>
        <p:spPr bwMode="gray">
          <a:xfrm>
            <a:off x="7741430" y="794"/>
            <a:ext cx="45719" cy="6859588"/>
          </a:xfrm>
          <a:prstGeom prst="rect">
            <a:avLst/>
          </a:prstGeom>
          <a:solidFill>
            <a:srgbClr val="FFC000"/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038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OIS Pipe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8813" y="876340"/>
            <a:ext cx="704979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OIS </a:t>
            </a:r>
            <a:r>
              <a:rPr lang="ru-RU" sz="1600" b="1" dirty="0" err="1">
                <a:solidFill>
                  <a:srgbClr val="FFC000"/>
                </a:solidFill>
                <a:latin typeface="+mj-lt"/>
              </a:rPr>
              <a:t>Pipe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 – предназначен для моделирования трубопроводной сети, а также сбора, систематизации и хранения информации о трубопроводах.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13" y="1719081"/>
            <a:ext cx="7513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Функциональность </a:t>
            </a:r>
            <a:r>
              <a:rPr lang="en-US" sz="1600" b="1" dirty="0">
                <a:solidFill>
                  <a:srgbClr val="FFC000"/>
                </a:solidFill>
                <a:latin typeface="+mj-lt"/>
              </a:rPr>
              <a:t>OIS Pipe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позволяет: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1125" y="1986542"/>
            <a:ext cx="4412303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Производить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расчеты: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Энергетических потерь;</a:t>
            </a:r>
          </a:p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-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Скорости коррозии;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Остаточного ресурса трубопроводов;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Пропускной способности трубопроводов;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-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Условий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гидратообразования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324" y="1284195"/>
            <a:ext cx="7547007" cy="452820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381125" y="4519465"/>
            <a:ext cx="431323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Выявлять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проблемные участки (</a:t>
            </a:r>
            <a:r>
              <a:rPr lang="ru-RU" sz="1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Bottlenecking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1125" y="4894224"/>
            <a:ext cx="428756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Анализировать причины аварийности</a:t>
            </a:r>
            <a:r>
              <a:rPr lang="ru-RU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800" kern="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949325" y="5353545"/>
            <a:ext cx="94556" cy="1063805"/>
            <a:chOff x="978855" y="1712824"/>
            <a:chExt cx="94556" cy="1063805"/>
          </a:xfrm>
        </p:grpSpPr>
        <p:sp>
          <p:nvSpPr>
            <p:cNvPr id="18" name="Овал 17"/>
            <p:cNvSpPr/>
            <p:nvPr/>
          </p:nvSpPr>
          <p:spPr bwMode="gray">
            <a:xfrm>
              <a:off x="978855" y="1712824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Овал 18"/>
            <p:cNvSpPr/>
            <p:nvPr/>
          </p:nvSpPr>
          <p:spPr bwMode="gray">
            <a:xfrm>
              <a:off x="978855" y="2029933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Овал 19"/>
            <p:cNvSpPr/>
            <p:nvPr/>
          </p:nvSpPr>
          <p:spPr bwMode="gray">
            <a:xfrm>
              <a:off x="978855" y="2325237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" name="Овал 20"/>
            <p:cNvSpPr/>
            <p:nvPr/>
          </p:nvSpPr>
          <p:spPr bwMode="gray">
            <a:xfrm>
              <a:off x="978855" y="2682073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81125" y="5308929"/>
            <a:ext cx="6508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Автоматизировать ведение паспорта трубопроводов и формировать отчеты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1125" y="5615913"/>
            <a:ext cx="71363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Отслеживать техническое состояние трубопроводов и режимы эксплуатации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kern="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81125" y="5922897"/>
            <a:ext cx="44231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Учитывать и анализировать аварийность и ремонты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1612" y="6229879"/>
            <a:ext cx="7215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Планировать процессы диагностики трубопроводов и </a:t>
            </a: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ингибиторной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защиты.</a:t>
            </a:r>
          </a:p>
        </p:txBody>
      </p:sp>
      <p:sp>
        <p:nvSpPr>
          <p:cNvPr id="23" name="Овал 22"/>
          <p:cNvSpPr/>
          <p:nvPr/>
        </p:nvSpPr>
        <p:spPr bwMode="gray">
          <a:xfrm>
            <a:off x="963880" y="2112598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Овал 23"/>
          <p:cNvSpPr/>
          <p:nvPr/>
        </p:nvSpPr>
        <p:spPr bwMode="gray">
          <a:xfrm>
            <a:off x="955050" y="501165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81125" y="3474611"/>
            <a:ext cx="61642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 мониторинг плана ликвидации отказа и осуществлять контроль режимов ингибирования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/>
          <p:cNvSpPr/>
          <p:nvPr/>
        </p:nvSpPr>
        <p:spPr bwMode="gray">
          <a:xfrm>
            <a:off x="963880" y="3564197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81125" y="3997038"/>
            <a:ext cx="59030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Планировать экономически эффективную эксплуатацию систем сбора и транспорта газа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kern="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Овал 27"/>
          <p:cNvSpPr/>
          <p:nvPr/>
        </p:nvSpPr>
        <p:spPr bwMode="gray">
          <a:xfrm>
            <a:off x="966070" y="4635292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Овал 28"/>
          <p:cNvSpPr/>
          <p:nvPr/>
        </p:nvSpPr>
        <p:spPr bwMode="gray">
          <a:xfrm>
            <a:off x="949325" y="405834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7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33" y="2817873"/>
            <a:ext cx="3502912" cy="2219476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04428719"/>
              </p:ext>
            </p:extLst>
          </p:nvPr>
        </p:nvGraphicFramePr>
        <p:xfrm>
          <a:off x="-664682" y="1697943"/>
          <a:ext cx="6725807" cy="46504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4"/>
          <p:cNvSpPr txBox="1">
            <a:spLocks/>
          </p:cNvSpPr>
          <p:nvPr/>
        </p:nvSpPr>
        <p:spPr bwMode="gray">
          <a:xfrm>
            <a:off x="649975" y="823296"/>
            <a:ext cx="11545200" cy="4512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88776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>
                <a:solidFill>
                  <a:srgbClr val="FFC000"/>
                </a:solidFill>
                <a:latin typeface="Arial" panose="020B0604020202020204" pitchFamily="34" charset="0"/>
              </a:rPr>
              <a:t>Цикл управления</a:t>
            </a:r>
            <a:endParaRPr lang="en-US" sz="2400" b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31917" y="1362916"/>
            <a:ext cx="359766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Поиск возможных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мероприятий по пласту, скважинам и инфраструктуре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Прогноз деградации узлов системы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Системная оценка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ограничений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16677" y="2308493"/>
            <a:ext cx="3693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Интерференция по системе сбора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Интерференция по пласту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Инженерная модель – скорость расчетов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1917" y="3174037"/>
            <a:ext cx="36901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Автоматизированное формирование плана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Учет ограничений и потенциалов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Учет </a:t>
            </a: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интерференции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Выбор целей плана - добыча, прибыль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Оптимизация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себестоимости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3316" y="4560296"/>
            <a:ext cx="3362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Отслеживание исполнения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Генерация событий при отклонениях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Отработка сценариев при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событиях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1917" y="5200555"/>
            <a:ext cx="28109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lvl="0" indent="-171450" defTabSz="6223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Обучение и накопление знаний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 defTabSz="6223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Корректировка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планов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 defTabSz="6223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Уточнение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моделей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498594" y="1373188"/>
            <a:ext cx="183600" cy="9672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9298" y="2342247"/>
            <a:ext cx="183600" cy="863754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90852" y="3206001"/>
            <a:ext cx="184806" cy="135303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50796" y="4635795"/>
            <a:ext cx="183600" cy="87860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glow rad="50800">
              <a:schemeClr val="bg1">
                <a:alpha val="6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n>
                <a:solidFill>
                  <a:schemeClr val="bg1"/>
                </a:solidFill>
              </a:ln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58295" y="5304798"/>
            <a:ext cx="183600" cy="76229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Интеллектуальное месторождение 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SAP UFAM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90852" y="3494472"/>
            <a:ext cx="165880" cy="52868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458295" y="5304799"/>
            <a:ext cx="165880" cy="5286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1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Прямоугольник 438"/>
          <p:cNvSpPr/>
          <p:nvPr/>
        </p:nvSpPr>
        <p:spPr bwMode="gray">
          <a:xfrm>
            <a:off x="6100137" y="3434907"/>
            <a:ext cx="6097588" cy="3430588"/>
          </a:xfrm>
          <a:prstGeom prst="rect">
            <a:avLst/>
          </a:prstGeom>
          <a:solidFill>
            <a:srgbClr val="FFFFFF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 bwMode="gray">
          <a:xfrm>
            <a:off x="-1424" y="-3048"/>
            <a:ext cx="6097588" cy="3430588"/>
          </a:xfrm>
          <a:prstGeom prst="rect">
            <a:avLst/>
          </a:prstGeom>
          <a:solidFill>
            <a:srgbClr val="FFFFFF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7" name="Group 12"/>
          <p:cNvGrpSpPr/>
          <p:nvPr/>
        </p:nvGrpSpPr>
        <p:grpSpPr>
          <a:xfrm>
            <a:off x="6347637" y="3592708"/>
            <a:ext cx="5501499" cy="306109"/>
            <a:chOff x="434647" y="3179838"/>
            <a:chExt cx="6797936" cy="306128"/>
          </a:xfrm>
        </p:grpSpPr>
        <p:sp>
          <p:nvSpPr>
            <p:cNvPr id="18" name="Rectangle 13"/>
            <p:cNvSpPr/>
            <p:nvPr/>
          </p:nvSpPr>
          <p:spPr>
            <a:xfrm>
              <a:off x="434647" y="3179838"/>
              <a:ext cx="6690616" cy="28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5665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accent1"/>
                  </a:solidFill>
                </a:rPr>
                <a:t>Потенциальные выгоды внедрения решения </a:t>
              </a:r>
              <a:r>
                <a:rPr lang="en-US" sz="1400" b="1" dirty="0">
                  <a:solidFill>
                    <a:schemeClr val="accent1"/>
                  </a:solidFill>
                </a:rPr>
                <a:t>SAP UFAM</a:t>
              </a:r>
              <a:endParaRPr lang="ru-RU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19" name="Straight Connector 14"/>
            <p:cNvCxnSpPr/>
            <p:nvPr/>
          </p:nvCxnSpPr>
          <p:spPr>
            <a:xfrm>
              <a:off x="542124" y="3485966"/>
              <a:ext cx="6690459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9"/>
          <p:cNvGrpSpPr/>
          <p:nvPr/>
        </p:nvGrpSpPr>
        <p:grpSpPr>
          <a:xfrm>
            <a:off x="245429" y="3578769"/>
            <a:ext cx="5506120" cy="320102"/>
            <a:chOff x="245088" y="3165850"/>
            <a:chExt cx="4813988" cy="320116"/>
          </a:xfrm>
        </p:grpSpPr>
        <p:sp>
          <p:nvSpPr>
            <p:cNvPr id="12" name="Rectangle 10"/>
            <p:cNvSpPr/>
            <p:nvPr/>
          </p:nvSpPr>
          <p:spPr>
            <a:xfrm>
              <a:off x="245088" y="3165850"/>
              <a:ext cx="2536494" cy="2862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665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solidFill>
                    <a:schemeClr val="bg1"/>
                  </a:solidFill>
                </a:rPr>
                <a:t>Структура </a:t>
              </a:r>
              <a:r>
                <a:rPr lang="ru-RU" sz="1400" b="1" dirty="0">
                  <a:solidFill>
                    <a:schemeClr val="bg1"/>
                  </a:solidFill>
                </a:rPr>
                <a:t>решения </a:t>
              </a:r>
              <a:r>
                <a:rPr lang="en-US" sz="1400" b="1" dirty="0">
                  <a:solidFill>
                    <a:schemeClr val="bg1"/>
                  </a:solidFill>
                </a:rPr>
                <a:t>SAP UFAM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Connector 11"/>
            <p:cNvCxnSpPr/>
            <p:nvPr/>
          </p:nvCxnSpPr>
          <p:spPr>
            <a:xfrm>
              <a:off x="336550" y="3485966"/>
              <a:ext cx="4722526" cy="0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377138" y="4019275"/>
            <a:ext cx="5367701" cy="2573254"/>
            <a:chOff x="328473" y="4041616"/>
            <a:chExt cx="5645775" cy="2477110"/>
          </a:xfrm>
        </p:grpSpPr>
        <p:graphicFrame>
          <p:nvGraphicFramePr>
            <p:cNvPr id="24" name="Chart 5"/>
            <p:cNvGraphicFramePr/>
            <p:nvPr>
              <p:extLst>
                <p:ext uri="{D42A27DB-BD31-4B8C-83A1-F6EECF244321}">
                  <p14:modId xmlns:p14="http://schemas.microsoft.com/office/powerpoint/2010/main" val="1531042340"/>
                </p:ext>
              </p:extLst>
            </p:nvPr>
          </p:nvGraphicFramePr>
          <p:xfrm>
            <a:off x="978863" y="4041616"/>
            <a:ext cx="4174462" cy="24114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26" name="Group 26"/>
            <p:cNvGrpSpPr/>
            <p:nvPr/>
          </p:nvGrpSpPr>
          <p:grpSpPr>
            <a:xfrm>
              <a:off x="2444552" y="4651343"/>
              <a:ext cx="1395156" cy="1282818"/>
              <a:chOff x="16170821" y="14265643"/>
              <a:chExt cx="9332510" cy="9237730"/>
            </a:xfrm>
          </p:grpSpPr>
          <p:sp>
            <p:nvSpPr>
              <p:cNvPr id="27" name="Freeform 654"/>
              <p:cNvSpPr>
                <a:spLocks noEditPoints="1"/>
              </p:cNvSpPr>
              <p:nvPr/>
            </p:nvSpPr>
            <p:spPr bwMode="auto">
              <a:xfrm>
                <a:off x="16170821" y="14265643"/>
                <a:ext cx="9332510" cy="9237730"/>
              </a:xfrm>
              <a:custGeom>
                <a:avLst/>
                <a:gdLst>
                  <a:gd name="T0" fmla="*/ 1108 w 1223"/>
                  <a:gd name="T1" fmla="*/ 910 h 1212"/>
                  <a:gd name="T2" fmla="*/ 89 w 1223"/>
                  <a:gd name="T3" fmla="*/ 879 h 1212"/>
                  <a:gd name="T4" fmla="*/ 1016 w 1223"/>
                  <a:gd name="T5" fmla="*/ 248 h 1212"/>
                  <a:gd name="T6" fmla="*/ 718 w 1223"/>
                  <a:gd name="T7" fmla="*/ 868 h 1212"/>
                  <a:gd name="T8" fmla="*/ 373 w 1223"/>
                  <a:gd name="T9" fmla="*/ 856 h 1212"/>
                  <a:gd name="T10" fmla="*/ 368 w 1223"/>
                  <a:gd name="T11" fmla="*/ 416 h 1212"/>
                  <a:gd name="T12" fmla="*/ 585 w 1223"/>
                  <a:gd name="T13" fmla="*/ 331 h 1212"/>
                  <a:gd name="T14" fmla="*/ 658 w 1223"/>
                  <a:gd name="T15" fmla="*/ 728 h 1212"/>
                  <a:gd name="T16" fmla="*/ 662 w 1223"/>
                  <a:gd name="T17" fmla="*/ 1066 h 1212"/>
                  <a:gd name="T18" fmla="*/ 500 w 1223"/>
                  <a:gd name="T19" fmla="*/ 484 h 1212"/>
                  <a:gd name="T20" fmla="*/ 773 w 1223"/>
                  <a:gd name="T21" fmla="*/ 264 h 1212"/>
                  <a:gd name="T22" fmla="*/ 525 w 1223"/>
                  <a:gd name="T23" fmla="*/ 454 h 1212"/>
                  <a:gd name="T24" fmla="*/ 834 w 1223"/>
                  <a:gd name="T25" fmla="*/ 199 h 1212"/>
                  <a:gd name="T26" fmla="*/ 1003 w 1223"/>
                  <a:gd name="T27" fmla="*/ 522 h 1212"/>
                  <a:gd name="T28" fmla="*/ 288 w 1223"/>
                  <a:gd name="T29" fmla="*/ 602 h 1212"/>
                  <a:gd name="T30" fmla="*/ 408 w 1223"/>
                  <a:gd name="T31" fmla="*/ 702 h 1212"/>
                  <a:gd name="T32" fmla="*/ 783 w 1223"/>
                  <a:gd name="T33" fmla="*/ 163 h 1212"/>
                  <a:gd name="T34" fmla="*/ 406 w 1223"/>
                  <a:gd name="T35" fmla="*/ 209 h 1212"/>
                  <a:gd name="T36" fmla="*/ 293 w 1223"/>
                  <a:gd name="T37" fmla="*/ 915 h 1212"/>
                  <a:gd name="T38" fmla="*/ 729 w 1223"/>
                  <a:gd name="T39" fmla="*/ 585 h 1212"/>
                  <a:gd name="T40" fmla="*/ 453 w 1223"/>
                  <a:gd name="T41" fmla="*/ 303 h 1212"/>
                  <a:gd name="T42" fmla="*/ 801 w 1223"/>
                  <a:gd name="T43" fmla="*/ 149 h 1212"/>
                  <a:gd name="T44" fmla="*/ 785 w 1223"/>
                  <a:gd name="T45" fmla="*/ 208 h 1212"/>
                  <a:gd name="T46" fmla="*/ 1064 w 1223"/>
                  <a:gd name="T47" fmla="*/ 360 h 1212"/>
                  <a:gd name="T48" fmla="*/ 1110 w 1223"/>
                  <a:gd name="T49" fmla="*/ 629 h 1212"/>
                  <a:gd name="T50" fmla="*/ 627 w 1223"/>
                  <a:gd name="T51" fmla="*/ 185 h 1212"/>
                  <a:gd name="T52" fmla="*/ 311 w 1223"/>
                  <a:gd name="T53" fmla="*/ 281 h 1212"/>
                  <a:gd name="T54" fmla="*/ 641 w 1223"/>
                  <a:gd name="T55" fmla="*/ 304 h 1212"/>
                  <a:gd name="T56" fmla="*/ 96 w 1223"/>
                  <a:gd name="T57" fmla="*/ 754 h 1212"/>
                  <a:gd name="T58" fmla="*/ 160 w 1223"/>
                  <a:gd name="T59" fmla="*/ 944 h 1212"/>
                  <a:gd name="T60" fmla="*/ 781 w 1223"/>
                  <a:gd name="T61" fmla="*/ 1026 h 1212"/>
                  <a:gd name="T62" fmla="*/ 475 w 1223"/>
                  <a:gd name="T63" fmla="*/ 64 h 1212"/>
                  <a:gd name="T64" fmla="*/ 405 w 1223"/>
                  <a:gd name="T65" fmla="*/ 1132 h 1212"/>
                  <a:gd name="T66" fmla="*/ 1029 w 1223"/>
                  <a:gd name="T67" fmla="*/ 952 h 1212"/>
                  <a:gd name="T68" fmla="*/ 704 w 1223"/>
                  <a:gd name="T69" fmla="*/ 82 h 1212"/>
                  <a:gd name="T70" fmla="*/ 848 w 1223"/>
                  <a:gd name="T71" fmla="*/ 1113 h 1212"/>
                  <a:gd name="T72" fmla="*/ 1002 w 1223"/>
                  <a:gd name="T73" fmla="*/ 422 h 1212"/>
                  <a:gd name="T74" fmla="*/ 906 w 1223"/>
                  <a:gd name="T75" fmla="*/ 141 h 1212"/>
                  <a:gd name="T76" fmla="*/ 732 w 1223"/>
                  <a:gd name="T77" fmla="*/ 484 h 1212"/>
                  <a:gd name="T78" fmla="*/ 948 w 1223"/>
                  <a:gd name="T79" fmla="*/ 433 h 1212"/>
                  <a:gd name="T80" fmla="*/ 757 w 1223"/>
                  <a:gd name="T81" fmla="*/ 269 h 1212"/>
                  <a:gd name="T82" fmla="*/ 255 w 1223"/>
                  <a:gd name="T83" fmla="*/ 622 h 1212"/>
                  <a:gd name="T84" fmla="*/ 372 w 1223"/>
                  <a:gd name="T85" fmla="*/ 486 h 1212"/>
                  <a:gd name="T86" fmla="*/ 632 w 1223"/>
                  <a:gd name="T87" fmla="*/ 31 h 1212"/>
                  <a:gd name="T88" fmla="*/ 610 w 1223"/>
                  <a:gd name="T89" fmla="*/ 972 h 1212"/>
                  <a:gd name="T90" fmla="*/ 377 w 1223"/>
                  <a:gd name="T91" fmla="*/ 863 h 1212"/>
                  <a:gd name="T92" fmla="*/ 680 w 1223"/>
                  <a:gd name="T93" fmla="*/ 200 h 1212"/>
                  <a:gd name="T94" fmla="*/ 461 w 1223"/>
                  <a:gd name="T95" fmla="*/ 311 h 1212"/>
                  <a:gd name="T96" fmla="*/ 988 w 1223"/>
                  <a:gd name="T97" fmla="*/ 426 h 1212"/>
                  <a:gd name="T98" fmla="*/ 1152 w 1223"/>
                  <a:gd name="T99" fmla="*/ 433 h 1212"/>
                  <a:gd name="T100" fmla="*/ 635 w 1223"/>
                  <a:gd name="T101" fmla="*/ 216 h 1212"/>
                  <a:gd name="T102" fmla="*/ 801 w 1223"/>
                  <a:gd name="T103" fmla="*/ 981 h 1212"/>
                  <a:gd name="T104" fmla="*/ 1079 w 1223"/>
                  <a:gd name="T105" fmla="*/ 616 h 1212"/>
                  <a:gd name="T106" fmla="*/ 411 w 1223"/>
                  <a:gd name="T107" fmla="*/ 737 h 1212"/>
                  <a:gd name="T108" fmla="*/ 1024 w 1223"/>
                  <a:gd name="T109" fmla="*/ 889 h 1212"/>
                  <a:gd name="T110" fmla="*/ 173 w 1223"/>
                  <a:gd name="T111" fmla="*/ 300 h 1212"/>
                  <a:gd name="T112" fmla="*/ 959 w 1223"/>
                  <a:gd name="T113" fmla="*/ 672 h 1212"/>
                  <a:gd name="T114" fmla="*/ 1032 w 1223"/>
                  <a:gd name="T115" fmla="*/ 822 h 1212"/>
                  <a:gd name="T116" fmla="*/ 357 w 1223"/>
                  <a:gd name="T117" fmla="*/ 243 h 1212"/>
                  <a:gd name="T118" fmla="*/ 74 w 1223"/>
                  <a:gd name="T119" fmla="*/ 754 h 1212"/>
                  <a:gd name="T120" fmla="*/ 152 w 1223"/>
                  <a:gd name="T121" fmla="*/ 272 h 1212"/>
                  <a:gd name="T122" fmla="*/ 822 w 1223"/>
                  <a:gd name="T123" fmla="*/ 1113 h 1212"/>
                  <a:gd name="T124" fmla="*/ 462 w 1223"/>
                  <a:gd name="T125" fmla="*/ 456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23" h="1212">
                    <a:moveTo>
                      <a:pt x="411" y="59"/>
                    </a:moveTo>
                    <a:cubicBezTo>
                      <a:pt x="416" y="56"/>
                      <a:pt x="421" y="56"/>
                      <a:pt x="426" y="58"/>
                    </a:cubicBezTo>
                    <a:cubicBezTo>
                      <a:pt x="427" y="58"/>
                      <a:pt x="429" y="58"/>
                      <a:pt x="430" y="57"/>
                    </a:cubicBezTo>
                    <a:cubicBezTo>
                      <a:pt x="484" y="46"/>
                      <a:pt x="538" y="34"/>
                      <a:pt x="592" y="22"/>
                    </a:cubicBezTo>
                    <a:cubicBezTo>
                      <a:pt x="593" y="22"/>
                      <a:pt x="593" y="22"/>
                      <a:pt x="594" y="22"/>
                    </a:cubicBezTo>
                    <a:cubicBezTo>
                      <a:pt x="597" y="22"/>
                      <a:pt x="598" y="20"/>
                      <a:pt x="599" y="17"/>
                    </a:cubicBezTo>
                    <a:cubicBezTo>
                      <a:pt x="600" y="12"/>
                      <a:pt x="602" y="8"/>
                      <a:pt x="606" y="5"/>
                    </a:cubicBezTo>
                    <a:cubicBezTo>
                      <a:pt x="609" y="3"/>
                      <a:pt x="612" y="1"/>
                      <a:pt x="616" y="1"/>
                    </a:cubicBezTo>
                    <a:cubicBezTo>
                      <a:pt x="624" y="0"/>
                      <a:pt x="629" y="5"/>
                      <a:pt x="633" y="11"/>
                    </a:cubicBezTo>
                    <a:cubicBezTo>
                      <a:pt x="634" y="12"/>
                      <a:pt x="635" y="14"/>
                      <a:pt x="635" y="16"/>
                    </a:cubicBezTo>
                    <a:cubicBezTo>
                      <a:pt x="636" y="20"/>
                      <a:pt x="638" y="21"/>
                      <a:pt x="642" y="22"/>
                    </a:cubicBezTo>
                    <a:cubicBezTo>
                      <a:pt x="668" y="26"/>
                      <a:pt x="695" y="31"/>
                      <a:pt x="721" y="36"/>
                    </a:cubicBezTo>
                    <a:cubicBezTo>
                      <a:pt x="743" y="40"/>
                      <a:pt x="766" y="44"/>
                      <a:pt x="788" y="49"/>
                    </a:cubicBezTo>
                    <a:cubicBezTo>
                      <a:pt x="791" y="49"/>
                      <a:pt x="793" y="49"/>
                      <a:pt x="794" y="46"/>
                    </a:cubicBezTo>
                    <a:cubicBezTo>
                      <a:pt x="799" y="38"/>
                      <a:pt x="806" y="36"/>
                      <a:pt x="814" y="36"/>
                    </a:cubicBezTo>
                    <a:cubicBezTo>
                      <a:pt x="816" y="35"/>
                      <a:pt x="819" y="36"/>
                      <a:pt x="821" y="38"/>
                    </a:cubicBezTo>
                    <a:cubicBezTo>
                      <a:pt x="827" y="43"/>
                      <a:pt x="832" y="49"/>
                      <a:pt x="830" y="58"/>
                    </a:cubicBezTo>
                    <a:cubicBezTo>
                      <a:pt x="830" y="62"/>
                      <a:pt x="832" y="64"/>
                      <a:pt x="835" y="66"/>
                    </a:cubicBezTo>
                    <a:cubicBezTo>
                      <a:pt x="841" y="69"/>
                      <a:pt x="847" y="73"/>
                      <a:pt x="853" y="76"/>
                    </a:cubicBezTo>
                    <a:cubicBezTo>
                      <a:pt x="875" y="88"/>
                      <a:pt x="896" y="100"/>
                      <a:pt x="918" y="112"/>
                    </a:cubicBezTo>
                    <a:cubicBezTo>
                      <a:pt x="938" y="123"/>
                      <a:pt x="958" y="134"/>
                      <a:pt x="978" y="145"/>
                    </a:cubicBezTo>
                    <a:cubicBezTo>
                      <a:pt x="980" y="147"/>
                      <a:pt x="982" y="147"/>
                      <a:pt x="984" y="145"/>
                    </a:cubicBezTo>
                    <a:cubicBezTo>
                      <a:pt x="990" y="140"/>
                      <a:pt x="997" y="139"/>
                      <a:pt x="1005" y="141"/>
                    </a:cubicBezTo>
                    <a:cubicBezTo>
                      <a:pt x="1011" y="143"/>
                      <a:pt x="1013" y="149"/>
                      <a:pt x="1015" y="154"/>
                    </a:cubicBezTo>
                    <a:cubicBezTo>
                      <a:pt x="1016" y="159"/>
                      <a:pt x="1015" y="164"/>
                      <a:pt x="1013" y="168"/>
                    </a:cubicBezTo>
                    <a:cubicBezTo>
                      <a:pt x="1010" y="172"/>
                      <a:pt x="1011" y="174"/>
                      <a:pt x="1013" y="177"/>
                    </a:cubicBezTo>
                    <a:cubicBezTo>
                      <a:pt x="1022" y="189"/>
                      <a:pt x="1031" y="202"/>
                      <a:pt x="1040" y="214"/>
                    </a:cubicBezTo>
                    <a:cubicBezTo>
                      <a:pt x="1064" y="246"/>
                      <a:pt x="1088" y="278"/>
                      <a:pt x="1111" y="310"/>
                    </a:cubicBezTo>
                    <a:cubicBezTo>
                      <a:pt x="1116" y="317"/>
                      <a:pt x="1122" y="320"/>
                      <a:pt x="1130" y="321"/>
                    </a:cubicBezTo>
                    <a:cubicBezTo>
                      <a:pt x="1133" y="322"/>
                      <a:pt x="1135" y="322"/>
                      <a:pt x="1137" y="323"/>
                    </a:cubicBezTo>
                    <a:cubicBezTo>
                      <a:pt x="1151" y="329"/>
                      <a:pt x="1149" y="345"/>
                      <a:pt x="1141" y="351"/>
                    </a:cubicBezTo>
                    <a:cubicBezTo>
                      <a:pt x="1138" y="354"/>
                      <a:pt x="1138" y="357"/>
                      <a:pt x="1139" y="360"/>
                    </a:cubicBezTo>
                    <a:cubicBezTo>
                      <a:pt x="1149" y="388"/>
                      <a:pt x="1159" y="415"/>
                      <a:pt x="1169" y="443"/>
                    </a:cubicBezTo>
                    <a:cubicBezTo>
                      <a:pt x="1176" y="461"/>
                      <a:pt x="1182" y="480"/>
                      <a:pt x="1189" y="499"/>
                    </a:cubicBezTo>
                    <a:cubicBezTo>
                      <a:pt x="1192" y="507"/>
                      <a:pt x="1195" y="515"/>
                      <a:pt x="1198" y="523"/>
                    </a:cubicBezTo>
                    <a:cubicBezTo>
                      <a:pt x="1199" y="526"/>
                      <a:pt x="1200" y="528"/>
                      <a:pt x="1204" y="528"/>
                    </a:cubicBezTo>
                    <a:cubicBezTo>
                      <a:pt x="1213" y="528"/>
                      <a:pt x="1219" y="533"/>
                      <a:pt x="1222" y="542"/>
                    </a:cubicBezTo>
                    <a:cubicBezTo>
                      <a:pt x="1223" y="544"/>
                      <a:pt x="1223" y="547"/>
                      <a:pt x="1223" y="550"/>
                    </a:cubicBezTo>
                    <a:cubicBezTo>
                      <a:pt x="1220" y="557"/>
                      <a:pt x="1216" y="563"/>
                      <a:pt x="1207" y="565"/>
                    </a:cubicBezTo>
                    <a:cubicBezTo>
                      <a:pt x="1204" y="565"/>
                      <a:pt x="1203" y="567"/>
                      <a:pt x="1203" y="570"/>
                    </a:cubicBezTo>
                    <a:cubicBezTo>
                      <a:pt x="1201" y="589"/>
                      <a:pt x="1199" y="607"/>
                      <a:pt x="1196" y="626"/>
                    </a:cubicBezTo>
                    <a:cubicBezTo>
                      <a:pt x="1195" y="640"/>
                      <a:pt x="1193" y="655"/>
                      <a:pt x="1191" y="669"/>
                    </a:cubicBezTo>
                    <a:cubicBezTo>
                      <a:pt x="1190" y="678"/>
                      <a:pt x="1189" y="686"/>
                      <a:pt x="1188" y="695"/>
                    </a:cubicBezTo>
                    <a:cubicBezTo>
                      <a:pt x="1188" y="698"/>
                      <a:pt x="1188" y="701"/>
                      <a:pt x="1189" y="704"/>
                    </a:cubicBezTo>
                    <a:cubicBezTo>
                      <a:pt x="1190" y="709"/>
                      <a:pt x="1190" y="714"/>
                      <a:pt x="1187" y="719"/>
                    </a:cubicBezTo>
                    <a:cubicBezTo>
                      <a:pt x="1185" y="721"/>
                      <a:pt x="1185" y="724"/>
                      <a:pt x="1184" y="726"/>
                    </a:cubicBezTo>
                    <a:cubicBezTo>
                      <a:pt x="1182" y="744"/>
                      <a:pt x="1180" y="762"/>
                      <a:pt x="1178" y="780"/>
                    </a:cubicBezTo>
                    <a:cubicBezTo>
                      <a:pt x="1177" y="783"/>
                      <a:pt x="1178" y="784"/>
                      <a:pt x="1180" y="785"/>
                    </a:cubicBezTo>
                    <a:cubicBezTo>
                      <a:pt x="1189" y="789"/>
                      <a:pt x="1192" y="796"/>
                      <a:pt x="1192" y="805"/>
                    </a:cubicBezTo>
                    <a:cubicBezTo>
                      <a:pt x="1193" y="808"/>
                      <a:pt x="1192" y="812"/>
                      <a:pt x="1189" y="814"/>
                    </a:cubicBezTo>
                    <a:cubicBezTo>
                      <a:pt x="1184" y="821"/>
                      <a:pt x="1177" y="824"/>
                      <a:pt x="1169" y="822"/>
                    </a:cubicBezTo>
                    <a:cubicBezTo>
                      <a:pt x="1165" y="821"/>
                      <a:pt x="1163" y="823"/>
                      <a:pt x="1161" y="826"/>
                    </a:cubicBezTo>
                    <a:cubicBezTo>
                      <a:pt x="1149" y="844"/>
                      <a:pt x="1138" y="863"/>
                      <a:pt x="1126" y="882"/>
                    </a:cubicBezTo>
                    <a:cubicBezTo>
                      <a:pt x="1120" y="891"/>
                      <a:pt x="1114" y="900"/>
                      <a:pt x="1108" y="910"/>
                    </a:cubicBezTo>
                    <a:cubicBezTo>
                      <a:pt x="1107" y="912"/>
                      <a:pt x="1107" y="913"/>
                      <a:pt x="1109" y="916"/>
                    </a:cubicBezTo>
                    <a:cubicBezTo>
                      <a:pt x="1110" y="917"/>
                      <a:pt x="1111" y="920"/>
                      <a:pt x="1112" y="922"/>
                    </a:cubicBezTo>
                    <a:cubicBezTo>
                      <a:pt x="1115" y="935"/>
                      <a:pt x="1105" y="945"/>
                      <a:pt x="1093" y="943"/>
                    </a:cubicBezTo>
                    <a:cubicBezTo>
                      <a:pt x="1089" y="942"/>
                      <a:pt x="1087" y="943"/>
                      <a:pt x="1085" y="947"/>
                    </a:cubicBezTo>
                    <a:cubicBezTo>
                      <a:pt x="1072" y="968"/>
                      <a:pt x="1058" y="989"/>
                      <a:pt x="1045" y="1011"/>
                    </a:cubicBezTo>
                    <a:cubicBezTo>
                      <a:pt x="1044" y="1012"/>
                      <a:pt x="1044" y="1013"/>
                      <a:pt x="1043" y="1014"/>
                    </a:cubicBezTo>
                    <a:cubicBezTo>
                      <a:pt x="1042" y="1015"/>
                      <a:pt x="1042" y="1017"/>
                      <a:pt x="1043" y="1018"/>
                    </a:cubicBezTo>
                    <a:cubicBezTo>
                      <a:pt x="1044" y="1019"/>
                      <a:pt x="1044" y="1020"/>
                      <a:pt x="1045" y="1020"/>
                    </a:cubicBezTo>
                    <a:cubicBezTo>
                      <a:pt x="1049" y="1028"/>
                      <a:pt x="1049" y="1035"/>
                      <a:pt x="1046" y="1043"/>
                    </a:cubicBezTo>
                    <a:cubicBezTo>
                      <a:pt x="1044" y="1045"/>
                      <a:pt x="1042" y="1047"/>
                      <a:pt x="1040" y="1049"/>
                    </a:cubicBezTo>
                    <a:cubicBezTo>
                      <a:pt x="1032" y="1052"/>
                      <a:pt x="1024" y="1052"/>
                      <a:pt x="1017" y="1047"/>
                    </a:cubicBezTo>
                    <a:cubicBezTo>
                      <a:pt x="1014" y="1045"/>
                      <a:pt x="1012" y="1045"/>
                      <a:pt x="1010" y="1047"/>
                    </a:cubicBezTo>
                    <a:cubicBezTo>
                      <a:pt x="1000" y="1054"/>
                      <a:pt x="989" y="1060"/>
                      <a:pt x="979" y="1067"/>
                    </a:cubicBezTo>
                    <a:cubicBezTo>
                      <a:pt x="977" y="1069"/>
                      <a:pt x="976" y="1070"/>
                      <a:pt x="976" y="1073"/>
                    </a:cubicBezTo>
                    <a:cubicBezTo>
                      <a:pt x="977" y="1076"/>
                      <a:pt x="977" y="1080"/>
                      <a:pt x="976" y="1082"/>
                    </a:cubicBezTo>
                    <a:cubicBezTo>
                      <a:pt x="973" y="1092"/>
                      <a:pt x="964" y="1096"/>
                      <a:pt x="955" y="1093"/>
                    </a:cubicBezTo>
                    <a:cubicBezTo>
                      <a:pt x="954" y="1093"/>
                      <a:pt x="952" y="1092"/>
                      <a:pt x="952" y="1092"/>
                    </a:cubicBezTo>
                    <a:cubicBezTo>
                      <a:pt x="948" y="1088"/>
                      <a:pt x="944" y="1090"/>
                      <a:pt x="941" y="1092"/>
                    </a:cubicBezTo>
                    <a:cubicBezTo>
                      <a:pt x="908" y="1114"/>
                      <a:pt x="875" y="1136"/>
                      <a:pt x="842" y="1157"/>
                    </a:cubicBezTo>
                    <a:cubicBezTo>
                      <a:pt x="839" y="1159"/>
                      <a:pt x="837" y="1161"/>
                      <a:pt x="838" y="1166"/>
                    </a:cubicBezTo>
                    <a:cubicBezTo>
                      <a:pt x="840" y="1175"/>
                      <a:pt x="836" y="1181"/>
                      <a:pt x="829" y="1187"/>
                    </a:cubicBezTo>
                    <a:cubicBezTo>
                      <a:pt x="824" y="1190"/>
                      <a:pt x="819" y="1189"/>
                      <a:pt x="813" y="1187"/>
                    </a:cubicBezTo>
                    <a:cubicBezTo>
                      <a:pt x="809" y="1185"/>
                      <a:pt x="805" y="1182"/>
                      <a:pt x="803" y="1177"/>
                    </a:cubicBezTo>
                    <a:cubicBezTo>
                      <a:pt x="801" y="1174"/>
                      <a:pt x="799" y="1174"/>
                      <a:pt x="796" y="1174"/>
                    </a:cubicBezTo>
                    <a:cubicBezTo>
                      <a:pt x="781" y="1176"/>
                      <a:pt x="767" y="1177"/>
                      <a:pt x="753" y="1179"/>
                    </a:cubicBezTo>
                    <a:cubicBezTo>
                      <a:pt x="742" y="1180"/>
                      <a:pt x="732" y="1181"/>
                      <a:pt x="721" y="1182"/>
                    </a:cubicBezTo>
                    <a:cubicBezTo>
                      <a:pt x="711" y="1183"/>
                      <a:pt x="700" y="1184"/>
                      <a:pt x="689" y="1185"/>
                    </a:cubicBezTo>
                    <a:cubicBezTo>
                      <a:pt x="679" y="1186"/>
                      <a:pt x="668" y="1188"/>
                      <a:pt x="658" y="1189"/>
                    </a:cubicBezTo>
                    <a:cubicBezTo>
                      <a:pt x="647" y="1190"/>
                      <a:pt x="637" y="1191"/>
                      <a:pt x="627" y="1192"/>
                    </a:cubicBezTo>
                    <a:cubicBezTo>
                      <a:pt x="622" y="1192"/>
                      <a:pt x="619" y="1193"/>
                      <a:pt x="618" y="1198"/>
                    </a:cubicBezTo>
                    <a:cubicBezTo>
                      <a:pt x="617" y="1203"/>
                      <a:pt x="613" y="1206"/>
                      <a:pt x="609" y="1209"/>
                    </a:cubicBezTo>
                    <a:cubicBezTo>
                      <a:pt x="604" y="1211"/>
                      <a:pt x="598" y="1212"/>
                      <a:pt x="593" y="1212"/>
                    </a:cubicBezTo>
                    <a:cubicBezTo>
                      <a:pt x="586" y="1212"/>
                      <a:pt x="576" y="1204"/>
                      <a:pt x="575" y="1196"/>
                    </a:cubicBezTo>
                    <a:cubicBezTo>
                      <a:pt x="574" y="1191"/>
                      <a:pt x="571" y="1190"/>
                      <a:pt x="567" y="1189"/>
                    </a:cubicBezTo>
                    <a:cubicBezTo>
                      <a:pt x="549" y="1186"/>
                      <a:pt x="531" y="1184"/>
                      <a:pt x="512" y="1181"/>
                    </a:cubicBezTo>
                    <a:cubicBezTo>
                      <a:pt x="486" y="1177"/>
                      <a:pt x="460" y="1173"/>
                      <a:pt x="433" y="1169"/>
                    </a:cubicBezTo>
                    <a:cubicBezTo>
                      <a:pt x="423" y="1167"/>
                      <a:pt x="413" y="1166"/>
                      <a:pt x="403" y="1164"/>
                    </a:cubicBezTo>
                    <a:cubicBezTo>
                      <a:pt x="400" y="1163"/>
                      <a:pt x="398" y="1164"/>
                      <a:pt x="396" y="1167"/>
                    </a:cubicBezTo>
                    <a:cubicBezTo>
                      <a:pt x="391" y="1175"/>
                      <a:pt x="384" y="1178"/>
                      <a:pt x="375" y="1177"/>
                    </a:cubicBezTo>
                    <a:cubicBezTo>
                      <a:pt x="373" y="1177"/>
                      <a:pt x="370" y="1176"/>
                      <a:pt x="368" y="1174"/>
                    </a:cubicBezTo>
                    <a:cubicBezTo>
                      <a:pt x="362" y="1168"/>
                      <a:pt x="359" y="1161"/>
                      <a:pt x="362" y="1153"/>
                    </a:cubicBezTo>
                    <a:cubicBezTo>
                      <a:pt x="363" y="1149"/>
                      <a:pt x="362" y="1148"/>
                      <a:pt x="359" y="1146"/>
                    </a:cubicBezTo>
                    <a:cubicBezTo>
                      <a:pt x="321" y="1118"/>
                      <a:pt x="284" y="1090"/>
                      <a:pt x="246" y="1062"/>
                    </a:cubicBezTo>
                    <a:cubicBezTo>
                      <a:pt x="240" y="1058"/>
                      <a:pt x="233" y="1053"/>
                      <a:pt x="227" y="1048"/>
                    </a:cubicBezTo>
                    <a:cubicBezTo>
                      <a:pt x="226" y="1047"/>
                      <a:pt x="224" y="1047"/>
                      <a:pt x="222" y="1047"/>
                    </a:cubicBezTo>
                    <a:cubicBezTo>
                      <a:pt x="214" y="1047"/>
                      <a:pt x="207" y="1045"/>
                      <a:pt x="204" y="1036"/>
                    </a:cubicBezTo>
                    <a:cubicBezTo>
                      <a:pt x="204" y="1036"/>
                      <a:pt x="204" y="1036"/>
                      <a:pt x="203" y="1035"/>
                    </a:cubicBezTo>
                    <a:cubicBezTo>
                      <a:pt x="202" y="1035"/>
                      <a:pt x="200" y="1036"/>
                      <a:pt x="198" y="1037"/>
                    </a:cubicBezTo>
                    <a:cubicBezTo>
                      <a:pt x="191" y="1040"/>
                      <a:pt x="185" y="1038"/>
                      <a:pt x="179" y="1035"/>
                    </a:cubicBezTo>
                    <a:cubicBezTo>
                      <a:pt x="176" y="1034"/>
                      <a:pt x="174" y="1032"/>
                      <a:pt x="173" y="1030"/>
                    </a:cubicBezTo>
                    <a:cubicBezTo>
                      <a:pt x="170" y="1022"/>
                      <a:pt x="170" y="1015"/>
                      <a:pt x="174" y="1008"/>
                    </a:cubicBezTo>
                    <a:cubicBezTo>
                      <a:pt x="177" y="1004"/>
                      <a:pt x="176" y="1002"/>
                      <a:pt x="174" y="999"/>
                    </a:cubicBezTo>
                    <a:cubicBezTo>
                      <a:pt x="162" y="983"/>
                      <a:pt x="151" y="967"/>
                      <a:pt x="140" y="951"/>
                    </a:cubicBezTo>
                    <a:cubicBezTo>
                      <a:pt x="123" y="927"/>
                      <a:pt x="106" y="903"/>
                      <a:pt x="89" y="879"/>
                    </a:cubicBezTo>
                    <a:cubicBezTo>
                      <a:pt x="89" y="879"/>
                      <a:pt x="88" y="878"/>
                      <a:pt x="88" y="877"/>
                    </a:cubicBezTo>
                    <a:cubicBezTo>
                      <a:pt x="84" y="872"/>
                      <a:pt x="84" y="872"/>
                      <a:pt x="78" y="874"/>
                    </a:cubicBezTo>
                    <a:cubicBezTo>
                      <a:pt x="71" y="875"/>
                      <a:pt x="62" y="871"/>
                      <a:pt x="58" y="865"/>
                    </a:cubicBezTo>
                    <a:cubicBezTo>
                      <a:pt x="58" y="864"/>
                      <a:pt x="57" y="863"/>
                      <a:pt x="57" y="862"/>
                    </a:cubicBezTo>
                    <a:cubicBezTo>
                      <a:pt x="56" y="854"/>
                      <a:pt x="58" y="846"/>
                      <a:pt x="65" y="841"/>
                    </a:cubicBezTo>
                    <a:cubicBezTo>
                      <a:pt x="68" y="839"/>
                      <a:pt x="69" y="837"/>
                      <a:pt x="68" y="833"/>
                    </a:cubicBezTo>
                    <a:cubicBezTo>
                      <a:pt x="64" y="819"/>
                      <a:pt x="61" y="804"/>
                      <a:pt x="58" y="790"/>
                    </a:cubicBezTo>
                    <a:cubicBezTo>
                      <a:pt x="46" y="742"/>
                      <a:pt x="35" y="695"/>
                      <a:pt x="24" y="647"/>
                    </a:cubicBezTo>
                    <a:cubicBezTo>
                      <a:pt x="24" y="647"/>
                      <a:pt x="24" y="647"/>
                      <a:pt x="24" y="646"/>
                    </a:cubicBezTo>
                    <a:cubicBezTo>
                      <a:pt x="23" y="640"/>
                      <a:pt x="21" y="637"/>
                      <a:pt x="14" y="635"/>
                    </a:cubicBezTo>
                    <a:cubicBezTo>
                      <a:pt x="6" y="634"/>
                      <a:pt x="2" y="627"/>
                      <a:pt x="0" y="620"/>
                    </a:cubicBezTo>
                    <a:cubicBezTo>
                      <a:pt x="0" y="619"/>
                      <a:pt x="0" y="618"/>
                      <a:pt x="0" y="617"/>
                    </a:cubicBezTo>
                    <a:cubicBezTo>
                      <a:pt x="2" y="608"/>
                      <a:pt x="7" y="601"/>
                      <a:pt x="16" y="600"/>
                    </a:cubicBezTo>
                    <a:cubicBezTo>
                      <a:pt x="20" y="599"/>
                      <a:pt x="22" y="597"/>
                      <a:pt x="22" y="594"/>
                    </a:cubicBezTo>
                    <a:cubicBezTo>
                      <a:pt x="32" y="546"/>
                      <a:pt x="42" y="499"/>
                      <a:pt x="52" y="452"/>
                    </a:cubicBezTo>
                    <a:cubicBezTo>
                      <a:pt x="57" y="432"/>
                      <a:pt x="61" y="413"/>
                      <a:pt x="65" y="393"/>
                    </a:cubicBezTo>
                    <a:cubicBezTo>
                      <a:pt x="65" y="392"/>
                      <a:pt x="65" y="391"/>
                      <a:pt x="66" y="390"/>
                    </a:cubicBezTo>
                    <a:cubicBezTo>
                      <a:pt x="66" y="387"/>
                      <a:pt x="65" y="385"/>
                      <a:pt x="63" y="384"/>
                    </a:cubicBezTo>
                    <a:cubicBezTo>
                      <a:pt x="56" y="379"/>
                      <a:pt x="53" y="372"/>
                      <a:pt x="54" y="364"/>
                    </a:cubicBezTo>
                    <a:cubicBezTo>
                      <a:pt x="54" y="362"/>
                      <a:pt x="55" y="359"/>
                      <a:pt x="57" y="358"/>
                    </a:cubicBezTo>
                    <a:cubicBezTo>
                      <a:pt x="62" y="351"/>
                      <a:pt x="69" y="348"/>
                      <a:pt x="78" y="351"/>
                    </a:cubicBezTo>
                    <a:cubicBezTo>
                      <a:pt x="81" y="351"/>
                      <a:pt x="83" y="351"/>
                      <a:pt x="85" y="348"/>
                    </a:cubicBezTo>
                    <a:cubicBezTo>
                      <a:pt x="97" y="332"/>
                      <a:pt x="109" y="316"/>
                      <a:pt x="121" y="301"/>
                    </a:cubicBezTo>
                    <a:cubicBezTo>
                      <a:pt x="135" y="282"/>
                      <a:pt x="149" y="264"/>
                      <a:pt x="163" y="245"/>
                    </a:cubicBezTo>
                    <a:cubicBezTo>
                      <a:pt x="165" y="243"/>
                      <a:pt x="166" y="240"/>
                      <a:pt x="166" y="237"/>
                    </a:cubicBezTo>
                    <a:cubicBezTo>
                      <a:pt x="166" y="234"/>
                      <a:pt x="167" y="230"/>
                      <a:pt x="168" y="227"/>
                    </a:cubicBezTo>
                    <a:cubicBezTo>
                      <a:pt x="169" y="223"/>
                      <a:pt x="172" y="220"/>
                      <a:pt x="176" y="219"/>
                    </a:cubicBezTo>
                    <a:cubicBezTo>
                      <a:pt x="177" y="218"/>
                      <a:pt x="178" y="218"/>
                      <a:pt x="179" y="217"/>
                    </a:cubicBezTo>
                    <a:cubicBezTo>
                      <a:pt x="185" y="217"/>
                      <a:pt x="189" y="213"/>
                      <a:pt x="192" y="208"/>
                    </a:cubicBezTo>
                    <a:cubicBezTo>
                      <a:pt x="197" y="201"/>
                      <a:pt x="202" y="195"/>
                      <a:pt x="207" y="188"/>
                    </a:cubicBezTo>
                    <a:cubicBezTo>
                      <a:pt x="209" y="186"/>
                      <a:pt x="209" y="184"/>
                      <a:pt x="207" y="181"/>
                    </a:cubicBezTo>
                    <a:cubicBezTo>
                      <a:pt x="203" y="174"/>
                      <a:pt x="204" y="167"/>
                      <a:pt x="208" y="160"/>
                    </a:cubicBezTo>
                    <a:cubicBezTo>
                      <a:pt x="211" y="154"/>
                      <a:pt x="218" y="153"/>
                      <a:pt x="224" y="154"/>
                    </a:cubicBezTo>
                    <a:cubicBezTo>
                      <a:pt x="227" y="154"/>
                      <a:pt x="230" y="155"/>
                      <a:pt x="233" y="157"/>
                    </a:cubicBezTo>
                    <a:cubicBezTo>
                      <a:pt x="236" y="159"/>
                      <a:pt x="239" y="159"/>
                      <a:pt x="242" y="157"/>
                    </a:cubicBezTo>
                    <a:cubicBezTo>
                      <a:pt x="259" y="146"/>
                      <a:pt x="277" y="135"/>
                      <a:pt x="295" y="124"/>
                    </a:cubicBezTo>
                    <a:cubicBezTo>
                      <a:pt x="320" y="109"/>
                      <a:pt x="345" y="94"/>
                      <a:pt x="370" y="79"/>
                    </a:cubicBezTo>
                    <a:cubicBezTo>
                      <a:pt x="375" y="76"/>
                      <a:pt x="374" y="76"/>
                      <a:pt x="373" y="71"/>
                    </a:cubicBezTo>
                    <a:cubicBezTo>
                      <a:pt x="371" y="62"/>
                      <a:pt x="378" y="53"/>
                      <a:pt x="383" y="50"/>
                    </a:cubicBezTo>
                    <a:cubicBezTo>
                      <a:pt x="390" y="46"/>
                      <a:pt x="397" y="48"/>
                      <a:pt x="403" y="51"/>
                    </a:cubicBezTo>
                    <a:cubicBezTo>
                      <a:pt x="406" y="53"/>
                      <a:pt x="408" y="56"/>
                      <a:pt x="411" y="59"/>
                    </a:cubicBezTo>
                    <a:close/>
                    <a:moveTo>
                      <a:pt x="1087" y="309"/>
                    </a:moveTo>
                    <a:cubicBezTo>
                      <a:pt x="1085" y="307"/>
                      <a:pt x="1083" y="305"/>
                      <a:pt x="1081" y="304"/>
                    </a:cubicBezTo>
                    <a:cubicBezTo>
                      <a:pt x="1079" y="302"/>
                      <a:pt x="1077" y="300"/>
                      <a:pt x="1075" y="298"/>
                    </a:cubicBezTo>
                    <a:cubicBezTo>
                      <a:pt x="1072" y="296"/>
                      <a:pt x="1070" y="294"/>
                      <a:pt x="1068" y="292"/>
                    </a:cubicBezTo>
                    <a:cubicBezTo>
                      <a:pt x="1066" y="290"/>
                      <a:pt x="1063" y="289"/>
                      <a:pt x="1061" y="287"/>
                    </a:cubicBezTo>
                    <a:cubicBezTo>
                      <a:pt x="1057" y="283"/>
                      <a:pt x="1053" y="280"/>
                      <a:pt x="1049" y="276"/>
                    </a:cubicBezTo>
                    <a:cubicBezTo>
                      <a:pt x="1046" y="274"/>
                      <a:pt x="1044" y="272"/>
                      <a:pt x="1042" y="270"/>
                    </a:cubicBezTo>
                    <a:cubicBezTo>
                      <a:pt x="1040" y="268"/>
                      <a:pt x="1037" y="266"/>
                      <a:pt x="1035" y="264"/>
                    </a:cubicBezTo>
                    <a:cubicBezTo>
                      <a:pt x="1031" y="261"/>
                      <a:pt x="1027" y="257"/>
                      <a:pt x="1022" y="253"/>
                    </a:cubicBezTo>
                    <a:cubicBezTo>
                      <a:pt x="1020" y="251"/>
                      <a:pt x="1018" y="250"/>
                      <a:pt x="1016" y="248"/>
                    </a:cubicBezTo>
                    <a:cubicBezTo>
                      <a:pt x="1009" y="241"/>
                      <a:pt x="1001" y="235"/>
                      <a:pt x="993" y="229"/>
                    </a:cubicBezTo>
                    <a:cubicBezTo>
                      <a:pt x="998" y="234"/>
                      <a:pt x="1003" y="238"/>
                      <a:pt x="1009" y="243"/>
                    </a:cubicBezTo>
                    <a:cubicBezTo>
                      <a:pt x="1011" y="245"/>
                      <a:pt x="1014" y="247"/>
                      <a:pt x="1016" y="248"/>
                    </a:cubicBezTo>
                    <a:cubicBezTo>
                      <a:pt x="1020" y="252"/>
                      <a:pt x="1024" y="256"/>
                      <a:pt x="1028" y="260"/>
                    </a:cubicBezTo>
                    <a:cubicBezTo>
                      <a:pt x="1030" y="261"/>
                      <a:pt x="1033" y="263"/>
                      <a:pt x="1035" y="265"/>
                    </a:cubicBezTo>
                    <a:cubicBezTo>
                      <a:pt x="1037" y="266"/>
                      <a:pt x="1040" y="268"/>
                      <a:pt x="1042" y="270"/>
                    </a:cubicBezTo>
                    <a:cubicBezTo>
                      <a:pt x="1044" y="272"/>
                      <a:pt x="1046" y="274"/>
                      <a:pt x="1049" y="276"/>
                    </a:cubicBezTo>
                    <a:cubicBezTo>
                      <a:pt x="1053" y="280"/>
                      <a:pt x="1057" y="283"/>
                      <a:pt x="1061" y="287"/>
                    </a:cubicBezTo>
                    <a:cubicBezTo>
                      <a:pt x="1063" y="289"/>
                      <a:pt x="1066" y="290"/>
                      <a:pt x="1068" y="292"/>
                    </a:cubicBezTo>
                    <a:cubicBezTo>
                      <a:pt x="1070" y="294"/>
                      <a:pt x="1072" y="296"/>
                      <a:pt x="1075" y="298"/>
                    </a:cubicBezTo>
                    <a:cubicBezTo>
                      <a:pt x="1077" y="300"/>
                      <a:pt x="1079" y="302"/>
                      <a:pt x="1081" y="304"/>
                    </a:cubicBezTo>
                    <a:cubicBezTo>
                      <a:pt x="1083" y="305"/>
                      <a:pt x="1085" y="307"/>
                      <a:pt x="1087" y="309"/>
                    </a:cubicBezTo>
                    <a:cubicBezTo>
                      <a:pt x="1089" y="310"/>
                      <a:pt x="1090" y="312"/>
                      <a:pt x="1092" y="314"/>
                    </a:cubicBezTo>
                    <a:cubicBezTo>
                      <a:pt x="1092" y="314"/>
                      <a:pt x="1093" y="313"/>
                      <a:pt x="1093" y="313"/>
                    </a:cubicBezTo>
                    <a:cubicBezTo>
                      <a:pt x="1091" y="312"/>
                      <a:pt x="1089" y="310"/>
                      <a:pt x="1087" y="309"/>
                    </a:cubicBezTo>
                    <a:close/>
                    <a:moveTo>
                      <a:pt x="1145" y="396"/>
                    </a:moveTo>
                    <a:cubicBezTo>
                      <a:pt x="1145" y="397"/>
                      <a:pt x="1145" y="398"/>
                      <a:pt x="1145" y="399"/>
                    </a:cubicBezTo>
                    <a:cubicBezTo>
                      <a:pt x="1146" y="399"/>
                      <a:pt x="1146" y="399"/>
                      <a:pt x="1146" y="399"/>
                    </a:cubicBezTo>
                    <a:cubicBezTo>
                      <a:pt x="1146" y="398"/>
                      <a:pt x="1145" y="397"/>
                      <a:pt x="1145" y="396"/>
                    </a:cubicBezTo>
                    <a:cubicBezTo>
                      <a:pt x="1144" y="394"/>
                      <a:pt x="1143" y="391"/>
                      <a:pt x="1143" y="389"/>
                    </a:cubicBezTo>
                    <a:cubicBezTo>
                      <a:pt x="1142" y="392"/>
                      <a:pt x="1143" y="394"/>
                      <a:pt x="1145" y="396"/>
                    </a:cubicBezTo>
                    <a:close/>
                    <a:moveTo>
                      <a:pt x="673" y="510"/>
                    </a:moveTo>
                    <a:cubicBezTo>
                      <a:pt x="673" y="508"/>
                      <a:pt x="673" y="507"/>
                      <a:pt x="673" y="506"/>
                    </a:cubicBezTo>
                    <a:cubicBezTo>
                      <a:pt x="670" y="493"/>
                      <a:pt x="668" y="480"/>
                      <a:pt x="665" y="467"/>
                    </a:cubicBezTo>
                    <a:cubicBezTo>
                      <a:pt x="659" y="437"/>
                      <a:pt x="653" y="407"/>
                      <a:pt x="647" y="377"/>
                    </a:cubicBezTo>
                    <a:cubicBezTo>
                      <a:pt x="646" y="372"/>
                      <a:pt x="645" y="369"/>
                      <a:pt x="639" y="367"/>
                    </a:cubicBezTo>
                    <a:cubicBezTo>
                      <a:pt x="637" y="367"/>
                      <a:pt x="636" y="367"/>
                      <a:pt x="634" y="368"/>
                    </a:cubicBezTo>
                    <a:cubicBezTo>
                      <a:pt x="628" y="373"/>
                      <a:pt x="623" y="378"/>
                      <a:pt x="617" y="383"/>
                    </a:cubicBezTo>
                    <a:cubicBezTo>
                      <a:pt x="598" y="399"/>
                      <a:pt x="579" y="414"/>
                      <a:pt x="560" y="430"/>
                    </a:cubicBezTo>
                    <a:cubicBezTo>
                      <a:pt x="550" y="439"/>
                      <a:pt x="539" y="448"/>
                      <a:pt x="529" y="457"/>
                    </a:cubicBezTo>
                    <a:cubicBezTo>
                      <a:pt x="528" y="457"/>
                      <a:pt x="526" y="459"/>
                      <a:pt x="526" y="460"/>
                    </a:cubicBezTo>
                    <a:cubicBezTo>
                      <a:pt x="525" y="463"/>
                      <a:pt x="527" y="468"/>
                      <a:pt x="531" y="470"/>
                    </a:cubicBezTo>
                    <a:cubicBezTo>
                      <a:pt x="538" y="472"/>
                      <a:pt x="545" y="475"/>
                      <a:pt x="552" y="477"/>
                    </a:cubicBezTo>
                    <a:cubicBezTo>
                      <a:pt x="588" y="490"/>
                      <a:pt x="625" y="502"/>
                      <a:pt x="661" y="515"/>
                    </a:cubicBezTo>
                    <a:cubicBezTo>
                      <a:pt x="667" y="517"/>
                      <a:pt x="668" y="517"/>
                      <a:pt x="672" y="512"/>
                    </a:cubicBezTo>
                    <a:cubicBezTo>
                      <a:pt x="673" y="511"/>
                      <a:pt x="673" y="510"/>
                      <a:pt x="673" y="510"/>
                    </a:cubicBezTo>
                    <a:close/>
                    <a:moveTo>
                      <a:pt x="728" y="845"/>
                    </a:moveTo>
                    <a:cubicBezTo>
                      <a:pt x="728" y="843"/>
                      <a:pt x="728" y="843"/>
                      <a:pt x="728" y="842"/>
                    </a:cubicBezTo>
                    <a:cubicBezTo>
                      <a:pt x="727" y="837"/>
                      <a:pt x="726" y="832"/>
                      <a:pt x="725" y="827"/>
                    </a:cubicBezTo>
                    <a:cubicBezTo>
                      <a:pt x="718" y="790"/>
                      <a:pt x="710" y="752"/>
                      <a:pt x="703" y="714"/>
                    </a:cubicBezTo>
                    <a:cubicBezTo>
                      <a:pt x="702" y="707"/>
                      <a:pt x="695" y="704"/>
                      <a:pt x="689" y="709"/>
                    </a:cubicBezTo>
                    <a:cubicBezTo>
                      <a:pt x="660" y="732"/>
                      <a:pt x="631" y="755"/>
                      <a:pt x="603" y="777"/>
                    </a:cubicBezTo>
                    <a:cubicBezTo>
                      <a:pt x="595" y="783"/>
                      <a:pt x="587" y="789"/>
                      <a:pt x="580" y="796"/>
                    </a:cubicBezTo>
                    <a:cubicBezTo>
                      <a:pt x="576" y="799"/>
                      <a:pt x="576" y="804"/>
                      <a:pt x="581" y="806"/>
                    </a:cubicBezTo>
                    <a:cubicBezTo>
                      <a:pt x="583" y="806"/>
                      <a:pt x="584" y="807"/>
                      <a:pt x="585" y="807"/>
                    </a:cubicBezTo>
                    <a:cubicBezTo>
                      <a:pt x="619" y="818"/>
                      <a:pt x="652" y="829"/>
                      <a:pt x="686" y="840"/>
                    </a:cubicBezTo>
                    <a:cubicBezTo>
                      <a:pt x="696" y="843"/>
                      <a:pt x="707" y="846"/>
                      <a:pt x="717" y="850"/>
                    </a:cubicBezTo>
                    <a:cubicBezTo>
                      <a:pt x="722" y="851"/>
                      <a:pt x="724" y="850"/>
                      <a:pt x="728" y="847"/>
                    </a:cubicBezTo>
                    <a:cubicBezTo>
                      <a:pt x="728" y="846"/>
                      <a:pt x="728" y="845"/>
                      <a:pt x="728" y="845"/>
                    </a:cubicBezTo>
                    <a:close/>
                    <a:moveTo>
                      <a:pt x="570" y="819"/>
                    </a:moveTo>
                    <a:cubicBezTo>
                      <a:pt x="570" y="820"/>
                      <a:pt x="570" y="821"/>
                      <a:pt x="570" y="822"/>
                    </a:cubicBezTo>
                    <a:cubicBezTo>
                      <a:pt x="574" y="839"/>
                      <a:pt x="577" y="857"/>
                      <a:pt x="580" y="874"/>
                    </a:cubicBezTo>
                    <a:cubicBezTo>
                      <a:pt x="584" y="897"/>
                      <a:pt x="588" y="920"/>
                      <a:pt x="592" y="943"/>
                    </a:cubicBezTo>
                    <a:cubicBezTo>
                      <a:pt x="593" y="948"/>
                      <a:pt x="594" y="952"/>
                      <a:pt x="600" y="954"/>
                    </a:cubicBezTo>
                    <a:cubicBezTo>
                      <a:pt x="604" y="954"/>
                      <a:pt x="605" y="955"/>
                      <a:pt x="608" y="953"/>
                    </a:cubicBezTo>
                    <a:cubicBezTo>
                      <a:pt x="624" y="940"/>
                      <a:pt x="640" y="928"/>
                      <a:pt x="656" y="916"/>
                    </a:cubicBezTo>
                    <a:cubicBezTo>
                      <a:pt x="676" y="900"/>
                      <a:pt x="697" y="884"/>
                      <a:pt x="718" y="868"/>
                    </a:cubicBezTo>
                    <a:cubicBezTo>
                      <a:pt x="720" y="867"/>
                      <a:pt x="721" y="865"/>
                      <a:pt x="721" y="862"/>
                    </a:cubicBezTo>
                    <a:cubicBezTo>
                      <a:pt x="720" y="860"/>
                      <a:pt x="718" y="859"/>
                      <a:pt x="716" y="858"/>
                    </a:cubicBezTo>
                    <a:cubicBezTo>
                      <a:pt x="707" y="855"/>
                      <a:pt x="697" y="852"/>
                      <a:pt x="687" y="849"/>
                    </a:cubicBezTo>
                    <a:cubicBezTo>
                      <a:pt x="653" y="838"/>
                      <a:pt x="619" y="827"/>
                      <a:pt x="585" y="816"/>
                    </a:cubicBezTo>
                    <a:cubicBezTo>
                      <a:pt x="583" y="815"/>
                      <a:pt x="580" y="814"/>
                      <a:pt x="577" y="814"/>
                    </a:cubicBezTo>
                    <a:cubicBezTo>
                      <a:pt x="574" y="813"/>
                      <a:pt x="570" y="816"/>
                      <a:pt x="570" y="819"/>
                    </a:cubicBezTo>
                    <a:close/>
                    <a:moveTo>
                      <a:pt x="966" y="584"/>
                    </a:moveTo>
                    <a:cubicBezTo>
                      <a:pt x="966" y="584"/>
                      <a:pt x="966" y="584"/>
                      <a:pt x="966" y="584"/>
                    </a:cubicBezTo>
                    <a:cubicBezTo>
                      <a:pt x="966" y="580"/>
                      <a:pt x="966" y="577"/>
                      <a:pt x="966" y="573"/>
                    </a:cubicBezTo>
                    <a:cubicBezTo>
                      <a:pt x="966" y="554"/>
                      <a:pt x="966" y="535"/>
                      <a:pt x="966" y="516"/>
                    </a:cubicBezTo>
                    <a:cubicBezTo>
                      <a:pt x="966" y="513"/>
                      <a:pt x="966" y="511"/>
                      <a:pt x="963" y="509"/>
                    </a:cubicBezTo>
                    <a:cubicBezTo>
                      <a:pt x="959" y="508"/>
                      <a:pt x="957" y="508"/>
                      <a:pt x="954" y="510"/>
                    </a:cubicBezTo>
                    <a:cubicBezTo>
                      <a:pt x="939" y="522"/>
                      <a:pt x="923" y="533"/>
                      <a:pt x="907" y="544"/>
                    </a:cubicBezTo>
                    <a:cubicBezTo>
                      <a:pt x="889" y="558"/>
                      <a:pt x="871" y="571"/>
                      <a:pt x="852" y="585"/>
                    </a:cubicBezTo>
                    <a:cubicBezTo>
                      <a:pt x="850" y="586"/>
                      <a:pt x="849" y="587"/>
                      <a:pt x="850" y="590"/>
                    </a:cubicBezTo>
                    <a:cubicBezTo>
                      <a:pt x="850" y="592"/>
                      <a:pt x="850" y="594"/>
                      <a:pt x="850" y="595"/>
                    </a:cubicBezTo>
                    <a:cubicBezTo>
                      <a:pt x="849" y="598"/>
                      <a:pt x="850" y="599"/>
                      <a:pt x="852" y="601"/>
                    </a:cubicBezTo>
                    <a:cubicBezTo>
                      <a:pt x="860" y="606"/>
                      <a:pt x="867" y="611"/>
                      <a:pt x="874" y="616"/>
                    </a:cubicBezTo>
                    <a:cubicBezTo>
                      <a:pt x="876" y="618"/>
                      <a:pt x="879" y="620"/>
                      <a:pt x="882" y="621"/>
                    </a:cubicBezTo>
                    <a:cubicBezTo>
                      <a:pt x="907" y="633"/>
                      <a:pt x="932" y="645"/>
                      <a:pt x="957" y="657"/>
                    </a:cubicBezTo>
                    <a:cubicBezTo>
                      <a:pt x="964" y="661"/>
                      <a:pt x="966" y="660"/>
                      <a:pt x="966" y="651"/>
                    </a:cubicBezTo>
                    <a:cubicBezTo>
                      <a:pt x="966" y="629"/>
                      <a:pt x="966" y="607"/>
                      <a:pt x="966" y="584"/>
                    </a:cubicBezTo>
                    <a:close/>
                    <a:moveTo>
                      <a:pt x="519" y="478"/>
                    </a:moveTo>
                    <a:cubicBezTo>
                      <a:pt x="519" y="480"/>
                      <a:pt x="519" y="482"/>
                      <a:pt x="519" y="484"/>
                    </a:cubicBezTo>
                    <a:cubicBezTo>
                      <a:pt x="525" y="515"/>
                      <a:pt x="531" y="547"/>
                      <a:pt x="536" y="578"/>
                    </a:cubicBezTo>
                    <a:cubicBezTo>
                      <a:pt x="539" y="590"/>
                      <a:pt x="541" y="602"/>
                      <a:pt x="543" y="614"/>
                    </a:cubicBezTo>
                    <a:cubicBezTo>
                      <a:pt x="543" y="616"/>
                      <a:pt x="544" y="618"/>
                      <a:pt x="545" y="619"/>
                    </a:cubicBezTo>
                    <a:cubicBezTo>
                      <a:pt x="547" y="621"/>
                      <a:pt x="549" y="622"/>
                      <a:pt x="552" y="622"/>
                    </a:cubicBezTo>
                    <a:cubicBezTo>
                      <a:pt x="553" y="622"/>
                      <a:pt x="555" y="621"/>
                      <a:pt x="557" y="620"/>
                    </a:cubicBezTo>
                    <a:cubicBezTo>
                      <a:pt x="574" y="605"/>
                      <a:pt x="592" y="591"/>
                      <a:pt x="610" y="576"/>
                    </a:cubicBezTo>
                    <a:cubicBezTo>
                      <a:pt x="626" y="563"/>
                      <a:pt x="642" y="550"/>
                      <a:pt x="659" y="537"/>
                    </a:cubicBezTo>
                    <a:cubicBezTo>
                      <a:pt x="659" y="536"/>
                      <a:pt x="660" y="535"/>
                      <a:pt x="661" y="534"/>
                    </a:cubicBezTo>
                    <a:cubicBezTo>
                      <a:pt x="614" y="515"/>
                      <a:pt x="567" y="496"/>
                      <a:pt x="519" y="478"/>
                    </a:cubicBezTo>
                    <a:close/>
                    <a:moveTo>
                      <a:pt x="265" y="585"/>
                    </a:moveTo>
                    <a:cubicBezTo>
                      <a:pt x="267" y="584"/>
                      <a:pt x="269" y="583"/>
                      <a:pt x="270" y="582"/>
                    </a:cubicBezTo>
                    <a:cubicBezTo>
                      <a:pt x="277" y="575"/>
                      <a:pt x="285" y="569"/>
                      <a:pt x="293" y="562"/>
                    </a:cubicBezTo>
                    <a:cubicBezTo>
                      <a:pt x="297" y="559"/>
                      <a:pt x="299" y="555"/>
                      <a:pt x="302" y="550"/>
                    </a:cubicBezTo>
                    <a:cubicBezTo>
                      <a:pt x="312" y="526"/>
                      <a:pt x="322" y="502"/>
                      <a:pt x="332" y="479"/>
                    </a:cubicBezTo>
                    <a:cubicBezTo>
                      <a:pt x="335" y="472"/>
                      <a:pt x="338" y="466"/>
                      <a:pt x="341" y="459"/>
                    </a:cubicBezTo>
                    <a:cubicBezTo>
                      <a:pt x="341" y="458"/>
                      <a:pt x="342" y="457"/>
                      <a:pt x="341" y="456"/>
                    </a:cubicBezTo>
                    <a:cubicBezTo>
                      <a:pt x="340" y="451"/>
                      <a:pt x="335" y="448"/>
                      <a:pt x="331" y="449"/>
                    </a:cubicBezTo>
                    <a:cubicBezTo>
                      <a:pt x="320" y="450"/>
                      <a:pt x="309" y="452"/>
                      <a:pt x="298" y="453"/>
                    </a:cubicBezTo>
                    <a:cubicBezTo>
                      <a:pt x="282" y="455"/>
                      <a:pt x="267" y="458"/>
                      <a:pt x="251" y="460"/>
                    </a:cubicBezTo>
                    <a:cubicBezTo>
                      <a:pt x="243" y="461"/>
                      <a:pt x="235" y="462"/>
                      <a:pt x="227" y="463"/>
                    </a:cubicBezTo>
                    <a:cubicBezTo>
                      <a:pt x="224" y="463"/>
                      <a:pt x="223" y="464"/>
                      <a:pt x="223" y="467"/>
                    </a:cubicBezTo>
                    <a:cubicBezTo>
                      <a:pt x="222" y="479"/>
                      <a:pt x="222" y="491"/>
                      <a:pt x="221" y="503"/>
                    </a:cubicBezTo>
                    <a:cubicBezTo>
                      <a:pt x="221" y="506"/>
                      <a:pt x="222" y="509"/>
                      <a:pt x="223" y="511"/>
                    </a:cubicBezTo>
                    <a:cubicBezTo>
                      <a:pt x="236" y="534"/>
                      <a:pt x="249" y="556"/>
                      <a:pt x="262" y="579"/>
                    </a:cubicBezTo>
                    <a:cubicBezTo>
                      <a:pt x="263" y="581"/>
                      <a:pt x="264" y="583"/>
                      <a:pt x="265" y="585"/>
                    </a:cubicBezTo>
                    <a:close/>
                    <a:moveTo>
                      <a:pt x="279" y="797"/>
                    </a:moveTo>
                    <a:cubicBezTo>
                      <a:pt x="277" y="801"/>
                      <a:pt x="279" y="803"/>
                      <a:pt x="282" y="804"/>
                    </a:cubicBezTo>
                    <a:cubicBezTo>
                      <a:pt x="285" y="806"/>
                      <a:pt x="288" y="808"/>
                      <a:pt x="291" y="810"/>
                    </a:cubicBezTo>
                    <a:cubicBezTo>
                      <a:pt x="316" y="825"/>
                      <a:pt x="341" y="841"/>
                      <a:pt x="365" y="856"/>
                    </a:cubicBezTo>
                    <a:cubicBezTo>
                      <a:pt x="368" y="858"/>
                      <a:pt x="370" y="858"/>
                      <a:pt x="373" y="856"/>
                    </a:cubicBezTo>
                    <a:cubicBezTo>
                      <a:pt x="384" y="847"/>
                      <a:pt x="396" y="838"/>
                      <a:pt x="408" y="830"/>
                    </a:cubicBezTo>
                    <a:cubicBezTo>
                      <a:pt x="412" y="827"/>
                      <a:pt x="414" y="823"/>
                      <a:pt x="413" y="818"/>
                    </a:cubicBezTo>
                    <a:cubicBezTo>
                      <a:pt x="412" y="811"/>
                      <a:pt x="411" y="803"/>
                      <a:pt x="410" y="796"/>
                    </a:cubicBezTo>
                    <a:cubicBezTo>
                      <a:pt x="409" y="780"/>
                      <a:pt x="407" y="764"/>
                      <a:pt x="405" y="748"/>
                    </a:cubicBezTo>
                    <a:cubicBezTo>
                      <a:pt x="405" y="745"/>
                      <a:pt x="404" y="743"/>
                      <a:pt x="402" y="742"/>
                    </a:cubicBezTo>
                    <a:cubicBezTo>
                      <a:pt x="399" y="741"/>
                      <a:pt x="396" y="740"/>
                      <a:pt x="394" y="738"/>
                    </a:cubicBezTo>
                    <a:cubicBezTo>
                      <a:pt x="391" y="736"/>
                      <a:pt x="388" y="737"/>
                      <a:pt x="384" y="738"/>
                    </a:cubicBezTo>
                    <a:cubicBezTo>
                      <a:pt x="351" y="755"/>
                      <a:pt x="317" y="772"/>
                      <a:pt x="284" y="789"/>
                    </a:cubicBezTo>
                    <a:cubicBezTo>
                      <a:pt x="281" y="791"/>
                      <a:pt x="278" y="793"/>
                      <a:pt x="279" y="797"/>
                    </a:cubicBezTo>
                    <a:close/>
                    <a:moveTo>
                      <a:pt x="609" y="92"/>
                    </a:moveTo>
                    <a:cubicBezTo>
                      <a:pt x="608" y="92"/>
                      <a:pt x="607" y="92"/>
                      <a:pt x="606" y="93"/>
                    </a:cubicBezTo>
                    <a:cubicBezTo>
                      <a:pt x="595" y="98"/>
                      <a:pt x="584" y="103"/>
                      <a:pt x="573" y="109"/>
                    </a:cubicBezTo>
                    <a:cubicBezTo>
                      <a:pt x="538" y="125"/>
                      <a:pt x="503" y="142"/>
                      <a:pt x="469" y="159"/>
                    </a:cubicBezTo>
                    <a:cubicBezTo>
                      <a:pt x="468" y="159"/>
                      <a:pt x="466" y="160"/>
                      <a:pt x="465" y="161"/>
                    </a:cubicBezTo>
                    <a:cubicBezTo>
                      <a:pt x="463" y="162"/>
                      <a:pt x="463" y="165"/>
                      <a:pt x="466" y="166"/>
                    </a:cubicBezTo>
                    <a:cubicBezTo>
                      <a:pt x="467" y="167"/>
                      <a:pt x="468" y="167"/>
                      <a:pt x="470" y="168"/>
                    </a:cubicBezTo>
                    <a:cubicBezTo>
                      <a:pt x="506" y="176"/>
                      <a:pt x="542" y="184"/>
                      <a:pt x="579" y="192"/>
                    </a:cubicBezTo>
                    <a:cubicBezTo>
                      <a:pt x="589" y="194"/>
                      <a:pt x="598" y="196"/>
                      <a:pt x="608" y="198"/>
                    </a:cubicBezTo>
                    <a:cubicBezTo>
                      <a:pt x="611" y="199"/>
                      <a:pt x="612" y="199"/>
                      <a:pt x="614" y="196"/>
                    </a:cubicBezTo>
                    <a:cubicBezTo>
                      <a:pt x="615" y="195"/>
                      <a:pt x="617" y="193"/>
                      <a:pt x="618" y="192"/>
                    </a:cubicBezTo>
                    <a:cubicBezTo>
                      <a:pt x="622" y="191"/>
                      <a:pt x="622" y="188"/>
                      <a:pt x="622" y="185"/>
                    </a:cubicBezTo>
                    <a:cubicBezTo>
                      <a:pt x="622" y="177"/>
                      <a:pt x="622" y="170"/>
                      <a:pt x="622" y="162"/>
                    </a:cubicBezTo>
                    <a:cubicBezTo>
                      <a:pt x="621" y="145"/>
                      <a:pt x="621" y="127"/>
                      <a:pt x="620" y="109"/>
                    </a:cubicBezTo>
                    <a:cubicBezTo>
                      <a:pt x="620" y="106"/>
                      <a:pt x="621" y="104"/>
                      <a:pt x="620" y="101"/>
                    </a:cubicBezTo>
                    <a:cubicBezTo>
                      <a:pt x="620" y="100"/>
                      <a:pt x="619" y="98"/>
                      <a:pt x="618" y="98"/>
                    </a:cubicBezTo>
                    <a:cubicBezTo>
                      <a:pt x="615" y="96"/>
                      <a:pt x="612" y="94"/>
                      <a:pt x="609" y="92"/>
                    </a:cubicBezTo>
                    <a:close/>
                    <a:moveTo>
                      <a:pt x="897" y="885"/>
                    </a:moveTo>
                    <a:cubicBezTo>
                      <a:pt x="897" y="885"/>
                      <a:pt x="897" y="885"/>
                      <a:pt x="897" y="885"/>
                    </a:cubicBezTo>
                    <a:cubicBezTo>
                      <a:pt x="895" y="885"/>
                      <a:pt x="892" y="885"/>
                      <a:pt x="890" y="885"/>
                    </a:cubicBezTo>
                    <a:cubicBezTo>
                      <a:pt x="888" y="885"/>
                      <a:pt x="886" y="886"/>
                      <a:pt x="885" y="887"/>
                    </a:cubicBezTo>
                    <a:cubicBezTo>
                      <a:pt x="880" y="893"/>
                      <a:pt x="875" y="899"/>
                      <a:pt x="869" y="904"/>
                    </a:cubicBezTo>
                    <a:cubicBezTo>
                      <a:pt x="860" y="915"/>
                      <a:pt x="850" y="926"/>
                      <a:pt x="841" y="937"/>
                    </a:cubicBezTo>
                    <a:cubicBezTo>
                      <a:pt x="833" y="945"/>
                      <a:pt x="826" y="953"/>
                      <a:pt x="819" y="961"/>
                    </a:cubicBezTo>
                    <a:cubicBezTo>
                      <a:pt x="818" y="963"/>
                      <a:pt x="817" y="964"/>
                      <a:pt x="817" y="966"/>
                    </a:cubicBezTo>
                    <a:cubicBezTo>
                      <a:pt x="819" y="976"/>
                      <a:pt x="821" y="986"/>
                      <a:pt x="822" y="996"/>
                    </a:cubicBezTo>
                    <a:cubicBezTo>
                      <a:pt x="823" y="999"/>
                      <a:pt x="824" y="1000"/>
                      <a:pt x="827" y="1000"/>
                    </a:cubicBezTo>
                    <a:cubicBezTo>
                      <a:pt x="831" y="999"/>
                      <a:pt x="835" y="999"/>
                      <a:pt x="839" y="999"/>
                    </a:cubicBezTo>
                    <a:cubicBezTo>
                      <a:pt x="848" y="998"/>
                      <a:pt x="856" y="997"/>
                      <a:pt x="865" y="996"/>
                    </a:cubicBezTo>
                    <a:cubicBezTo>
                      <a:pt x="873" y="995"/>
                      <a:pt x="881" y="995"/>
                      <a:pt x="890" y="994"/>
                    </a:cubicBezTo>
                    <a:cubicBezTo>
                      <a:pt x="902" y="993"/>
                      <a:pt x="915" y="991"/>
                      <a:pt x="928" y="990"/>
                    </a:cubicBezTo>
                    <a:cubicBezTo>
                      <a:pt x="932" y="990"/>
                      <a:pt x="935" y="988"/>
                      <a:pt x="937" y="985"/>
                    </a:cubicBezTo>
                    <a:cubicBezTo>
                      <a:pt x="938" y="983"/>
                      <a:pt x="939" y="981"/>
                      <a:pt x="940" y="979"/>
                    </a:cubicBezTo>
                    <a:cubicBezTo>
                      <a:pt x="943" y="977"/>
                      <a:pt x="943" y="974"/>
                      <a:pt x="942" y="971"/>
                    </a:cubicBezTo>
                    <a:cubicBezTo>
                      <a:pt x="932" y="946"/>
                      <a:pt x="922" y="920"/>
                      <a:pt x="912" y="895"/>
                    </a:cubicBezTo>
                    <a:cubicBezTo>
                      <a:pt x="911" y="892"/>
                      <a:pt x="910" y="888"/>
                      <a:pt x="908" y="886"/>
                    </a:cubicBezTo>
                    <a:cubicBezTo>
                      <a:pt x="905" y="884"/>
                      <a:pt x="901" y="885"/>
                      <a:pt x="897" y="885"/>
                    </a:cubicBezTo>
                    <a:close/>
                    <a:moveTo>
                      <a:pt x="325" y="300"/>
                    </a:moveTo>
                    <a:cubicBezTo>
                      <a:pt x="321" y="300"/>
                      <a:pt x="319" y="300"/>
                      <a:pt x="317" y="304"/>
                    </a:cubicBezTo>
                    <a:cubicBezTo>
                      <a:pt x="317" y="306"/>
                      <a:pt x="316" y="307"/>
                      <a:pt x="314" y="308"/>
                    </a:cubicBezTo>
                    <a:cubicBezTo>
                      <a:pt x="312" y="310"/>
                      <a:pt x="312" y="312"/>
                      <a:pt x="313" y="315"/>
                    </a:cubicBezTo>
                    <a:cubicBezTo>
                      <a:pt x="316" y="325"/>
                      <a:pt x="319" y="335"/>
                      <a:pt x="322" y="345"/>
                    </a:cubicBezTo>
                    <a:cubicBezTo>
                      <a:pt x="328" y="365"/>
                      <a:pt x="334" y="384"/>
                      <a:pt x="340" y="404"/>
                    </a:cubicBezTo>
                    <a:cubicBezTo>
                      <a:pt x="341" y="406"/>
                      <a:pt x="341" y="408"/>
                      <a:pt x="344" y="408"/>
                    </a:cubicBezTo>
                    <a:cubicBezTo>
                      <a:pt x="352" y="411"/>
                      <a:pt x="360" y="413"/>
                      <a:pt x="368" y="416"/>
                    </a:cubicBezTo>
                    <a:cubicBezTo>
                      <a:pt x="370" y="416"/>
                      <a:pt x="372" y="416"/>
                      <a:pt x="373" y="414"/>
                    </a:cubicBezTo>
                    <a:cubicBezTo>
                      <a:pt x="376" y="412"/>
                      <a:pt x="379" y="409"/>
                      <a:pt x="381" y="406"/>
                    </a:cubicBezTo>
                    <a:cubicBezTo>
                      <a:pt x="395" y="391"/>
                      <a:pt x="408" y="376"/>
                      <a:pt x="422" y="361"/>
                    </a:cubicBezTo>
                    <a:cubicBezTo>
                      <a:pt x="424" y="359"/>
                      <a:pt x="425" y="356"/>
                      <a:pt x="424" y="353"/>
                    </a:cubicBezTo>
                    <a:cubicBezTo>
                      <a:pt x="422" y="340"/>
                      <a:pt x="421" y="326"/>
                      <a:pt x="419" y="312"/>
                    </a:cubicBezTo>
                    <a:cubicBezTo>
                      <a:pt x="418" y="306"/>
                      <a:pt x="418" y="306"/>
                      <a:pt x="412" y="305"/>
                    </a:cubicBezTo>
                    <a:cubicBezTo>
                      <a:pt x="411" y="305"/>
                      <a:pt x="410" y="305"/>
                      <a:pt x="410" y="305"/>
                    </a:cubicBezTo>
                    <a:cubicBezTo>
                      <a:pt x="401" y="305"/>
                      <a:pt x="392" y="304"/>
                      <a:pt x="384" y="304"/>
                    </a:cubicBezTo>
                    <a:cubicBezTo>
                      <a:pt x="378" y="304"/>
                      <a:pt x="372" y="303"/>
                      <a:pt x="366" y="303"/>
                    </a:cubicBezTo>
                    <a:cubicBezTo>
                      <a:pt x="352" y="302"/>
                      <a:pt x="339" y="301"/>
                      <a:pt x="325" y="300"/>
                    </a:cubicBezTo>
                    <a:close/>
                    <a:moveTo>
                      <a:pt x="1022" y="819"/>
                    </a:moveTo>
                    <a:cubicBezTo>
                      <a:pt x="1021" y="816"/>
                      <a:pt x="1021" y="814"/>
                      <a:pt x="1020" y="812"/>
                    </a:cubicBezTo>
                    <a:cubicBezTo>
                      <a:pt x="1012" y="786"/>
                      <a:pt x="1005" y="760"/>
                      <a:pt x="997" y="734"/>
                    </a:cubicBezTo>
                    <a:cubicBezTo>
                      <a:pt x="995" y="729"/>
                      <a:pt x="994" y="726"/>
                      <a:pt x="991" y="722"/>
                    </a:cubicBezTo>
                    <a:cubicBezTo>
                      <a:pt x="987" y="717"/>
                      <a:pt x="983" y="711"/>
                      <a:pt x="979" y="706"/>
                    </a:cubicBezTo>
                    <a:cubicBezTo>
                      <a:pt x="976" y="702"/>
                      <a:pt x="974" y="701"/>
                      <a:pt x="970" y="702"/>
                    </a:cubicBezTo>
                    <a:cubicBezTo>
                      <a:pt x="966" y="703"/>
                      <a:pt x="965" y="704"/>
                      <a:pt x="964" y="707"/>
                    </a:cubicBezTo>
                    <a:cubicBezTo>
                      <a:pt x="954" y="735"/>
                      <a:pt x="943" y="763"/>
                      <a:pt x="933" y="790"/>
                    </a:cubicBezTo>
                    <a:cubicBezTo>
                      <a:pt x="926" y="809"/>
                      <a:pt x="919" y="828"/>
                      <a:pt x="912" y="847"/>
                    </a:cubicBezTo>
                    <a:cubicBezTo>
                      <a:pt x="911" y="850"/>
                      <a:pt x="910" y="852"/>
                      <a:pt x="913" y="854"/>
                    </a:cubicBezTo>
                    <a:cubicBezTo>
                      <a:pt x="915" y="856"/>
                      <a:pt x="917" y="856"/>
                      <a:pt x="919" y="855"/>
                    </a:cubicBezTo>
                    <a:cubicBezTo>
                      <a:pt x="921" y="855"/>
                      <a:pt x="923" y="854"/>
                      <a:pt x="924" y="854"/>
                    </a:cubicBezTo>
                    <a:cubicBezTo>
                      <a:pt x="952" y="844"/>
                      <a:pt x="980" y="834"/>
                      <a:pt x="1007" y="825"/>
                    </a:cubicBezTo>
                    <a:cubicBezTo>
                      <a:pt x="1012" y="823"/>
                      <a:pt x="1017" y="821"/>
                      <a:pt x="1022" y="819"/>
                    </a:cubicBezTo>
                    <a:close/>
                    <a:moveTo>
                      <a:pt x="167" y="690"/>
                    </a:moveTo>
                    <a:cubicBezTo>
                      <a:pt x="165" y="692"/>
                      <a:pt x="164" y="693"/>
                      <a:pt x="163" y="694"/>
                    </a:cubicBezTo>
                    <a:cubicBezTo>
                      <a:pt x="159" y="698"/>
                      <a:pt x="156" y="702"/>
                      <a:pt x="152" y="705"/>
                    </a:cubicBezTo>
                    <a:cubicBezTo>
                      <a:pt x="149" y="708"/>
                      <a:pt x="148" y="712"/>
                      <a:pt x="148" y="716"/>
                    </a:cubicBezTo>
                    <a:cubicBezTo>
                      <a:pt x="149" y="733"/>
                      <a:pt x="149" y="751"/>
                      <a:pt x="150" y="769"/>
                    </a:cubicBezTo>
                    <a:cubicBezTo>
                      <a:pt x="150" y="784"/>
                      <a:pt x="151" y="800"/>
                      <a:pt x="151" y="816"/>
                    </a:cubicBezTo>
                    <a:cubicBezTo>
                      <a:pt x="151" y="818"/>
                      <a:pt x="151" y="821"/>
                      <a:pt x="151" y="823"/>
                    </a:cubicBezTo>
                    <a:cubicBezTo>
                      <a:pt x="152" y="834"/>
                      <a:pt x="152" y="834"/>
                      <a:pt x="161" y="841"/>
                    </a:cubicBezTo>
                    <a:cubicBezTo>
                      <a:pt x="161" y="841"/>
                      <a:pt x="161" y="841"/>
                      <a:pt x="161" y="841"/>
                    </a:cubicBezTo>
                    <a:cubicBezTo>
                      <a:pt x="163" y="842"/>
                      <a:pt x="164" y="842"/>
                      <a:pt x="166" y="841"/>
                    </a:cubicBezTo>
                    <a:cubicBezTo>
                      <a:pt x="169" y="840"/>
                      <a:pt x="172" y="838"/>
                      <a:pt x="176" y="837"/>
                    </a:cubicBezTo>
                    <a:cubicBezTo>
                      <a:pt x="196" y="827"/>
                      <a:pt x="215" y="817"/>
                      <a:pt x="235" y="808"/>
                    </a:cubicBezTo>
                    <a:cubicBezTo>
                      <a:pt x="240" y="805"/>
                      <a:pt x="240" y="805"/>
                      <a:pt x="239" y="801"/>
                    </a:cubicBezTo>
                    <a:cubicBezTo>
                      <a:pt x="236" y="789"/>
                      <a:pt x="234" y="777"/>
                      <a:pt x="231" y="765"/>
                    </a:cubicBezTo>
                    <a:cubicBezTo>
                      <a:pt x="230" y="763"/>
                      <a:pt x="229" y="760"/>
                      <a:pt x="228" y="759"/>
                    </a:cubicBezTo>
                    <a:cubicBezTo>
                      <a:pt x="222" y="752"/>
                      <a:pt x="216" y="745"/>
                      <a:pt x="210" y="739"/>
                    </a:cubicBezTo>
                    <a:cubicBezTo>
                      <a:pt x="201" y="729"/>
                      <a:pt x="193" y="719"/>
                      <a:pt x="184" y="709"/>
                    </a:cubicBezTo>
                    <a:cubicBezTo>
                      <a:pt x="179" y="703"/>
                      <a:pt x="173" y="697"/>
                      <a:pt x="167" y="690"/>
                    </a:cubicBezTo>
                    <a:close/>
                    <a:moveTo>
                      <a:pt x="635" y="291"/>
                    </a:moveTo>
                    <a:cubicBezTo>
                      <a:pt x="634" y="291"/>
                      <a:pt x="634" y="290"/>
                      <a:pt x="634" y="290"/>
                    </a:cubicBezTo>
                    <a:cubicBezTo>
                      <a:pt x="632" y="274"/>
                      <a:pt x="630" y="259"/>
                      <a:pt x="628" y="244"/>
                    </a:cubicBezTo>
                    <a:cubicBezTo>
                      <a:pt x="628" y="239"/>
                      <a:pt x="628" y="239"/>
                      <a:pt x="623" y="238"/>
                    </a:cubicBezTo>
                    <a:cubicBezTo>
                      <a:pt x="614" y="236"/>
                      <a:pt x="605" y="234"/>
                      <a:pt x="596" y="232"/>
                    </a:cubicBezTo>
                    <a:cubicBezTo>
                      <a:pt x="592" y="231"/>
                      <a:pt x="590" y="232"/>
                      <a:pt x="587" y="234"/>
                    </a:cubicBezTo>
                    <a:cubicBezTo>
                      <a:pt x="578" y="240"/>
                      <a:pt x="568" y="247"/>
                      <a:pt x="558" y="253"/>
                    </a:cubicBezTo>
                    <a:cubicBezTo>
                      <a:pt x="536" y="268"/>
                      <a:pt x="513" y="283"/>
                      <a:pt x="491" y="298"/>
                    </a:cubicBezTo>
                    <a:cubicBezTo>
                      <a:pt x="487" y="301"/>
                      <a:pt x="487" y="301"/>
                      <a:pt x="488" y="306"/>
                    </a:cubicBezTo>
                    <a:cubicBezTo>
                      <a:pt x="489" y="309"/>
                      <a:pt x="491" y="309"/>
                      <a:pt x="493" y="309"/>
                    </a:cubicBezTo>
                    <a:cubicBezTo>
                      <a:pt x="520" y="317"/>
                      <a:pt x="547" y="325"/>
                      <a:pt x="575" y="333"/>
                    </a:cubicBezTo>
                    <a:cubicBezTo>
                      <a:pt x="579" y="334"/>
                      <a:pt x="581" y="334"/>
                      <a:pt x="585" y="331"/>
                    </a:cubicBezTo>
                    <a:cubicBezTo>
                      <a:pt x="593" y="325"/>
                      <a:pt x="601" y="319"/>
                      <a:pt x="610" y="313"/>
                    </a:cubicBezTo>
                    <a:cubicBezTo>
                      <a:pt x="617" y="308"/>
                      <a:pt x="624" y="302"/>
                      <a:pt x="631" y="297"/>
                    </a:cubicBezTo>
                    <a:cubicBezTo>
                      <a:pt x="633" y="296"/>
                      <a:pt x="635" y="294"/>
                      <a:pt x="635" y="291"/>
                    </a:cubicBezTo>
                    <a:close/>
                    <a:moveTo>
                      <a:pt x="408" y="595"/>
                    </a:moveTo>
                    <a:cubicBezTo>
                      <a:pt x="409" y="591"/>
                      <a:pt x="408" y="586"/>
                      <a:pt x="403" y="585"/>
                    </a:cubicBezTo>
                    <a:cubicBezTo>
                      <a:pt x="402" y="584"/>
                      <a:pt x="402" y="584"/>
                      <a:pt x="402" y="584"/>
                    </a:cubicBezTo>
                    <a:cubicBezTo>
                      <a:pt x="400" y="580"/>
                      <a:pt x="397" y="581"/>
                      <a:pt x="394" y="582"/>
                    </a:cubicBezTo>
                    <a:cubicBezTo>
                      <a:pt x="362" y="590"/>
                      <a:pt x="330" y="599"/>
                      <a:pt x="299" y="608"/>
                    </a:cubicBezTo>
                    <a:cubicBezTo>
                      <a:pt x="294" y="609"/>
                      <a:pt x="291" y="611"/>
                      <a:pt x="290" y="616"/>
                    </a:cubicBezTo>
                    <a:cubicBezTo>
                      <a:pt x="290" y="618"/>
                      <a:pt x="290" y="619"/>
                      <a:pt x="292" y="621"/>
                    </a:cubicBezTo>
                    <a:cubicBezTo>
                      <a:pt x="296" y="625"/>
                      <a:pt x="300" y="628"/>
                      <a:pt x="304" y="632"/>
                    </a:cubicBezTo>
                    <a:cubicBezTo>
                      <a:pt x="321" y="647"/>
                      <a:pt x="337" y="661"/>
                      <a:pt x="353" y="676"/>
                    </a:cubicBezTo>
                    <a:cubicBezTo>
                      <a:pt x="367" y="688"/>
                      <a:pt x="381" y="700"/>
                      <a:pt x="394" y="712"/>
                    </a:cubicBezTo>
                    <a:cubicBezTo>
                      <a:pt x="396" y="714"/>
                      <a:pt x="397" y="715"/>
                      <a:pt x="400" y="713"/>
                    </a:cubicBezTo>
                    <a:cubicBezTo>
                      <a:pt x="402" y="712"/>
                      <a:pt x="403" y="712"/>
                      <a:pt x="403" y="709"/>
                    </a:cubicBezTo>
                    <a:cubicBezTo>
                      <a:pt x="404" y="697"/>
                      <a:pt x="405" y="685"/>
                      <a:pt x="405" y="673"/>
                    </a:cubicBezTo>
                    <a:cubicBezTo>
                      <a:pt x="406" y="661"/>
                      <a:pt x="406" y="648"/>
                      <a:pt x="406" y="636"/>
                    </a:cubicBezTo>
                    <a:cubicBezTo>
                      <a:pt x="406" y="635"/>
                      <a:pt x="406" y="634"/>
                      <a:pt x="407" y="634"/>
                    </a:cubicBezTo>
                    <a:cubicBezTo>
                      <a:pt x="407" y="621"/>
                      <a:pt x="408" y="608"/>
                      <a:pt x="408" y="595"/>
                    </a:cubicBezTo>
                    <a:close/>
                    <a:moveTo>
                      <a:pt x="687" y="607"/>
                    </a:moveTo>
                    <a:cubicBezTo>
                      <a:pt x="687" y="601"/>
                      <a:pt x="686" y="595"/>
                      <a:pt x="685" y="590"/>
                    </a:cubicBezTo>
                    <a:cubicBezTo>
                      <a:pt x="683" y="575"/>
                      <a:pt x="681" y="560"/>
                      <a:pt x="679" y="545"/>
                    </a:cubicBezTo>
                    <a:cubicBezTo>
                      <a:pt x="679" y="541"/>
                      <a:pt x="677" y="540"/>
                      <a:pt x="673" y="538"/>
                    </a:cubicBezTo>
                    <a:cubicBezTo>
                      <a:pt x="669" y="536"/>
                      <a:pt x="665" y="537"/>
                      <a:pt x="661" y="540"/>
                    </a:cubicBezTo>
                    <a:cubicBezTo>
                      <a:pt x="637" y="560"/>
                      <a:pt x="613" y="579"/>
                      <a:pt x="589" y="599"/>
                    </a:cubicBezTo>
                    <a:cubicBezTo>
                      <a:pt x="579" y="607"/>
                      <a:pt x="569" y="615"/>
                      <a:pt x="559" y="623"/>
                    </a:cubicBezTo>
                    <a:cubicBezTo>
                      <a:pt x="558" y="624"/>
                      <a:pt x="556" y="626"/>
                      <a:pt x="556" y="627"/>
                    </a:cubicBezTo>
                    <a:cubicBezTo>
                      <a:pt x="556" y="630"/>
                      <a:pt x="557" y="632"/>
                      <a:pt x="558" y="635"/>
                    </a:cubicBezTo>
                    <a:cubicBezTo>
                      <a:pt x="558" y="636"/>
                      <a:pt x="560" y="637"/>
                      <a:pt x="562" y="638"/>
                    </a:cubicBezTo>
                    <a:cubicBezTo>
                      <a:pt x="580" y="645"/>
                      <a:pt x="598" y="652"/>
                      <a:pt x="616" y="659"/>
                    </a:cubicBezTo>
                    <a:cubicBezTo>
                      <a:pt x="620" y="661"/>
                      <a:pt x="623" y="660"/>
                      <a:pt x="627" y="657"/>
                    </a:cubicBezTo>
                    <a:cubicBezTo>
                      <a:pt x="636" y="649"/>
                      <a:pt x="646" y="641"/>
                      <a:pt x="656" y="634"/>
                    </a:cubicBezTo>
                    <a:cubicBezTo>
                      <a:pt x="666" y="626"/>
                      <a:pt x="675" y="618"/>
                      <a:pt x="685" y="610"/>
                    </a:cubicBezTo>
                    <a:cubicBezTo>
                      <a:pt x="686" y="609"/>
                      <a:pt x="687" y="607"/>
                      <a:pt x="687" y="607"/>
                    </a:cubicBezTo>
                    <a:close/>
                    <a:moveTo>
                      <a:pt x="840" y="611"/>
                    </a:moveTo>
                    <a:cubicBezTo>
                      <a:pt x="840" y="614"/>
                      <a:pt x="839" y="616"/>
                      <a:pt x="839" y="618"/>
                    </a:cubicBezTo>
                    <a:cubicBezTo>
                      <a:pt x="839" y="653"/>
                      <a:pt x="839" y="688"/>
                      <a:pt x="838" y="723"/>
                    </a:cubicBezTo>
                    <a:cubicBezTo>
                      <a:pt x="838" y="728"/>
                      <a:pt x="839" y="731"/>
                      <a:pt x="844" y="734"/>
                    </a:cubicBezTo>
                    <a:cubicBezTo>
                      <a:pt x="848" y="736"/>
                      <a:pt x="850" y="736"/>
                      <a:pt x="853" y="735"/>
                    </a:cubicBezTo>
                    <a:cubicBezTo>
                      <a:pt x="867" y="729"/>
                      <a:pt x="882" y="723"/>
                      <a:pt x="896" y="717"/>
                    </a:cubicBezTo>
                    <a:cubicBezTo>
                      <a:pt x="914" y="709"/>
                      <a:pt x="932" y="701"/>
                      <a:pt x="950" y="693"/>
                    </a:cubicBezTo>
                    <a:cubicBezTo>
                      <a:pt x="952" y="693"/>
                      <a:pt x="953" y="692"/>
                      <a:pt x="954" y="691"/>
                    </a:cubicBezTo>
                    <a:cubicBezTo>
                      <a:pt x="955" y="688"/>
                      <a:pt x="955" y="685"/>
                      <a:pt x="955" y="682"/>
                    </a:cubicBezTo>
                    <a:cubicBezTo>
                      <a:pt x="955" y="681"/>
                      <a:pt x="953" y="680"/>
                      <a:pt x="951" y="679"/>
                    </a:cubicBezTo>
                    <a:cubicBezTo>
                      <a:pt x="935" y="667"/>
                      <a:pt x="918" y="654"/>
                      <a:pt x="902" y="642"/>
                    </a:cubicBezTo>
                    <a:cubicBezTo>
                      <a:pt x="898" y="640"/>
                      <a:pt x="893" y="636"/>
                      <a:pt x="889" y="634"/>
                    </a:cubicBezTo>
                    <a:cubicBezTo>
                      <a:pt x="874" y="627"/>
                      <a:pt x="860" y="620"/>
                      <a:pt x="845" y="613"/>
                    </a:cubicBezTo>
                    <a:cubicBezTo>
                      <a:pt x="844" y="613"/>
                      <a:pt x="842" y="612"/>
                      <a:pt x="840" y="611"/>
                    </a:cubicBezTo>
                    <a:close/>
                    <a:moveTo>
                      <a:pt x="558" y="725"/>
                    </a:moveTo>
                    <a:cubicBezTo>
                      <a:pt x="558" y="727"/>
                      <a:pt x="558" y="727"/>
                      <a:pt x="558" y="727"/>
                    </a:cubicBezTo>
                    <a:cubicBezTo>
                      <a:pt x="560" y="747"/>
                      <a:pt x="562" y="768"/>
                      <a:pt x="565" y="788"/>
                    </a:cubicBezTo>
                    <a:cubicBezTo>
                      <a:pt x="566" y="793"/>
                      <a:pt x="573" y="795"/>
                      <a:pt x="577" y="792"/>
                    </a:cubicBezTo>
                    <a:cubicBezTo>
                      <a:pt x="590" y="782"/>
                      <a:pt x="602" y="772"/>
                      <a:pt x="615" y="762"/>
                    </a:cubicBezTo>
                    <a:cubicBezTo>
                      <a:pt x="629" y="751"/>
                      <a:pt x="643" y="739"/>
                      <a:pt x="658" y="728"/>
                    </a:cubicBezTo>
                    <a:cubicBezTo>
                      <a:pt x="667" y="720"/>
                      <a:pt x="677" y="712"/>
                      <a:pt x="687" y="705"/>
                    </a:cubicBezTo>
                    <a:cubicBezTo>
                      <a:pt x="688" y="704"/>
                      <a:pt x="689" y="703"/>
                      <a:pt x="690" y="702"/>
                    </a:cubicBezTo>
                    <a:cubicBezTo>
                      <a:pt x="691" y="698"/>
                      <a:pt x="688" y="693"/>
                      <a:pt x="684" y="691"/>
                    </a:cubicBezTo>
                    <a:cubicBezTo>
                      <a:pt x="666" y="684"/>
                      <a:pt x="648" y="677"/>
                      <a:pt x="630" y="670"/>
                    </a:cubicBezTo>
                    <a:cubicBezTo>
                      <a:pt x="628" y="668"/>
                      <a:pt x="626" y="669"/>
                      <a:pt x="624" y="671"/>
                    </a:cubicBezTo>
                    <a:cubicBezTo>
                      <a:pt x="613" y="680"/>
                      <a:pt x="601" y="689"/>
                      <a:pt x="590" y="698"/>
                    </a:cubicBezTo>
                    <a:cubicBezTo>
                      <a:pt x="580" y="706"/>
                      <a:pt x="570" y="714"/>
                      <a:pt x="560" y="722"/>
                    </a:cubicBezTo>
                    <a:cubicBezTo>
                      <a:pt x="559" y="723"/>
                      <a:pt x="558" y="725"/>
                      <a:pt x="558" y="725"/>
                    </a:cubicBezTo>
                    <a:close/>
                    <a:moveTo>
                      <a:pt x="994" y="696"/>
                    </a:moveTo>
                    <a:cubicBezTo>
                      <a:pt x="996" y="700"/>
                      <a:pt x="997" y="705"/>
                      <a:pt x="998" y="709"/>
                    </a:cubicBezTo>
                    <a:cubicBezTo>
                      <a:pt x="1002" y="723"/>
                      <a:pt x="1006" y="736"/>
                      <a:pt x="1015" y="747"/>
                    </a:cubicBezTo>
                    <a:cubicBezTo>
                      <a:pt x="1027" y="761"/>
                      <a:pt x="1038" y="776"/>
                      <a:pt x="1049" y="791"/>
                    </a:cubicBezTo>
                    <a:cubicBezTo>
                      <a:pt x="1052" y="795"/>
                      <a:pt x="1054" y="795"/>
                      <a:pt x="1057" y="793"/>
                    </a:cubicBezTo>
                    <a:cubicBezTo>
                      <a:pt x="1060" y="792"/>
                      <a:pt x="1060" y="790"/>
                      <a:pt x="1060" y="788"/>
                    </a:cubicBezTo>
                    <a:cubicBezTo>
                      <a:pt x="1065" y="758"/>
                      <a:pt x="1070" y="728"/>
                      <a:pt x="1075" y="698"/>
                    </a:cubicBezTo>
                    <a:cubicBezTo>
                      <a:pt x="1079" y="679"/>
                      <a:pt x="1082" y="660"/>
                      <a:pt x="1085" y="640"/>
                    </a:cubicBezTo>
                    <a:cubicBezTo>
                      <a:pt x="1085" y="639"/>
                      <a:pt x="1085" y="638"/>
                      <a:pt x="1085" y="636"/>
                    </a:cubicBezTo>
                    <a:cubicBezTo>
                      <a:pt x="1083" y="637"/>
                      <a:pt x="1081" y="638"/>
                      <a:pt x="1079" y="639"/>
                    </a:cubicBezTo>
                    <a:cubicBezTo>
                      <a:pt x="1057" y="648"/>
                      <a:pt x="1035" y="657"/>
                      <a:pt x="1013" y="666"/>
                    </a:cubicBezTo>
                    <a:cubicBezTo>
                      <a:pt x="1007" y="668"/>
                      <a:pt x="1007" y="668"/>
                      <a:pt x="1007" y="674"/>
                    </a:cubicBezTo>
                    <a:cubicBezTo>
                      <a:pt x="1008" y="682"/>
                      <a:pt x="1004" y="688"/>
                      <a:pt x="998" y="693"/>
                    </a:cubicBezTo>
                    <a:cubicBezTo>
                      <a:pt x="997" y="694"/>
                      <a:pt x="996" y="695"/>
                      <a:pt x="994" y="696"/>
                    </a:cubicBezTo>
                    <a:close/>
                    <a:moveTo>
                      <a:pt x="987" y="516"/>
                    </a:moveTo>
                    <a:cubicBezTo>
                      <a:pt x="987" y="516"/>
                      <a:pt x="987" y="516"/>
                      <a:pt x="986" y="517"/>
                    </a:cubicBezTo>
                    <a:cubicBezTo>
                      <a:pt x="986" y="518"/>
                      <a:pt x="986" y="520"/>
                      <a:pt x="986" y="522"/>
                    </a:cubicBezTo>
                    <a:cubicBezTo>
                      <a:pt x="987" y="541"/>
                      <a:pt x="987" y="560"/>
                      <a:pt x="987" y="578"/>
                    </a:cubicBezTo>
                    <a:cubicBezTo>
                      <a:pt x="987" y="590"/>
                      <a:pt x="987" y="601"/>
                      <a:pt x="987" y="613"/>
                    </a:cubicBezTo>
                    <a:cubicBezTo>
                      <a:pt x="987" y="624"/>
                      <a:pt x="987" y="635"/>
                      <a:pt x="987" y="646"/>
                    </a:cubicBezTo>
                    <a:cubicBezTo>
                      <a:pt x="987" y="649"/>
                      <a:pt x="988" y="650"/>
                      <a:pt x="991" y="651"/>
                    </a:cubicBezTo>
                    <a:cubicBezTo>
                      <a:pt x="995" y="652"/>
                      <a:pt x="998" y="655"/>
                      <a:pt x="1001" y="657"/>
                    </a:cubicBezTo>
                    <a:cubicBezTo>
                      <a:pt x="1004" y="661"/>
                      <a:pt x="1004" y="661"/>
                      <a:pt x="1008" y="658"/>
                    </a:cubicBezTo>
                    <a:cubicBezTo>
                      <a:pt x="1025" y="647"/>
                      <a:pt x="1042" y="635"/>
                      <a:pt x="1059" y="624"/>
                    </a:cubicBezTo>
                    <a:cubicBezTo>
                      <a:pt x="1065" y="620"/>
                      <a:pt x="1070" y="616"/>
                      <a:pt x="1076" y="612"/>
                    </a:cubicBezTo>
                    <a:cubicBezTo>
                      <a:pt x="1079" y="610"/>
                      <a:pt x="1080" y="609"/>
                      <a:pt x="1079" y="606"/>
                    </a:cubicBezTo>
                    <a:cubicBezTo>
                      <a:pt x="1079" y="603"/>
                      <a:pt x="1079" y="601"/>
                      <a:pt x="1079" y="599"/>
                    </a:cubicBezTo>
                    <a:cubicBezTo>
                      <a:pt x="1081" y="595"/>
                      <a:pt x="1079" y="593"/>
                      <a:pt x="1077" y="591"/>
                    </a:cubicBezTo>
                    <a:cubicBezTo>
                      <a:pt x="1050" y="569"/>
                      <a:pt x="1024" y="546"/>
                      <a:pt x="997" y="524"/>
                    </a:cubicBezTo>
                    <a:cubicBezTo>
                      <a:pt x="994" y="521"/>
                      <a:pt x="991" y="519"/>
                      <a:pt x="987" y="516"/>
                    </a:cubicBezTo>
                    <a:close/>
                    <a:moveTo>
                      <a:pt x="828" y="517"/>
                    </a:moveTo>
                    <a:cubicBezTo>
                      <a:pt x="828" y="517"/>
                      <a:pt x="828" y="518"/>
                      <a:pt x="828" y="518"/>
                    </a:cubicBezTo>
                    <a:cubicBezTo>
                      <a:pt x="830" y="530"/>
                      <a:pt x="832" y="543"/>
                      <a:pt x="834" y="555"/>
                    </a:cubicBezTo>
                    <a:cubicBezTo>
                      <a:pt x="835" y="562"/>
                      <a:pt x="836" y="568"/>
                      <a:pt x="837" y="575"/>
                    </a:cubicBezTo>
                    <a:cubicBezTo>
                      <a:pt x="837" y="577"/>
                      <a:pt x="838" y="580"/>
                      <a:pt x="841" y="580"/>
                    </a:cubicBezTo>
                    <a:cubicBezTo>
                      <a:pt x="842" y="580"/>
                      <a:pt x="843" y="581"/>
                      <a:pt x="843" y="581"/>
                    </a:cubicBezTo>
                    <a:cubicBezTo>
                      <a:pt x="846" y="583"/>
                      <a:pt x="848" y="582"/>
                      <a:pt x="850" y="580"/>
                    </a:cubicBezTo>
                    <a:cubicBezTo>
                      <a:pt x="883" y="556"/>
                      <a:pt x="916" y="532"/>
                      <a:pt x="950" y="508"/>
                    </a:cubicBezTo>
                    <a:cubicBezTo>
                      <a:pt x="953" y="505"/>
                      <a:pt x="956" y="503"/>
                      <a:pt x="955" y="497"/>
                    </a:cubicBezTo>
                    <a:cubicBezTo>
                      <a:pt x="954" y="494"/>
                      <a:pt x="953" y="492"/>
                      <a:pt x="950" y="490"/>
                    </a:cubicBezTo>
                    <a:cubicBezTo>
                      <a:pt x="934" y="483"/>
                      <a:pt x="919" y="475"/>
                      <a:pt x="903" y="467"/>
                    </a:cubicBezTo>
                    <a:cubicBezTo>
                      <a:pt x="900" y="466"/>
                      <a:pt x="898" y="466"/>
                      <a:pt x="895" y="468"/>
                    </a:cubicBezTo>
                    <a:cubicBezTo>
                      <a:pt x="880" y="479"/>
                      <a:pt x="864" y="489"/>
                      <a:pt x="849" y="500"/>
                    </a:cubicBezTo>
                    <a:cubicBezTo>
                      <a:pt x="843" y="504"/>
                      <a:pt x="837" y="508"/>
                      <a:pt x="831" y="512"/>
                    </a:cubicBezTo>
                    <a:cubicBezTo>
                      <a:pt x="829" y="513"/>
                      <a:pt x="828" y="514"/>
                      <a:pt x="828" y="517"/>
                    </a:cubicBezTo>
                    <a:close/>
                    <a:moveTo>
                      <a:pt x="662" y="1066"/>
                    </a:moveTo>
                    <a:cubicBezTo>
                      <a:pt x="666" y="1067"/>
                      <a:pt x="669" y="1064"/>
                      <a:pt x="672" y="1063"/>
                    </a:cubicBezTo>
                    <a:cubicBezTo>
                      <a:pt x="692" y="1052"/>
                      <a:pt x="711" y="1040"/>
                      <a:pt x="731" y="1029"/>
                    </a:cubicBezTo>
                    <a:cubicBezTo>
                      <a:pt x="739" y="1024"/>
                      <a:pt x="748" y="1019"/>
                      <a:pt x="757" y="1014"/>
                    </a:cubicBezTo>
                    <a:cubicBezTo>
                      <a:pt x="759" y="1013"/>
                      <a:pt x="760" y="1012"/>
                      <a:pt x="760" y="1009"/>
                    </a:cubicBezTo>
                    <a:cubicBezTo>
                      <a:pt x="759" y="1007"/>
                      <a:pt x="757" y="1006"/>
                      <a:pt x="755" y="1006"/>
                    </a:cubicBezTo>
                    <a:cubicBezTo>
                      <a:pt x="742" y="1003"/>
                      <a:pt x="729" y="1000"/>
                      <a:pt x="717" y="997"/>
                    </a:cubicBezTo>
                    <a:cubicBezTo>
                      <a:pt x="700" y="993"/>
                      <a:pt x="683" y="989"/>
                      <a:pt x="666" y="985"/>
                    </a:cubicBezTo>
                    <a:cubicBezTo>
                      <a:pt x="663" y="984"/>
                      <a:pt x="661" y="984"/>
                      <a:pt x="659" y="986"/>
                    </a:cubicBezTo>
                    <a:cubicBezTo>
                      <a:pt x="656" y="989"/>
                      <a:pt x="653" y="991"/>
                      <a:pt x="650" y="993"/>
                    </a:cubicBezTo>
                    <a:cubicBezTo>
                      <a:pt x="635" y="1003"/>
                      <a:pt x="621" y="1013"/>
                      <a:pt x="607" y="1023"/>
                    </a:cubicBezTo>
                    <a:cubicBezTo>
                      <a:pt x="604" y="1025"/>
                      <a:pt x="603" y="1027"/>
                      <a:pt x="604" y="1030"/>
                    </a:cubicBezTo>
                    <a:cubicBezTo>
                      <a:pt x="605" y="1037"/>
                      <a:pt x="605" y="1044"/>
                      <a:pt x="606" y="1052"/>
                    </a:cubicBezTo>
                    <a:cubicBezTo>
                      <a:pt x="607" y="1058"/>
                      <a:pt x="607" y="1058"/>
                      <a:pt x="613" y="1059"/>
                    </a:cubicBezTo>
                    <a:cubicBezTo>
                      <a:pt x="622" y="1060"/>
                      <a:pt x="631" y="1062"/>
                      <a:pt x="639" y="1063"/>
                    </a:cubicBezTo>
                    <a:cubicBezTo>
                      <a:pt x="647" y="1064"/>
                      <a:pt x="655" y="1065"/>
                      <a:pt x="662" y="1066"/>
                    </a:cubicBezTo>
                    <a:close/>
                    <a:moveTo>
                      <a:pt x="731" y="476"/>
                    </a:moveTo>
                    <a:cubicBezTo>
                      <a:pt x="731" y="474"/>
                      <a:pt x="731" y="473"/>
                      <a:pt x="730" y="472"/>
                    </a:cubicBezTo>
                    <a:cubicBezTo>
                      <a:pt x="729" y="460"/>
                      <a:pt x="727" y="449"/>
                      <a:pt x="725" y="438"/>
                    </a:cubicBezTo>
                    <a:cubicBezTo>
                      <a:pt x="723" y="422"/>
                      <a:pt x="720" y="407"/>
                      <a:pt x="718" y="392"/>
                    </a:cubicBezTo>
                    <a:cubicBezTo>
                      <a:pt x="718" y="387"/>
                      <a:pt x="716" y="385"/>
                      <a:pt x="712" y="384"/>
                    </a:cubicBezTo>
                    <a:cubicBezTo>
                      <a:pt x="701" y="380"/>
                      <a:pt x="690" y="375"/>
                      <a:pt x="679" y="371"/>
                    </a:cubicBezTo>
                    <a:cubicBezTo>
                      <a:pt x="673" y="369"/>
                      <a:pt x="667" y="366"/>
                      <a:pt x="660" y="364"/>
                    </a:cubicBezTo>
                    <a:cubicBezTo>
                      <a:pt x="659" y="364"/>
                      <a:pt x="657" y="363"/>
                      <a:pt x="656" y="364"/>
                    </a:cubicBezTo>
                    <a:cubicBezTo>
                      <a:pt x="652" y="366"/>
                      <a:pt x="650" y="369"/>
                      <a:pt x="652" y="374"/>
                    </a:cubicBezTo>
                    <a:cubicBezTo>
                      <a:pt x="652" y="375"/>
                      <a:pt x="652" y="375"/>
                      <a:pt x="652" y="376"/>
                    </a:cubicBezTo>
                    <a:cubicBezTo>
                      <a:pt x="657" y="404"/>
                      <a:pt x="663" y="433"/>
                      <a:pt x="669" y="462"/>
                    </a:cubicBezTo>
                    <a:cubicBezTo>
                      <a:pt x="672" y="476"/>
                      <a:pt x="674" y="491"/>
                      <a:pt x="677" y="506"/>
                    </a:cubicBezTo>
                    <a:cubicBezTo>
                      <a:pt x="678" y="508"/>
                      <a:pt x="679" y="511"/>
                      <a:pt x="682" y="511"/>
                    </a:cubicBezTo>
                    <a:cubicBezTo>
                      <a:pt x="683" y="511"/>
                      <a:pt x="684" y="512"/>
                      <a:pt x="685" y="512"/>
                    </a:cubicBezTo>
                    <a:cubicBezTo>
                      <a:pt x="687" y="513"/>
                      <a:pt x="688" y="513"/>
                      <a:pt x="690" y="512"/>
                    </a:cubicBezTo>
                    <a:cubicBezTo>
                      <a:pt x="692" y="510"/>
                      <a:pt x="694" y="508"/>
                      <a:pt x="696" y="506"/>
                    </a:cubicBezTo>
                    <a:cubicBezTo>
                      <a:pt x="707" y="498"/>
                      <a:pt x="718" y="490"/>
                      <a:pt x="728" y="482"/>
                    </a:cubicBezTo>
                    <a:cubicBezTo>
                      <a:pt x="730" y="480"/>
                      <a:pt x="732" y="478"/>
                      <a:pt x="731" y="476"/>
                    </a:cubicBezTo>
                    <a:close/>
                    <a:moveTo>
                      <a:pt x="825" y="423"/>
                    </a:moveTo>
                    <a:cubicBezTo>
                      <a:pt x="825" y="424"/>
                      <a:pt x="826" y="424"/>
                      <a:pt x="826" y="424"/>
                    </a:cubicBezTo>
                    <a:cubicBezTo>
                      <a:pt x="848" y="435"/>
                      <a:pt x="870" y="445"/>
                      <a:pt x="891" y="456"/>
                    </a:cubicBezTo>
                    <a:cubicBezTo>
                      <a:pt x="894" y="458"/>
                      <a:pt x="897" y="457"/>
                      <a:pt x="899" y="455"/>
                    </a:cubicBezTo>
                    <a:cubicBezTo>
                      <a:pt x="913" y="446"/>
                      <a:pt x="927" y="436"/>
                      <a:pt x="941" y="427"/>
                    </a:cubicBezTo>
                    <a:cubicBezTo>
                      <a:pt x="945" y="424"/>
                      <a:pt x="945" y="424"/>
                      <a:pt x="944" y="419"/>
                    </a:cubicBezTo>
                    <a:cubicBezTo>
                      <a:pt x="941" y="409"/>
                      <a:pt x="938" y="399"/>
                      <a:pt x="936" y="389"/>
                    </a:cubicBezTo>
                    <a:cubicBezTo>
                      <a:pt x="934" y="384"/>
                      <a:pt x="932" y="381"/>
                      <a:pt x="927" y="379"/>
                    </a:cubicBezTo>
                    <a:cubicBezTo>
                      <a:pt x="913" y="371"/>
                      <a:pt x="899" y="363"/>
                      <a:pt x="885" y="356"/>
                    </a:cubicBezTo>
                    <a:cubicBezTo>
                      <a:pt x="881" y="354"/>
                      <a:pt x="881" y="354"/>
                      <a:pt x="878" y="357"/>
                    </a:cubicBezTo>
                    <a:cubicBezTo>
                      <a:pt x="865" y="369"/>
                      <a:pt x="852" y="382"/>
                      <a:pt x="839" y="395"/>
                    </a:cubicBezTo>
                    <a:cubicBezTo>
                      <a:pt x="834" y="400"/>
                      <a:pt x="830" y="404"/>
                      <a:pt x="825" y="409"/>
                    </a:cubicBezTo>
                    <a:cubicBezTo>
                      <a:pt x="824" y="410"/>
                      <a:pt x="823" y="412"/>
                      <a:pt x="823" y="414"/>
                    </a:cubicBezTo>
                    <a:cubicBezTo>
                      <a:pt x="824" y="417"/>
                      <a:pt x="824" y="420"/>
                      <a:pt x="825" y="423"/>
                    </a:cubicBezTo>
                    <a:close/>
                    <a:moveTo>
                      <a:pt x="539" y="618"/>
                    </a:moveTo>
                    <a:cubicBezTo>
                      <a:pt x="539" y="615"/>
                      <a:pt x="538" y="612"/>
                      <a:pt x="538" y="609"/>
                    </a:cubicBezTo>
                    <a:cubicBezTo>
                      <a:pt x="531" y="570"/>
                      <a:pt x="523" y="532"/>
                      <a:pt x="516" y="493"/>
                    </a:cubicBezTo>
                    <a:cubicBezTo>
                      <a:pt x="516" y="490"/>
                      <a:pt x="515" y="486"/>
                      <a:pt x="514" y="483"/>
                    </a:cubicBezTo>
                    <a:cubicBezTo>
                      <a:pt x="514" y="479"/>
                      <a:pt x="512" y="479"/>
                      <a:pt x="509" y="478"/>
                    </a:cubicBezTo>
                    <a:cubicBezTo>
                      <a:pt x="507" y="477"/>
                      <a:pt x="505" y="478"/>
                      <a:pt x="504" y="480"/>
                    </a:cubicBezTo>
                    <a:cubicBezTo>
                      <a:pt x="503" y="481"/>
                      <a:pt x="501" y="483"/>
                      <a:pt x="500" y="484"/>
                    </a:cubicBezTo>
                    <a:cubicBezTo>
                      <a:pt x="486" y="499"/>
                      <a:pt x="472" y="513"/>
                      <a:pt x="458" y="528"/>
                    </a:cubicBezTo>
                    <a:cubicBezTo>
                      <a:pt x="456" y="530"/>
                      <a:pt x="456" y="532"/>
                      <a:pt x="456" y="535"/>
                    </a:cubicBezTo>
                    <a:cubicBezTo>
                      <a:pt x="459" y="553"/>
                      <a:pt x="461" y="572"/>
                      <a:pt x="463" y="591"/>
                    </a:cubicBezTo>
                    <a:cubicBezTo>
                      <a:pt x="464" y="594"/>
                      <a:pt x="465" y="596"/>
                      <a:pt x="469" y="597"/>
                    </a:cubicBezTo>
                    <a:cubicBezTo>
                      <a:pt x="479" y="602"/>
                      <a:pt x="489" y="606"/>
                      <a:pt x="499" y="611"/>
                    </a:cubicBezTo>
                    <a:cubicBezTo>
                      <a:pt x="509" y="615"/>
                      <a:pt x="519" y="620"/>
                      <a:pt x="530" y="624"/>
                    </a:cubicBezTo>
                    <a:cubicBezTo>
                      <a:pt x="534" y="626"/>
                      <a:pt x="539" y="623"/>
                      <a:pt x="539" y="618"/>
                    </a:cubicBezTo>
                    <a:close/>
                    <a:moveTo>
                      <a:pt x="1050" y="367"/>
                    </a:moveTo>
                    <a:cubicBezTo>
                      <a:pt x="1049" y="364"/>
                      <a:pt x="1049" y="363"/>
                      <a:pt x="1048" y="361"/>
                    </a:cubicBezTo>
                    <a:cubicBezTo>
                      <a:pt x="1041" y="347"/>
                      <a:pt x="1034" y="332"/>
                      <a:pt x="1027" y="318"/>
                    </a:cubicBezTo>
                    <a:cubicBezTo>
                      <a:pt x="1015" y="292"/>
                      <a:pt x="1003" y="266"/>
                      <a:pt x="990" y="239"/>
                    </a:cubicBezTo>
                    <a:cubicBezTo>
                      <a:pt x="988" y="234"/>
                      <a:pt x="985" y="231"/>
                      <a:pt x="978" y="231"/>
                    </a:cubicBezTo>
                    <a:cubicBezTo>
                      <a:pt x="976" y="231"/>
                      <a:pt x="974" y="231"/>
                      <a:pt x="973" y="233"/>
                    </a:cubicBezTo>
                    <a:cubicBezTo>
                      <a:pt x="965" y="246"/>
                      <a:pt x="957" y="258"/>
                      <a:pt x="949" y="271"/>
                    </a:cubicBezTo>
                    <a:cubicBezTo>
                      <a:pt x="947" y="273"/>
                      <a:pt x="947" y="275"/>
                      <a:pt x="948" y="277"/>
                    </a:cubicBezTo>
                    <a:cubicBezTo>
                      <a:pt x="948" y="278"/>
                      <a:pt x="948" y="280"/>
                      <a:pt x="949" y="282"/>
                    </a:cubicBezTo>
                    <a:cubicBezTo>
                      <a:pt x="954" y="299"/>
                      <a:pt x="960" y="317"/>
                      <a:pt x="965" y="335"/>
                    </a:cubicBezTo>
                    <a:cubicBezTo>
                      <a:pt x="966" y="338"/>
                      <a:pt x="968" y="340"/>
                      <a:pt x="970" y="342"/>
                    </a:cubicBezTo>
                    <a:cubicBezTo>
                      <a:pt x="977" y="345"/>
                      <a:pt x="984" y="349"/>
                      <a:pt x="991" y="353"/>
                    </a:cubicBezTo>
                    <a:cubicBezTo>
                      <a:pt x="1004" y="360"/>
                      <a:pt x="1016" y="367"/>
                      <a:pt x="1028" y="374"/>
                    </a:cubicBezTo>
                    <a:cubicBezTo>
                      <a:pt x="1030" y="375"/>
                      <a:pt x="1032" y="375"/>
                      <a:pt x="1033" y="375"/>
                    </a:cubicBezTo>
                    <a:cubicBezTo>
                      <a:pt x="1039" y="373"/>
                      <a:pt x="1044" y="370"/>
                      <a:pt x="1050" y="367"/>
                    </a:cubicBezTo>
                    <a:close/>
                    <a:moveTo>
                      <a:pt x="589" y="951"/>
                    </a:moveTo>
                    <a:cubicBezTo>
                      <a:pt x="589" y="949"/>
                      <a:pt x="589" y="948"/>
                      <a:pt x="588" y="947"/>
                    </a:cubicBezTo>
                    <a:cubicBezTo>
                      <a:pt x="581" y="906"/>
                      <a:pt x="573" y="865"/>
                      <a:pt x="566" y="824"/>
                    </a:cubicBezTo>
                    <a:cubicBezTo>
                      <a:pt x="565" y="820"/>
                      <a:pt x="564" y="817"/>
                      <a:pt x="560" y="817"/>
                    </a:cubicBezTo>
                    <a:cubicBezTo>
                      <a:pt x="559" y="817"/>
                      <a:pt x="558" y="816"/>
                      <a:pt x="557" y="815"/>
                    </a:cubicBezTo>
                    <a:cubicBezTo>
                      <a:pt x="555" y="814"/>
                      <a:pt x="554" y="814"/>
                      <a:pt x="552" y="816"/>
                    </a:cubicBezTo>
                    <a:cubicBezTo>
                      <a:pt x="537" y="825"/>
                      <a:pt x="523" y="834"/>
                      <a:pt x="509" y="843"/>
                    </a:cubicBezTo>
                    <a:cubicBezTo>
                      <a:pt x="505" y="845"/>
                      <a:pt x="505" y="846"/>
                      <a:pt x="506" y="850"/>
                    </a:cubicBezTo>
                    <a:cubicBezTo>
                      <a:pt x="513" y="877"/>
                      <a:pt x="520" y="904"/>
                      <a:pt x="527" y="931"/>
                    </a:cubicBezTo>
                    <a:cubicBezTo>
                      <a:pt x="528" y="935"/>
                      <a:pt x="530" y="936"/>
                      <a:pt x="533" y="938"/>
                    </a:cubicBezTo>
                    <a:cubicBezTo>
                      <a:pt x="547" y="944"/>
                      <a:pt x="561" y="950"/>
                      <a:pt x="576" y="956"/>
                    </a:cubicBezTo>
                    <a:cubicBezTo>
                      <a:pt x="582" y="958"/>
                      <a:pt x="582" y="958"/>
                      <a:pt x="588" y="954"/>
                    </a:cubicBezTo>
                    <a:cubicBezTo>
                      <a:pt x="588" y="953"/>
                      <a:pt x="589" y="952"/>
                      <a:pt x="589" y="951"/>
                    </a:cubicBezTo>
                    <a:close/>
                    <a:moveTo>
                      <a:pt x="436" y="903"/>
                    </a:moveTo>
                    <a:cubicBezTo>
                      <a:pt x="433" y="903"/>
                      <a:pt x="430" y="907"/>
                      <a:pt x="430" y="911"/>
                    </a:cubicBezTo>
                    <a:cubicBezTo>
                      <a:pt x="431" y="912"/>
                      <a:pt x="431" y="913"/>
                      <a:pt x="432" y="915"/>
                    </a:cubicBezTo>
                    <a:cubicBezTo>
                      <a:pt x="438" y="935"/>
                      <a:pt x="444" y="955"/>
                      <a:pt x="450" y="976"/>
                    </a:cubicBezTo>
                    <a:cubicBezTo>
                      <a:pt x="453" y="986"/>
                      <a:pt x="456" y="997"/>
                      <a:pt x="459" y="1007"/>
                    </a:cubicBezTo>
                    <a:cubicBezTo>
                      <a:pt x="460" y="1010"/>
                      <a:pt x="462" y="1012"/>
                      <a:pt x="465" y="1013"/>
                    </a:cubicBezTo>
                    <a:cubicBezTo>
                      <a:pt x="467" y="1013"/>
                      <a:pt x="470" y="1015"/>
                      <a:pt x="472" y="1016"/>
                    </a:cubicBezTo>
                    <a:cubicBezTo>
                      <a:pt x="475" y="1018"/>
                      <a:pt x="478" y="1018"/>
                      <a:pt x="481" y="1016"/>
                    </a:cubicBezTo>
                    <a:cubicBezTo>
                      <a:pt x="498" y="1008"/>
                      <a:pt x="514" y="1001"/>
                      <a:pt x="530" y="993"/>
                    </a:cubicBezTo>
                    <a:cubicBezTo>
                      <a:pt x="534" y="992"/>
                      <a:pt x="534" y="991"/>
                      <a:pt x="533" y="987"/>
                    </a:cubicBezTo>
                    <a:cubicBezTo>
                      <a:pt x="529" y="972"/>
                      <a:pt x="525" y="957"/>
                      <a:pt x="521" y="941"/>
                    </a:cubicBezTo>
                    <a:cubicBezTo>
                      <a:pt x="521" y="939"/>
                      <a:pt x="519" y="937"/>
                      <a:pt x="517" y="936"/>
                    </a:cubicBezTo>
                    <a:cubicBezTo>
                      <a:pt x="491" y="926"/>
                      <a:pt x="465" y="915"/>
                      <a:pt x="440" y="904"/>
                    </a:cubicBezTo>
                    <a:cubicBezTo>
                      <a:pt x="439" y="904"/>
                      <a:pt x="437" y="904"/>
                      <a:pt x="436" y="903"/>
                    </a:cubicBezTo>
                    <a:close/>
                    <a:moveTo>
                      <a:pt x="825" y="204"/>
                    </a:moveTo>
                    <a:cubicBezTo>
                      <a:pt x="824" y="204"/>
                      <a:pt x="823" y="204"/>
                      <a:pt x="822" y="204"/>
                    </a:cubicBezTo>
                    <a:cubicBezTo>
                      <a:pt x="811" y="209"/>
                      <a:pt x="801" y="213"/>
                      <a:pt x="790" y="218"/>
                    </a:cubicBezTo>
                    <a:cubicBezTo>
                      <a:pt x="788" y="219"/>
                      <a:pt x="787" y="220"/>
                      <a:pt x="786" y="222"/>
                    </a:cubicBezTo>
                    <a:cubicBezTo>
                      <a:pt x="782" y="236"/>
                      <a:pt x="777" y="250"/>
                      <a:pt x="773" y="264"/>
                    </a:cubicBezTo>
                    <a:cubicBezTo>
                      <a:pt x="772" y="266"/>
                      <a:pt x="773" y="268"/>
                      <a:pt x="774" y="269"/>
                    </a:cubicBezTo>
                    <a:cubicBezTo>
                      <a:pt x="777" y="271"/>
                      <a:pt x="779" y="274"/>
                      <a:pt x="779" y="277"/>
                    </a:cubicBezTo>
                    <a:cubicBezTo>
                      <a:pt x="780" y="280"/>
                      <a:pt x="782" y="281"/>
                      <a:pt x="784" y="282"/>
                    </a:cubicBezTo>
                    <a:cubicBezTo>
                      <a:pt x="789" y="283"/>
                      <a:pt x="793" y="284"/>
                      <a:pt x="797" y="285"/>
                    </a:cubicBezTo>
                    <a:cubicBezTo>
                      <a:pt x="826" y="291"/>
                      <a:pt x="855" y="298"/>
                      <a:pt x="884" y="304"/>
                    </a:cubicBezTo>
                    <a:cubicBezTo>
                      <a:pt x="889" y="306"/>
                      <a:pt x="895" y="307"/>
                      <a:pt x="900" y="308"/>
                    </a:cubicBezTo>
                    <a:cubicBezTo>
                      <a:pt x="902" y="308"/>
                      <a:pt x="903" y="308"/>
                      <a:pt x="904" y="307"/>
                    </a:cubicBezTo>
                    <a:cubicBezTo>
                      <a:pt x="905" y="305"/>
                      <a:pt x="905" y="304"/>
                      <a:pt x="904" y="303"/>
                    </a:cubicBezTo>
                    <a:cubicBezTo>
                      <a:pt x="903" y="302"/>
                      <a:pt x="903" y="301"/>
                      <a:pt x="902" y="300"/>
                    </a:cubicBezTo>
                    <a:cubicBezTo>
                      <a:pt x="880" y="273"/>
                      <a:pt x="858" y="245"/>
                      <a:pt x="836" y="218"/>
                    </a:cubicBezTo>
                    <a:cubicBezTo>
                      <a:pt x="832" y="213"/>
                      <a:pt x="828" y="208"/>
                      <a:pt x="825" y="204"/>
                    </a:cubicBezTo>
                    <a:close/>
                    <a:moveTo>
                      <a:pt x="318" y="981"/>
                    </a:moveTo>
                    <a:cubicBezTo>
                      <a:pt x="316" y="981"/>
                      <a:pt x="315" y="983"/>
                      <a:pt x="316" y="985"/>
                    </a:cubicBezTo>
                    <a:cubicBezTo>
                      <a:pt x="317" y="985"/>
                      <a:pt x="317" y="986"/>
                      <a:pt x="318" y="987"/>
                    </a:cubicBezTo>
                    <a:cubicBezTo>
                      <a:pt x="343" y="1019"/>
                      <a:pt x="369" y="1051"/>
                      <a:pt x="394" y="1083"/>
                    </a:cubicBezTo>
                    <a:cubicBezTo>
                      <a:pt x="398" y="1087"/>
                      <a:pt x="401" y="1092"/>
                      <a:pt x="405" y="1097"/>
                    </a:cubicBezTo>
                    <a:cubicBezTo>
                      <a:pt x="407" y="1099"/>
                      <a:pt x="408" y="1100"/>
                      <a:pt x="411" y="1099"/>
                    </a:cubicBezTo>
                    <a:cubicBezTo>
                      <a:pt x="414" y="1098"/>
                      <a:pt x="416" y="1097"/>
                      <a:pt x="419" y="1096"/>
                    </a:cubicBezTo>
                    <a:cubicBezTo>
                      <a:pt x="422" y="1096"/>
                      <a:pt x="424" y="1094"/>
                      <a:pt x="426" y="1091"/>
                    </a:cubicBezTo>
                    <a:cubicBezTo>
                      <a:pt x="431" y="1080"/>
                      <a:pt x="437" y="1069"/>
                      <a:pt x="443" y="1059"/>
                    </a:cubicBezTo>
                    <a:cubicBezTo>
                      <a:pt x="446" y="1053"/>
                      <a:pt x="449" y="1048"/>
                      <a:pt x="452" y="1043"/>
                    </a:cubicBezTo>
                    <a:cubicBezTo>
                      <a:pt x="453" y="1041"/>
                      <a:pt x="453" y="1040"/>
                      <a:pt x="451" y="1038"/>
                    </a:cubicBezTo>
                    <a:cubicBezTo>
                      <a:pt x="449" y="1035"/>
                      <a:pt x="448" y="1032"/>
                      <a:pt x="448" y="1028"/>
                    </a:cubicBezTo>
                    <a:cubicBezTo>
                      <a:pt x="448" y="1026"/>
                      <a:pt x="446" y="1025"/>
                      <a:pt x="444" y="1024"/>
                    </a:cubicBezTo>
                    <a:cubicBezTo>
                      <a:pt x="442" y="1023"/>
                      <a:pt x="439" y="1022"/>
                      <a:pt x="437" y="1022"/>
                    </a:cubicBezTo>
                    <a:cubicBezTo>
                      <a:pt x="398" y="1008"/>
                      <a:pt x="360" y="995"/>
                      <a:pt x="321" y="982"/>
                    </a:cubicBezTo>
                    <a:cubicBezTo>
                      <a:pt x="320" y="982"/>
                      <a:pt x="319" y="981"/>
                      <a:pt x="318" y="981"/>
                    </a:cubicBezTo>
                    <a:close/>
                    <a:moveTo>
                      <a:pt x="782" y="800"/>
                    </a:moveTo>
                    <a:cubicBezTo>
                      <a:pt x="782" y="797"/>
                      <a:pt x="782" y="795"/>
                      <a:pt x="781" y="793"/>
                    </a:cubicBezTo>
                    <a:cubicBezTo>
                      <a:pt x="779" y="779"/>
                      <a:pt x="777" y="766"/>
                      <a:pt x="775" y="752"/>
                    </a:cubicBezTo>
                    <a:cubicBezTo>
                      <a:pt x="773" y="743"/>
                      <a:pt x="772" y="735"/>
                      <a:pt x="771" y="726"/>
                    </a:cubicBezTo>
                    <a:cubicBezTo>
                      <a:pt x="770" y="724"/>
                      <a:pt x="769" y="722"/>
                      <a:pt x="766" y="721"/>
                    </a:cubicBezTo>
                    <a:cubicBezTo>
                      <a:pt x="760" y="719"/>
                      <a:pt x="754" y="717"/>
                      <a:pt x="748" y="715"/>
                    </a:cubicBezTo>
                    <a:cubicBezTo>
                      <a:pt x="738" y="711"/>
                      <a:pt x="728" y="707"/>
                      <a:pt x="717" y="704"/>
                    </a:cubicBezTo>
                    <a:cubicBezTo>
                      <a:pt x="716" y="703"/>
                      <a:pt x="714" y="703"/>
                      <a:pt x="713" y="703"/>
                    </a:cubicBezTo>
                    <a:cubicBezTo>
                      <a:pt x="711" y="704"/>
                      <a:pt x="709" y="706"/>
                      <a:pt x="708" y="708"/>
                    </a:cubicBezTo>
                    <a:cubicBezTo>
                      <a:pt x="707" y="709"/>
                      <a:pt x="707" y="711"/>
                      <a:pt x="707" y="713"/>
                    </a:cubicBezTo>
                    <a:cubicBezTo>
                      <a:pt x="710" y="725"/>
                      <a:pt x="712" y="737"/>
                      <a:pt x="714" y="748"/>
                    </a:cubicBezTo>
                    <a:cubicBezTo>
                      <a:pt x="718" y="768"/>
                      <a:pt x="722" y="787"/>
                      <a:pt x="726" y="807"/>
                    </a:cubicBezTo>
                    <a:cubicBezTo>
                      <a:pt x="728" y="818"/>
                      <a:pt x="730" y="830"/>
                      <a:pt x="732" y="841"/>
                    </a:cubicBezTo>
                    <a:cubicBezTo>
                      <a:pt x="733" y="845"/>
                      <a:pt x="735" y="845"/>
                      <a:pt x="738" y="846"/>
                    </a:cubicBezTo>
                    <a:cubicBezTo>
                      <a:pt x="741" y="847"/>
                      <a:pt x="742" y="846"/>
                      <a:pt x="744" y="844"/>
                    </a:cubicBezTo>
                    <a:cubicBezTo>
                      <a:pt x="752" y="835"/>
                      <a:pt x="761" y="825"/>
                      <a:pt x="770" y="816"/>
                    </a:cubicBezTo>
                    <a:cubicBezTo>
                      <a:pt x="773" y="812"/>
                      <a:pt x="777" y="808"/>
                      <a:pt x="780" y="803"/>
                    </a:cubicBezTo>
                    <a:cubicBezTo>
                      <a:pt x="781" y="802"/>
                      <a:pt x="782" y="801"/>
                      <a:pt x="782" y="800"/>
                    </a:cubicBezTo>
                    <a:close/>
                    <a:moveTo>
                      <a:pt x="586" y="341"/>
                    </a:moveTo>
                    <a:cubicBezTo>
                      <a:pt x="585" y="342"/>
                      <a:pt x="583" y="343"/>
                      <a:pt x="582" y="344"/>
                    </a:cubicBezTo>
                    <a:cubicBezTo>
                      <a:pt x="573" y="350"/>
                      <a:pt x="565" y="356"/>
                      <a:pt x="557" y="362"/>
                    </a:cubicBezTo>
                    <a:cubicBezTo>
                      <a:pt x="539" y="375"/>
                      <a:pt x="522" y="388"/>
                      <a:pt x="504" y="400"/>
                    </a:cubicBezTo>
                    <a:cubicBezTo>
                      <a:pt x="501" y="402"/>
                      <a:pt x="501" y="404"/>
                      <a:pt x="501" y="407"/>
                    </a:cubicBezTo>
                    <a:cubicBezTo>
                      <a:pt x="505" y="421"/>
                      <a:pt x="508" y="435"/>
                      <a:pt x="512" y="449"/>
                    </a:cubicBezTo>
                    <a:cubicBezTo>
                      <a:pt x="513" y="451"/>
                      <a:pt x="514" y="453"/>
                      <a:pt x="517" y="454"/>
                    </a:cubicBezTo>
                    <a:cubicBezTo>
                      <a:pt x="518" y="454"/>
                      <a:pt x="519" y="454"/>
                      <a:pt x="520" y="455"/>
                    </a:cubicBezTo>
                    <a:cubicBezTo>
                      <a:pt x="522" y="456"/>
                      <a:pt x="523" y="455"/>
                      <a:pt x="525" y="454"/>
                    </a:cubicBezTo>
                    <a:cubicBezTo>
                      <a:pt x="527" y="452"/>
                      <a:pt x="529" y="450"/>
                      <a:pt x="532" y="448"/>
                    </a:cubicBezTo>
                    <a:cubicBezTo>
                      <a:pt x="547" y="436"/>
                      <a:pt x="561" y="423"/>
                      <a:pt x="576" y="411"/>
                    </a:cubicBezTo>
                    <a:cubicBezTo>
                      <a:pt x="589" y="400"/>
                      <a:pt x="602" y="389"/>
                      <a:pt x="615" y="379"/>
                    </a:cubicBezTo>
                    <a:cubicBezTo>
                      <a:pt x="620" y="374"/>
                      <a:pt x="626" y="369"/>
                      <a:pt x="631" y="365"/>
                    </a:cubicBezTo>
                    <a:cubicBezTo>
                      <a:pt x="632" y="364"/>
                      <a:pt x="633" y="363"/>
                      <a:pt x="633" y="362"/>
                    </a:cubicBezTo>
                    <a:cubicBezTo>
                      <a:pt x="633" y="360"/>
                      <a:pt x="632" y="357"/>
                      <a:pt x="631" y="355"/>
                    </a:cubicBezTo>
                    <a:cubicBezTo>
                      <a:pt x="631" y="354"/>
                      <a:pt x="629" y="354"/>
                      <a:pt x="628" y="353"/>
                    </a:cubicBezTo>
                    <a:cubicBezTo>
                      <a:pt x="615" y="349"/>
                      <a:pt x="602" y="346"/>
                      <a:pt x="589" y="342"/>
                    </a:cubicBezTo>
                    <a:cubicBezTo>
                      <a:pt x="588" y="342"/>
                      <a:pt x="587" y="342"/>
                      <a:pt x="586" y="341"/>
                    </a:cubicBezTo>
                    <a:close/>
                    <a:moveTo>
                      <a:pt x="594" y="84"/>
                    </a:moveTo>
                    <a:cubicBezTo>
                      <a:pt x="593" y="83"/>
                      <a:pt x="592" y="83"/>
                      <a:pt x="592" y="83"/>
                    </a:cubicBezTo>
                    <a:cubicBezTo>
                      <a:pt x="575" y="83"/>
                      <a:pt x="557" y="82"/>
                      <a:pt x="540" y="81"/>
                    </a:cubicBezTo>
                    <a:cubicBezTo>
                      <a:pt x="524" y="81"/>
                      <a:pt x="507" y="81"/>
                      <a:pt x="490" y="80"/>
                    </a:cubicBezTo>
                    <a:cubicBezTo>
                      <a:pt x="489" y="80"/>
                      <a:pt x="488" y="80"/>
                      <a:pt x="487" y="80"/>
                    </a:cubicBezTo>
                    <a:cubicBezTo>
                      <a:pt x="472" y="79"/>
                      <a:pt x="457" y="79"/>
                      <a:pt x="442" y="78"/>
                    </a:cubicBezTo>
                    <a:cubicBezTo>
                      <a:pt x="439" y="78"/>
                      <a:pt x="438" y="79"/>
                      <a:pt x="437" y="82"/>
                    </a:cubicBezTo>
                    <a:cubicBezTo>
                      <a:pt x="435" y="85"/>
                      <a:pt x="434" y="87"/>
                      <a:pt x="431" y="89"/>
                    </a:cubicBezTo>
                    <a:cubicBezTo>
                      <a:pt x="429" y="91"/>
                      <a:pt x="429" y="92"/>
                      <a:pt x="430" y="95"/>
                    </a:cubicBezTo>
                    <a:cubicBezTo>
                      <a:pt x="435" y="111"/>
                      <a:pt x="440" y="128"/>
                      <a:pt x="445" y="145"/>
                    </a:cubicBezTo>
                    <a:cubicBezTo>
                      <a:pt x="446" y="148"/>
                      <a:pt x="447" y="151"/>
                      <a:pt x="451" y="151"/>
                    </a:cubicBezTo>
                    <a:cubicBezTo>
                      <a:pt x="452" y="151"/>
                      <a:pt x="454" y="151"/>
                      <a:pt x="454" y="152"/>
                    </a:cubicBezTo>
                    <a:cubicBezTo>
                      <a:pt x="458" y="154"/>
                      <a:pt x="461" y="153"/>
                      <a:pt x="465" y="151"/>
                    </a:cubicBezTo>
                    <a:cubicBezTo>
                      <a:pt x="490" y="138"/>
                      <a:pt x="516" y="125"/>
                      <a:pt x="542" y="111"/>
                    </a:cubicBezTo>
                    <a:cubicBezTo>
                      <a:pt x="558" y="103"/>
                      <a:pt x="574" y="95"/>
                      <a:pt x="590" y="86"/>
                    </a:cubicBezTo>
                    <a:cubicBezTo>
                      <a:pt x="591" y="86"/>
                      <a:pt x="592" y="85"/>
                      <a:pt x="594" y="84"/>
                    </a:cubicBezTo>
                    <a:close/>
                    <a:moveTo>
                      <a:pt x="824" y="737"/>
                    </a:moveTo>
                    <a:cubicBezTo>
                      <a:pt x="826" y="736"/>
                      <a:pt x="828" y="734"/>
                      <a:pt x="830" y="733"/>
                    </a:cubicBezTo>
                    <a:cubicBezTo>
                      <a:pt x="834" y="731"/>
                      <a:pt x="834" y="729"/>
                      <a:pt x="834" y="725"/>
                    </a:cubicBezTo>
                    <a:cubicBezTo>
                      <a:pt x="834" y="706"/>
                      <a:pt x="834" y="687"/>
                      <a:pt x="834" y="668"/>
                    </a:cubicBezTo>
                    <a:cubicBezTo>
                      <a:pt x="835" y="650"/>
                      <a:pt x="834" y="631"/>
                      <a:pt x="835" y="613"/>
                    </a:cubicBezTo>
                    <a:cubicBezTo>
                      <a:pt x="835" y="610"/>
                      <a:pt x="833" y="608"/>
                      <a:pt x="830" y="606"/>
                    </a:cubicBezTo>
                    <a:cubicBezTo>
                      <a:pt x="827" y="604"/>
                      <a:pt x="825" y="605"/>
                      <a:pt x="822" y="607"/>
                    </a:cubicBezTo>
                    <a:cubicBezTo>
                      <a:pt x="818" y="610"/>
                      <a:pt x="814" y="613"/>
                      <a:pt x="810" y="616"/>
                    </a:cubicBezTo>
                    <a:cubicBezTo>
                      <a:pt x="797" y="626"/>
                      <a:pt x="784" y="636"/>
                      <a:pt x="771" y="646"/>
                    </a:cubicBezTo>
                    <a:cubicBezTo>
                      <a:pt x="768" y="648"/>
                      <a:pt x="767" y="651"/>
                      <a:pt x="768" y="654"/>
                    </a:cubicBezTo>
                    <a:cubicBezTo>
                      <a:pt x="768" y="657"/>
                      <a:pt x="769" y="661"/>
                      <a:pt x="769" y="664"/>
                    </a:cubicBezTo>
                    <a:cubicBezTo>
                      <a:pt x="772" y="682"/>
                      <a:pt x="775" y="699"/>
                      <a:pt x="778" y="717"/>
                    </a:cubicBezTo>
                    <a:cubicBezTo>
                      <a:pt x="778" y="720"/>
                      <a:pt x="779" y="721"/>
                      <a:pt x="782" y="723"/>
                    </a:cubicBezTo>
                    <a:cubicBezTo>
                      <a:pt x="795" y="727"/>
                      <a:pt x="808" y="732"/>
                      <a:pt x="821" y="736"/>
                    </a:cubicBezTo>
                    <a:cubicBezTo>
                      <a:pt x="822" y="737"/>
                      <a:pt x="823" y="737"/>
                      <a:pt x="824" y="737"/>
                    </a:cubicBezTo>
                    <a:close/>
                    <a:moveTo>
                      <a:pt x="830" y="201"/>
                    </a:moveTo>
                    <a:cubicBezTo>
                      <a:pt x="832" y="203"/>
                      <a:pt x="833" y="205"/>
                      <a:pt x="834" y="207"/>
                    </a:cubicBezTo>
                    <a:cubicBezTo>
                      <a:pt x="850" y="227"/>
                      <a:pt x="866" y="247"/>
                      <a:pt x="882" y="267"/>
                    </a:cubicBezTo>
                    <a:cubicBezTo>
                      <a:pt x="891" y="278"/>
                      <a:pt x="899" y="288"/>
                      <a:pt x="907" y="299"/>
                    </a:cubicBezTo>
                    <a:cubicBezTo>
                      <a:pt x="909" y="301"/>
                      <a:pt x="910" y="301"/>
                      <a:pt x="913" y="301"/>
                    </a:cubicBezTo>
                    <a:cubicBezTo>
                      <a:pt x="915" y="300"/>
                      <a:pt x="917" y="300"/>
                      <a:pt x="920" y="300"/>
                    </a:cubicBezTo>
                    <a:cubicBezTo>
                      <a:pt x="922" y="300"/>
                      <a:pt x="924" y="300"/>
                      <a:pt x="925" y="298"/>
                    </a:cubicBezTo>
                    <a:cubicBezTo>
                      <a:pt x="929" y="291"/>
                      <a:pt x="932" y="285"/>
                      <a:pt x="936" y="279"/>
                    </a:cubicBezTo>
                    <a:cubicBezTo>
                      <a:pt x="938" y="277"/>
                      <a:pt x="939" y="274"/>
                      <a:pt x="938" y="271"/>
                    </a:cubicBezTo>
                    <a:cubicBezTo>
                      <a:pt x="931" y="249"/>
                      <a:pt x="924" y="227"/>
                      <a:pt x="918" y="205"/>
                    </a:cubicBezTo>
                    <a:cubicBezTo>
                      <a:pt x="917" y="202"/>
                      <a:pt x="915" y="200"/>
                      <a:pt x="912" y="199"/>
                    </a:cubicBezTo>
                    <a:cubicBezTo>
                      <a:pt x="897" y="196"/>
                      <a:pt x="881" y="192"/>
                      <a:pt x="866" y="188"/>
                    </a:cubicBezTo>
                    <a:cubicBezTo>
                      <a:pt x="864" y="187"/>
                      <a:pt x="861" y="187"/>
                      <a:pt x="859" y="188"/>
                    </a:cubicBezTo>
                    <a:cubicBezTo>
                      <a:pt x="850" y="192"/>
                      <a:pt x="842" y="196"/>
                      <a:pt x="834" y="199"/>
                    </a:cubicBezTo>
                    <a:cubicBezTo>
                      <a:pt x="833" y="200"/>
                      <a:pt x="831" y="200"/>
                      <a:pt x="830" y="201"/>
                    </a:cubicBezTo>
                    <a:close/>
                    <a:moveTo>
                      <a:pt x="715" y="316"/>
                    </a:moveTo>
                    <a:cubicBezTo>
                      <a:pt x="715" y="317"/>
                      <a:pt x="715" y="318"/>
                      <a:pt x="715" y="319"/>
                    </a:cubicBezTo>
                    <a:cubicBezTo>
                      <a:pt x="718" y="339"/>
                      <a:pt x="722" y="359"/>
                      <a:pt x="724" y="379"/>
                    </a:cubicBezTo>
                    <a:cubicBezTo>
                      <a:pt x="725" y="383"/>
                      <a:pt x="727" y="385"/>
                      <a:pt x="730" y="386"/>
                    </a:cubicBezTo>
                    <a:cubicBezTo>
                      <a:pt x="737" y="388"/>
                      <a:pt x="743" y="391"/>
                      <a:pt x="749" y="393"/>
                    </a:cubicBezTo>
                    <a:cubicBezTo>
                      <a:pt x="765" y="399"/>
                      <a:pt x="780" y="405"/>
                      <a:pt x="796" y="411"/>
                    </a:cubicBezTo>
                    <a:cubicBezTo>
                      <a:pt x="798" y="412"/>
                      <a:pt x="800" y="412"/>
                      <a:pt x="802" y="410"/>
                    </a:cubicBezTo>
                    <a:cubicBezTo>
                      <a:pt x="804" y="408"/>
                      <a:pt x="804" y="406"/>
                      <a:pt x="803" y="404"/>
                    </a:cubicBezTo>
                    <a:cubicBezTo>
                      <a:pt x="801" y="398"/>
                      <a:pt x="800" y="392"/>
                      <a:pt x="798" y="386"/>
                    </a:cubicBezTo>
                    <a:cubicBezTo>
                      <a:pt x="792" y="367"/>
                      <a:pt x="786" y="349"/>
                      <a:pt x="780" y="331"/>
                    </a:cubicBezTo>
                    <a:cubicBezTo>
                      <a:pt x="776" y="320"/>
                      <a:pt x="773" y="310"/>
                      <a:pt x="769" y="299"/>
                    </a:cubicBezTo>
                    <a:cubicBezTo>
                      <a:pt x="768" y="296"/>
                      <a:pt x="767" y="294"/>
                      <a:pt x="764" y="294"/>
                    </a:cubicBezTo>
                    <a:cubicBezTo>
                      <a:pt x="762" y="294"/>
                      <a:pt x="760" y="293"/>
                      <a:pt x="758" y="292"/>
                    </a:cubicBezTo>
                    <a:cubicBezTo>
                      <a:pt x="755" y="290"/>
                      <a:pt x="753" y="291"/>
                      <a:pt x="750" y="293"/>
                    </a:cubicBezTo>
                    <a:cubicBezTo>
                      <a:pt x="746" y="296"/>
                      <a:pt x="741" y="298"/>
                      <a:pt x="737" y="301"/>
                    </a:cubicBezTo>
                    <a:cubicBezTo>
                      <a:pt x="730" y="305"/>
                      <a:pt x="724" y="309"/>
                      <a:pt x="718" y="313"/>
                    </a:cubicBezTo>
                    <a:cubicBezTo>
                      <a:pt x="717" y="314"/>
                      <a:pt x="716" y="315"/>
                      <a:pt x="715" y="316"/>
                    </a:cubicBezTo>
                    <a:close/>
                    <a:moveTo>
                      <a:pt x="275" y="678"/>
                    </a:moveTo>
                    <a:cubicBezTo>
                      <a:pt x="275" y="684"/>
                      <a:pt x="274" y="688"/>
                      <a:pt x="274" y="692"/>
                    </a:cubicBezTo>
                    <a:cubicBezTo>
                      <a:pt x="273" y="708"/>
                      <a:pt x="272" y="725"/>
                      <a:pt x="271" y="741"/>
                    </a:cubicBezTo>
                    <a:cubicBezTo>
                      <a:pt x="270" y="747"/>
                      <a:pt x="270" y="754"/>
                      <a:pt x="269" y="760"/>
                    </a:cubicBezTo>
                    <a:cubicBezTo>
                      <a:pt x="269" y="766"/>
                      <a:pt x="269" y="772"/>
                      <a:pt x="268" y="777"/>
                    </a:cubicBezTo>
                    <a:cubicBezTo>
                      <a:pt x="268" y="780"/>
                      <a:pt x="268" y="783"/>
                      <a:pt x="272" y="784"/>
                    </a:cubicBezTo>
                    <a:cubicBezTo>
                      <a:pt x="272" y="784"/>
                      <a:pt x="273" y="784"/>
                      <a:pt x="273" y="785"/>
                    </a:cubicBezTo>
                    <a:cubicBezTo>
                      <a:pt x="275" y="788"/>
                      <a:pt x="278" y="787"/>
                      <a:pt x="281" y="785"/>
                    </a:cubicBezTo>
                    <a:cubicBezTo>
                      <a:pt x="309" y="771"/>
                      <a:pt x="338" y="757"/>
                      <a:pt x="366" y="742"/>
                    </a:cubicBezTo>
                    <a:cubicBezTo>
                      <a:pt x="371" y="740"/>
                      <a:pt x="375" y="738"/>
                      <a:pt x="380" y="735"/>
                    </a:cubicBezTo>
                    <a:cubicBezTo>
                      <a:pt x="381" y="735"/>
                      <a:pt x="381" y="734"/>
                      <a:pt x="383" y="733"/>
                    </a:cubicBezTo>
                    <a:cubicBezTo>
                      <a:pt x="347" y="715"/>
                      <a:pt x="312" y="697"/>
                      <a:pt x="275" y="678"/>
                    </a:cubicBezTo>
                    <a:close/>
                    <a:moveTo>
                      <a:pt x="746" y="913"/>
                    </a:moveTo>
                    <a:cubicBezTo>
                      <a:pt x="745" y="911"/>
                      <a:pt x="745" y="910"/>
                      <a:pt x="745" y="909"/>
                    </a:cubicBezTo>
                    <a:cubicBezTo>
                      <a:pt x="742" y="899"/>
                      <a:pt x="739" y="889"/>
                      <a:pt x="737" y="880"/>
                    </a:cubicBezTo>
                    <a:cubicBezTo>
                      <a:pt x="736" y="875"/>
                      <a:pt x="735" y="872"/>
                      <a:pt x="729" y="872"/>
                    </a:cubicBezTo>
                    <a:cubicBezTo>
                      <a:pt x="729" y="871"/>
                      <a:pt x="728" y="871"/>
                      <a:pt x="728" y="871"/>
                    </a:cubicBezTo>
                    <a:cubicBezTo>
                      <a:pt x="725" y="869"/>
                      <a:pt x="723" y="870"/>
                      <a:pt x="721" y="872"/>
                    </a:cubicBezTo>
                    <a:cubicBezTo>
                      <a:pt x="720" y="872"/>
                      <a:pt x="719" y="873"/>
                      <a:pt x="718" y="874"/>
                    </a:cubicBezTo>
                    <a:cubicBezTo>
                      <a:pt x="695" y="892"/>
                      <a:pt x="671" y="910"/>
                      <a:pt x="648" y="928"/>
                    </a:cubicBezTo>
                    <a:cubicBezTo>
                      <a:pt x="635" y="938"/>
                      <a:pt x="623" y="947"/>
                      <a:pt x="611" y="957"/>
                    </a:cubicBezTo>
                    <a:cubicBezTo>
                      <a:pt x="609" y="958"/>
                      <a:pt x="607" y="959"/>
                      <a:pt x="608" y="963"/>
                    </a:cubicBezTo>
                    <a:cubicBezTo>
                      <a:pt x="608" y="966"/>
                      <a:pt x="610" y="967"/>
                      <a:pt x="613" y="968"/>
                    </a:cubicBezTo>
                    <a:cubicBezTo>
                      <a:pt x="625" y="971"/>
                      <a:pt x="638" y="973"/>
                      <a:pt x="650" y="976"/>
                    </a:cubicBezTo>
                    <a:cubicBezTo>
                      <a:pt x="655" y="978"/>
                      <a:pt x="659" y="977"/>
                      <a:pt x="662" y="974"/>
                    </a:cubicBezTo>
                    <a:cubicBezTo>
                      <a:pt x="662" y="973"/>
                      <a:pt x="663" y="973"/>
                      <a:pt x="663" y="973"/>
                    </a:cubicBezTo>
                    <a:cubicBezTo>
                      <a:pt x="681" y="960"/>
                      <a:pt x="700" y="946"/>
                      <a:pt x="719" y="933"/>
                    </a:cubicBezTo>
                    <a:cubicBezTo>
                      <a:pt x="727" y="927"/>
                      <a:pt x="735" y="922"/>
                      <a:pt x="743" y="916"/>
                    </a:cubicBezTo>
                    <a:cubicBezTo>
                      <a:pt x="744" y="915"/>
                      <a:pt x="745" y="914"/>
                      <a:pt x="746" y="913"/>
                    </a:cubicBezTo>
                    <a:close/>
                    <a:moveTo>
                      <a:pt x="1017" y="455"/>
                    </a:moveTo>
                    <a:cubicBezTo>
                      <a:pt x="1016" y="455"/>
                      <a:pt x="1016" y="455"/>
                      <a:pt x="1016" y="456"/>
                    </a:cubicBezTo>
                    <a:cubicBezTo>
                      <a:pt x="1007" y="464"/>
                      <a:pt x="997" y="473"/>
                      <a:pt x="988" y="482"/>
                    </a:cubicBezTo>
                    <a:cubicBezTo>
                      <a:pt x="987" y="483"/>
                      <a:pt x="986" y="485"/>
                      <a:pt x="986" y="487"/>
                    </a:cubicBezTo>
                    <a:cubicBezTo>
                      <a:pt x="986" y="493"/>
                      <a:pt x="986" y="499"/>
                      <a:pt x="986" y="504"/>
                    </a:cubicBezTo>
                    <a:cubicBezTo>
                      <a:pt x="986" y="507"/>
                      <a:pt x="987" y="509"/>
                      <a:pt x="989" y="511"/>
                    </a:cubicBezTo>
                    <a:cubicBezTo>
                      <a:pt x="994" y="515"/>
                      <a:pt x="998" y="518"/>
                      <a:pt x="1003" y="522"/>
                    </a:cubicBezTo>
                    <a:cubicBezTo>
                      <a:pt x="1024" y="540"/>
                      <a:pt x="1045" y="558"/>
                      <a:pt x="1067" y="576"/>
                    </a:cubicBezTo>
                    <a:cubicBezTo>
                      <a:pt x="1072" y="580"/>
                      <a:pt x="1077" y="584"/>
                      <a:pt x="1082" y="589"/>
                    </a:cubicBezTo>
                    <a:cubicBezTo>
                      <a:pt x="1084" y="590"/>
                      <a:pt x="1085" y="590"/>
                      <a:pt x="1087" y="589"/>
                    </a:cubicBezTo>
                    <a:cubicBezTo>
                      <a:pt x="1090" y="587"/>
                      <a:pt x="1090" y="585"/>
                      <a:pt x="1090" y="583"/>
                    </a:cubicBezTo>
                    <a:cubicBezTo>
                      <a:pt x="1088" y="571"/>
                      <a:pt x="1086" y="559"/>
                      <a:pt x="1085" y="546"/>
                    </a:cubicBezTo>
                    <a:cubicBezTo>
                      <a:pt x="1084" y="541"/>
                      <a:pt x="1083" y="535"/>
                      <a:pt x="1079" y="531"/>
                    </a:cubicBezTo>
                    <a:cubicBezTo>
                      <a:pt x="1060" y="508"/>
                      <a:pt x="1042" y="485"/>
                      <a:pt x="1024" y="462"/>
                    </a:cubicBezTo>
                    <a:cubicBezTo>
                      <a:pt x="1022" y="460"/>
                      <a:pt x="1020" y="457"/>
                      <a:pt x="1017" y="455"/>
                    </a:cubicBezTo>
                    <a:close/>
                    <a:moveTo>
                      <a:pt x="583" y="230"/>
                    </a:moveTo>
                    <a:cubicBezTo>
                      <a:pt x="579" y="228"/>
                      <a:pt x="463" y="202"/>
                      <a:pt x="459" y="202"/>
                    </a:cubicBezTo>
                    <a:cubicBezTo>
                      <a:pt x="459" y="204"/>
                      <a:pt x="459" y="206"/>
                      <a:pt x="459" y="208"/>
                    </a:cubicBezTo>
                    <a:cubicBezTo>
                      <a:pt x="463" y="233"/>
                      <a:pt x="468" y="259"/>
                      <a:pt x="473" y="285"/>
                    </a:cubicBezTo>
                    <a:cubicBezTo>
                      <a:pt x="473" y="290"/>
                      <a:pt x="474" y="293"/>
                      <a:pt x="479" y="294"/>
                    </a:cubicBezTo>
                    <a:cubicBezTo>
                      <a:pt x="480" y="294"/>
                      <a:pt x="480" y="294"/>
                      <a:pt x="481" y="295"/>
                    </a:cubicBezTo>
                    <a:cubicBezTo>
                      <a:pt x="483" y="297"/>
                      <a:pt x="485" y="296"/>
                      <a:pt x="488" y="294"/>
                    </a:cubicBezTo>
                    <a:cubicBezTo>
                      <a:pt x="518" y="274"/>
                      <a:pt x="549" y="253"/>
                      <a:pt x="580" y="233"/>
                    </a:cubicBezTo>
                    <a:cubicBezTo>
                      <a:pt x="581" y="232"/>
                      <a:pt x="582" y="231"/>
                      <a:pt x="583" y="230"/>
                    </a:cubicBezTo>
                    <a:close/>
                    <a:moveTo>
                      <a:pt x="740" y="481"/>
                    </a:moveTo>
                    <a:cubicBezTo>
                      <a:pt x="741" y="482"/>
                      <a:pt x="741" y="483"/>
                      <a:pt x="741" y="484"/>
                    </a:cubicBezTo>
                    <a:cubicBezTo>
                      <a:pt x="742" y="489"/>
                      <a:pt x="743" y="495"/>
                      <a:pt x="743" y="500"/>
                    </a:cubicBezTo>
                    <a:cubicBezTo>
                      <a:pt x="745" y="511"/>
                      <a:pt x="747" y="521"/>
                      <a:pt x="748" y="532"/>
                    </a:cubicBezTo>
                    <a:cubicBezTo>
                      <a:pt x="749" y="536"/>
                      <a:pt x="750" y="538"/>
                      <a:pt x="755" y="539"/>
                    </a:cubicBezTo>
                    <a:cubicBezTo>
                      <a:pt x="758" y="540"/>
                      <a:pt x="761" y="541"/>
                      <a:pt x="763" y="543"/>
                    </a:cubicBezTo>
                    <a:cubicBezTo>
                      <a:pt x="767" y="545"/>
                      <a:pt x="767" y="546"/>
                      <a:pt x="771" y="543"/>
                    </a:cubicBezTo>
                    <a:cubicBezTo>
                      <a:pt x="781" y="536"/>
                      <a:pt x="791" y="529"/>
                      <a:pt x="801" y="523"/>
                    </a:cubicBezTo>
                    <a:cubicBezTo>
                      <a:pt x="807" y="519"/>
                      <a:pt x="813" y="514"/>
                      <a:pt x="819" y="510"/>
                    </a:cubicBezTo>
                    <a:cubicBezTo>
                      <a:pt x="821" y="509"/>
                      <a:pt x="822" y="507"/>
                      <a:pt x="822" y="505"/>
                    </a:cubicBezTo>
                    <a:cubicBezTo>
                      <a:pt x="818" y="482"/>
                      <a:pt x="815" y="460"/>
                      <a:pt x="811" y="438"/>
                    </a:cubicBezTo>
                    <a:cubicBezTo>
                      <a:pt x="810" y="432"/>
                      <a:pt x="803" y="429"/>
                      <a:pt x="798" y="432"/>
                    </a:cubicBezTo>
                    <a:cubicBezTo>
                      <a:pt x="787" y="441"/>
                      <a:pt x="776" y="450"/>
                      <a:pt x="765" y="458"/>
                    </a:cubicBezTo>
                    <a:cubicBezTo>
                      <a:pt x="758" y="464"/>
                      <a:pt x="751" y="469"/>
                      <a:pt x="744" y="475"/>
                    </a:cubicBezTo>
                    <a:cubicBezTo>
                      <a:pt x="742" y="476"/>
                      <a:pt x="740" y="478"/>
                      <a:pt x="740" y="481"/>
                    </a:cubicBezTo>
                    <a:close/>
                    <a:moveTo>
                      <a:pt x="476" y="685"/>
                    </a:moveTo>
                    <a:cubicBezTo>
                      <a:pt x="476" y="685"/>
                      <a:pt x="476" y="686"/>
                      <a:pt x="476" y="687"/>
                    </a:cubicBezTo>
                    <a:cubicBezTo>
                      <a:pt x="477" y="699"/>
                      <a:pt x="479" y="711"/>
                      <a:pt x="480" y="723"/>
                    </a:cubicBezTo>
                    <a:cubicBezTo>
                      <a:pt x="482" y="732"/>
                      <a:pt x="483" y="741"/>
                      <a:pt x="484" y="750"/>
                    </a:cubicBezTo>
                    <a:cubicBezTo>
                      <a:pt x="484" y="752"/>
                      <a:pt x="485" y="754"/>
                      <a:pt x="488" y="754"/>
                    </a:cubicBezTo>
                    <a:cubicBezTo>
                      <a:pt x="491" y="755"/>
                      <a:pt x="494" y="756"/>
                      <a:pt x="497" y="758"/>
                    </a:cubicBezTo>
                    <a:cubicBezTo>
                      <a:pt x="500" y="759"/>
                      <a:pt x="501" y="759"/>
                      <a:pt x="503" y="758"/>
                    </a:cubicBezTo>
                    <a:cubicBezTo>
                      <a:pt x="518" y="745"/>
                      <a:pt x="534" y="733"/>
                      <a:pt x="549" y="720"/>
                    </a:cubicBezTo>
                    <a:cubicBezTo>
                      <a:pt x="551" y="719"/>
                      <a:pt x="552" y="717"/>
                      <a:pt x="552" y="714"/>
                    </a:cubicBezTo>
                    <a:cubicBezTo>
                      <a:pt x="550" y="705"/>
                      <a:pt x="549" y="695"/>
                      <a:pt x="548" y="686"/>
                    </a:cubicBezTo>
                    <a:cubicBezTo>
                      <a:pt x="547" y="674"/>
                      <a:pt x="545" y="662"/>
                      <a:pt x="544" y="650"/>
                    </a:cubicBezTo>
                    <a:cubicBezTo>
                      <a:pt x="543" y="644"/>
                      <a:pt x="536" y="641"/>
                      <a:pt x="531" y="645"/>
                    </a:cubicBezTo>
                    <a:cubicBezTo>
                      <a:pt x="521" y="651"/>
                      <a:pt x="511" y="657"/>
                      <a:pt x="501" y="664"/>
                    </a:cubicBezTo>
                    <a:cubicBezTo>
                      <a:pt x="494" y="669"/>
                      <a:pt x="487" y="674"/>
                      <a:pt x="479" y="679"/>
                    </a:cubicBezTo>
                    <a:cubicBezTo>
                      <a:pt x="477" y="680"/>
                      <a:pt x="475" y="682"/>
                      <a:pt x="476" y="685"/>
                    </a:cubicBezTo>
                    <a:close/>
                    <a:moveTo>
                      <a:pt x="375" y="503"/>
                    </a:moveTo>
                    <a:cubicBezTo>
                      <a:pt x="372" y="505"/>
                      <a:pt x="371" y="507"/>
                      <a:pt x="369" y="508"/>
                    </a:cubicBezTo>
                    <a:cubicBezTo>
                      <a:pt x="361" y="515"/>
                      <a:pt x="353" y="522"/>
                      <a:pt x="344" y="529"/>
                    </a:cubicBezTo>
                    <a:cubicBezTo>
                      <a:pt x="330" y="541"/>
                      <a:pt x="316" y="553"/>
                      <a:pt x="301" y="566"/>
                    </a:cubicBezTo>
                    <a:cubicBezTo>
                      <a:pt x="300" y="567"/>
                      <a:pt x="299" y="568"/>
                      <a:pt x="298" y="570"/>
                    </a:cubicBezTo>
                    <a:cubicBezTo>
                      <a:pt x="294" y="579"/>
                      <a:pt x="290" y="587"/>
                      <a:pt x="287" y="596"/>
                    </a:cubicBezTo>
                    <a:cubicBezTo>
                      <a:pt x="286" y="598"/>
                      <a:pt x="286" y="600"/>
                      <a:pt x="288" y="602"/>
                    </a:cubicBezTo>
                    <a:cubicBezTo>
                      <a:pt x="290" y="604"/>
                      <a:pt x="292" y="605"/>
                      <a:pt x="294" y="604"/>
                    </a:cubicBezTo>
                    <a:cubicBezTo>
                      <a:pt x="296" y="603"/>
                      <a:pt x="298" y="603"/>
                      <a:pt x="300" y="602"/>
                    </a:cubicBezTo>
                    <a:cubicBezTo>
                      <a:pt x="320" y="597"/>
                      <a:pt x="340" y="592"/>
                      <a:pt x="360" y="586"/>
                    </a:cubicBezTo>
                    <a:cubicBezTo>
                      <a:pt x="371" y="583"/>
                      <a:pt x="383" y="580"/>
                      <a:pt x="394" y="577"/>
                    </a:cubicBezTo>
                    <a:cubicBezTo>
                      <a:pt x="397" y="576"/>
                      <a:pt x="398" y="575"/>
                      <a:pt x="399" y="572"/>
                    </a:cubicBezTo>
                    <a:cubicBezTo>
                      <a:pt x="399" y="571"/>
                      <a:pt x="400" y="569"/>
                      <a:pt x="401" y="567"/>
                    </a:cubicBezTo>
                    <a:cubicBezTo>
                      <a:pt x="404" y="565"/>
                      <a:pt x="403" y="562"/>
                      <a:pt x="401" y="559"/>
                    </a:cubicBezTo>
                    <a:cubicBezTo>
                      <a:pt x="394" y="544"/>
                      <a:pt x="387" y="529"/>
                      <a:pt x="380" y="514"/>
                    </a:cubicBezTo>
                    <a:cubicBezTo>
                      <a:pt x="379" y="511"/>
                      <a:pt x="377" y="507"/>
                      <a:pt x="375" y="503"/>
                    </a:cubicBezTo>
                    <a:close/>
                    <a:moveTo>
                      <a:pt x="333" y="957"/>
                    </a:moveTo>
                    <a:cubicBezTo>
                      <a:pt x="338" y="960"/>
                      <a:pt x="450" y="1007"/>
                      <a:pt x="454" y="1007"/>
                    </a:cubicBezTo>
                    <a:cubicBezTo>
                      <a:pt x="454" y="1006"/>
                      <a:pt x="453" y="1005"/>
                      <a:pt x="453" y="1004"/>
                    </a:cubicBezTo>
                    <a:cubicBezTo>
                      <a:pt x="448" y="987"/>
                      <a:pt x="443" y="971"/>
                      <a:pt x="438" y="955"/>
                    </a:cubicBezTo>
                    <a:cubicBezTo>
                      <a:pt x="434" y="941"/>
                      <a:pt x="430" y="927"/>
                      <a:pt x="426" y="913"/>
                    </a:cubicBezTo>
                    <a:cubicBezTo>
                      <a:pt x="425" y="910"/>
                      <a:pt x="424" y="909"/>
                      <a:pt x="421" y="909"/>
                    </a:cubicBezTo>
                    <a:cubicBezTo>
                      <a:pt x="419" y="908"/>
                      <a:pt x="417" y="908"/>
                      <a:pt x="415" y="907"/>
                    </a:cubicBezTo>
                    <a:cubicBezTo>
                      <a:pt x="413" y="905"/>
                      <a:pt x="411" y="905"/>
                      <a:pt x="409" y="907"/>
                    </a:cubicBezTo>
                    <a:cubicBezTo>
                      <a:pt x="409" y="907"/>
                      <a:pt x="408" y="908"/>
                      <a:pt x="407" y="908"/>
                    </a:cubicBezTo>
                    <a:cubicBezTo>
                      <a:pt x="384" y="924"/>
                      <a:pt x="360" y="939"/>
                      <a:pt x="336" y="955"/>
                    </a:cubicBezTo>
                    <a:cubicBezTo>
                      <a:pt x="335" y="955"/>
                      <a:pt x="334" y="956"/>
                      <a:pt x="333" y="957"/>
                    </a:cubicBezTo>
                    <a:close/>
                    <a:moveTo>
                      <a:pt x="295" y="216"/>
                    </a:moveTo>
                    <a:cubicBezTo>
                      <a:pt x="294" y="216"/>
                      <a:pt x="293" y="216"/>
                      <a:pt x="293" y="216"/>
                    </a:cubicBezTo>
                    <a:cubicBezTo>
                      <a:pt x="282" y="219"/>
                      <a:pt x="272" y="221"/>
                      <a:pt x="262" y="223"/>
                    </a:cubicBezTo>
                    <a:cubicBezTo>
                      <a:pt x="260" y="224"/>
                      <a:pt x="258" y="225"/>
                      <a:pt x="257" y="226"/>
                    </a:cubicBezTo>
                    <a:cubicBezTo>
                      <a:pt x="240" y="243"/>
                      <a:pt x="222" y="260"/>
                      <a:pt x="205" y="277"/>
                    </a:cubicBezTo>
                    <a:cubicBezTo>
                      <a:pt x="204" y="279"/>
                      <a:pt x="203" y="280"/>
                      <a:pt x="204" y="283"/>
                    </a:cubicBezTo>
                    <a:cubicBezTo>
                      <a:pt x="206" y="289"/>
                      <a:pt x="207" y="296"/>
                      <a:pt x="209" y="302"/>
                    </a:cubicBezTo>
                    <a:cubicBezTo>
                      <a:pt x="210" y="305"/>
                      <a:pt x="210" y="306"/>
                      <a:pt x="214" y="305"/>
                    </a:cubicBezTo>
                    <a:cubicBezTo>
                      <a:pt x="223" y="304"/>
                      <a:pt x="232" y="303"/>
                      <a:pt x="241" y="302"/>
                    </a:cubicBezTo>
                    <a:cubicBezTo>
                      <a:pt x="256" y="300"/>
                      <a:pt x="270" y="298"/>
                      <a:pt x="285" y="296"/>
                    </a:cubicBezTo>
                    <a:cubicBezTo>
                      <a:pt x="288" y="296"/>
                      <a:pt x="289" y="295"/>
                      <a:pt x="290" y="293"/>
                    </a:cubicBezTo>
                    <a:cubicBezTo>
                      <a:pt x="291" y="288"/>
                      <a:pt x="293" y="285"/>
                      <a:pt x="298" y="283"/>
                    </a:cubicBezTo>
                    <a:cubicBezTo>
                      <a:pt x="300" y="282"/>
                      <a:pt x="301" y="281"/>
                      <a:pt x="301" y="278"/>
                    </a:cubicBezTo>
                    <a:cubicBezTo>
                      <a:pt x="300" y="274"/>
                      <a:pt x="300" y="269"/>
                      <a:pt x="299" y="265"/>
                    </a:cubicBezTo>
                    <a:cubicBezTo>
                      <a:pt x="299" y="253"/>
                      <a:pt x="298" y="242"/>
                      <a:pt x="297" y="230"/>
                    </a:cubicBezTo>
                    <a:cubicBezTo>
                      <a:pt x="296" y="225"/>
                      <a:pt x="296" y="221"/>
                      <a:pt x="295" y="216"/>
                    </a:cubicBezTo>
                    <a:close/>
                    <a:moveTo>
                      <a:pt x="408" y="702"/>
                    </a:moveTo>
                    <a:cubicBezTo>
                      <a:pt x="408" y="702"/>
                      <a:pt x="408" y="702"/>
                      <a:pt x="408" y="702"/>
                    </a:cubicBezTo>
                    <a:cubicBezTo>
                      <a:pt x="408" y="704"/>
                      <a:pt x="408" y="705"/>
                      <a:pt x="408" y="707"/>
                    </a:cubicBezTo>
                    <a:cubicBezTo>
                      <a:pt x="408" y="710"/>
                      <a:pt x="408" y="712"/>
                      <a:pt x="412" y="714"/>
                    </a:cubicBezTo>
                    <a:cubicBezTo>
                      <a:pt x="415" y="716"/>
                      <a:pt x="417" y="715"/>
                      <a:pt x="420" y="713"/>
                    </a:cubicBezTo>
                    <a:cubicBezTo>
                      <a:pt x="428" y="707"/>
                      <a:pt x="437" y="701"/>
                      <a:pt x="446" y="696"/>
                    </a:cubicBezTo>
                    <a:cubicBezTo>
                      <a:pt x="452" y="692"/>
                      <a:pt x="458" y="688"/>
                      <a:pt x="464" y="684"/>
                    </a:cubicBezTo>
                    <a:cubicBezTo>
                      <a:pt x="466" y="682"/>
                      <a:pt x="467" y="681"/>
                      <a:pt x="466" y="678"/>
                    </a:cubicBezTo>
                    <a:cubicBezTo>
                      <a:pt x="466" y="674"/>
                      <a:pt x="465" y="670"/>
                      <a:pt x="465" y="666"/>
                    </a:cubicBezTo>
                    <a:cubicBezTo>
                      <a:pt x="462" y="644"/>
                      <a:pt x="459" y="622"/>
                      <a:pt x="456" y="600"/>
                    </a:cubicBezTo>
                    <a:cubicBezTo>
                      <a:pt x="456" y="598"/>
                      <a:pt x="455" y="596"/>
                      <a:pt x="452" y="595"/>
                    </a:cubicBezTo>
                    <a:cubicBezTo>
                      <a:pt x="444" y="592"/>
                      <a:pt x="437" y="588"/>
                      <a:pt x="429" y="585"/>
                    </a:cubicBezTo>
                    <a:cubicBezTo>
                      <a:pt x="425" y="583"/>
                      <a:pt x="422" y="582"/>
                      <a:pt x="419" y="585"/>
                    </a:cubicBezTo>
                    <a:cubicBezTo>
                      <a:pt x="418" y="586"/>
                      <a:pt x="417" y="586"/>
                      <a:pt x="416" y="587"/>
                    </a:cubicBezTo>
                    <a:cubicBezTo>
                      <a:pt x="414" y="587"/>
                      <a:pt x="413" y="589"/>
                      <a:pt x="413" y="591"/>
                    </a:cubicBezTo>
                    <a:cubicBezTo>
                      <a:pt x="413" y="596"/>
                      <a:pt x="412" y="600"/>
                      <a:pt x="412" y="605"/>
                    </a:cubicBezTo>
                    <a:cubicBezTo>
                      <a:pt x="412" y="623"/>
                      <a:pt x="411" y="642"/>
                      <a:pt x="410" y="661"/>
                    </a:cubicBezTo>
                    <a:cubicBezTo>
                      <a:pt x="410" y="674"/>
                      <a:pt x="409" y="688"/>
                      <a:pt x="408" y="702"/>
                    </a:cubicBezTo>
                    <a:close/>
                    <a:moveTo>
                      <a:pt x="224" y="457"/>
                    </a:moveTo>
                    <a:cubicBezTo>
                      <a:pt x="227" y="457"/>
                      <a:pt x="228" y="458"/>
                      <a:pt x="230" y="457"/>
                    </a:cubicBezTo>
                    <a:cubicBezTo>
                      <a:pt x="238" y="456"/>
                      <a:pt x="246" y="455"/>
                      <a:pt x="254" y="454"/>
                    </a:cubicBezTo>
                    <a:cubicBezTo>
                      <a:pt x="271" y="452"/>
                      <a:pt x="287" y="450"/>
                      <a:pt x="304" y="448"/>
                    </a:cubicBezTo>
                    <a:cubicBezTo>
                      <a:pt x="314" y="447"/>
                      <a:pt x="323" y="445"/>
                      <a:pt x="333" y="444"/>
                    </a:cubicBezTo>
                    <a:cubicBezTo>
                      <a:pt x="334" y="444"/>
                      <a:pt x="336" y="443"/>
                      <a:pt x="336" y="441"/>
                    </a:cubicBezTo>
                    <a:cubicBezTo>
                      <a:pt x="337" y="439"/>
                      <a:pt x="339" y="436"/>
                      <a:pt x="341" y="434"/>
                    </a:cubicBezTo>
                    <a:cubicBezTo>
                      <a:pt x="343" y="432"/>
                      <a:pt x="343" y="430"/>
                      <a:pt x="342" y="428"/>
                    </a:cubicBezTo>
                    <a:cubicBezTo>
                      <a:pt x="341" y="425"/>
                      <a:pt x="340" y="423"/>
                      <a:pt x="340" y="420"/>
                    </a:cubicBezTo>
                    <a:cubicBezTo>
                      <a:pt x="339" y="416"/>
                      <a:pt x="337" y="414"/>
                      <a:pt x="333" y="413"/>
                    </a:cubicBezTo>
                    <a:cubicBezTo>
                      <a:pt x="306" y="405"/>
                      <a:pt x="279" y="397"/>
                      <a:pt x="252" y="388"/>
                    </a:cubicBezTo>
                    <a:cubicBezTo>
                      <a:pt x="248" y="387"/>
                      <a:pt x="248" y="387"/>
                      <a:pt x="245" y="391"/>
                    </a:cubicBezTo>
                    <a:cubicBezTo>
                      <a:pt x="240" y="400"/>
                      <a:pt x="234" y="408"/>
                      <a:pt x="228" y="417"/>
                    </a:cubicBezTo>
                    <a:cubicBezTo>
                      <a:pt x="227" y="419"/>
                      <a:pt x="226" y="421"/>
                      <a:pt x="226" y="424"/>
                    </a:cubicBezTo>
                    <a:cubicBezTo>
                      <a:pt x="225" y="432"/>
                      <a:pt x="225" y="440"/>
                      <a:pt x="224" y="449"/>
                    </a:cubicBezTo>
                    <a:cubicBezTo>
                      <a:pt x="224" y="452"/>
                      <a:pt x="224" y="454"/>
                      <a:pt x="224" y="457"/>
                    </a:cubicBezTo>
                    <a:close/>
                    <a:moveTo>
                      <a:pt x="751" y="1123"/>
                    </a:moveTo>
                    <a:cubicBezTo>
                      <a:pt x="751" y="1123"/>
                      <a:pt x="751" y="1122"/>
                      <a:pt x="751" y="1122"/>
                    </a:cubicBezTo>
                    <a:cubicBezTo>
                      <a:pt x="750" y="1122"/>
                      <a:pt x="749" y="1121"/>
                      <a:pt x="748" y="1121"/>
                    </a:cubicBezTo>
                    <a:cubicBezTo>
                      <a:pt x="739" y="1120"/>
                      <a:pt x="730" y="1119"/>
                      <a:pt x="721" y="1118"/>
                    </a:cubicBezTo>
                    <a:cubicBezTo>
                      <a:pt x="707" y="1116"/>
                      <a:pt x="693" y="1115"/>
                      <a:pt x="678" y="1113"/>
                    </a:cubicBezTo>
                    <a:cubicBezTo>
                      <a:pt x="661" y="1111"/>
                      <a:pt x="644" y="1109"/>
                      <a:pt x="628" y="1107"/>
                    </a:cubicBezTo>
                    <a:cubicBezTo>
                      <a:pt x="626" y="1106"/>
                      <a:pt x="624" y="1107"/>
                      <a:pt x="623" y="1109"/>
                    </a:cubicBezTo>
                    <a:cubicBezTo>
                      <a:pt x="621" y="1113"/>
                      <a:pt x="617" y="1116"/>
                      <a:pt x="613" y="1118"/>
                    </a:cubicBezTo>
                    <a:cubicBezTo>
                      <a:pt x="611" y="1118"/>
                      <a:pt x="610" y="1119"/>
                      <a:pt x="610" y="1121"/>
                    </a:cubicBezTo>
                    <a:cubicBezTo>
                      <a:pt x="610" y="1126"/>
                      <a:pt x="609" y="1130"/>
                      <a:pt x="609" y="1135"/>
                    </a:cubicBezTo>
                    <a:cubicBezTo>
                      <a:pt x="608" y="1146"/>
                      <a:pt x="607" y="1157"/>
                      <a:pt x="607" y="1168"/>
                    </a:cubicBezTo>
                    <a:cubicBezTo>
                      <a:pt x="606" y="1174"/>
                      <a:pt x="612" y="1178"/>
                      <a:pt x="618" y="1176"/>
                    </a:cubicBezTo>
                    <a:cubicBezTo>
                      <a:pt x="622" y="1175"/>
                      <a:pt x="627" y="1173"/>
                      <a:pt x="631" y="1171"/>
                    </a:cubicBezTo>
                    <a:cubicBezTo>
                      <a:pt x="670" y="1156"/>
                      <a:pt x="708" y="1140"/>
                      <a:pt x="746" y="1125"/>
                    </a:cubicBezTo>
                    <a:cubicBezTo>
                      <a:pt x="748" y="1124"/>
                      <a:pt x="750" y="1124"/>
                      <a:pt x="751" y="1123"/>
                    </a:cubicBezTo>
                    <a:close/>
                    <a:moveTo>
                      <a:pt x="433" y="1117"/>
                    </a:moveTo>
                    <a:cubicBezTo>
                      <a:pt x="433" y="1118"/>
                      <a:pt x="433" y="1118"/>
                      <a:pt x="433" y="1118"/>
                    </a:cubicBezTo>
                    <a:cubicBezTo>
                      <a:pt x="434" y="1119"/>
                      <a:pt x="435" y="1120"/>
                      <a:pt x="437" y="1120"/>
                    </a:cubicBezTo>
                    <a:cubicBezTo>
                      <a:pt x="446" y="1124"/>
                      <a:pt x="455" y="1128"/>
                      <a:pt x="464" y="1131"/>
                    </a:cubicBezTo>
                    <a:cubicBezTo>
                      <a:pt x="499" y="1146"/>
                      <a:pt x="534" y="1160"/>
                      <a:pt x="569" y="1175"/>
                    </a:cubicBezTo>
                    <a:cubicBezTo>
                      <a:pt x="575" y="1177"/>
                      <a:pt x="578" y="1177"/>
                      <a:pt x="582" y="1172"/>
                    </a:cubicBezTo>
                    <a:cubicBezTo>
                      <a:pt x="584" y="1170"/>
                      <a:pt x="584" y="1169"/>
                      <a:pt x="584" y="1166"/>
                    </a:cubicBezTo>
                    <a:cubicBezTo>
                      <a:pt x="581" y="1156"/>
                      <a:pt x="578" y="1146"/>
                      <a:pt x="575" y="1135"/>
                    </a:cubicBezTo>
                    <a:cubicBezTo>
                      <a:pt x="572" y="1127"/>
                      <a:pt x="570" y="1119"/>
                      <a:pt x="567" y="1112"/>
                    </a:cubicBezTo>
                    <a:cubicBezTo>
                      <a:pt x="566" y="1108"/>
                      <a:pt x="566" y="1107"/>
                      <a:pt x="562" y="1108"/>
                    </a:cubicBezTo>
                    <a:cubicBezTo>
                      <a:pt x="560" y="1108"/>
                      <a:pt x="559" y="1108"/>
                      <a:pt x="557" y="1108"/>
                    </a:cubicBezTo>
                    <a:cubicBezTo>
                      <a:pt x="545" y="1109"/>
                      <a:pt x="534" y="1110"/>
                      <a:pt x="522" y="1110"/>
                    </a:cubicBezTo>
                    <a:cubicBezTo>
                      <a:pt x="516" y="1111"/>
                      <a:pt x="511" y="1111"/>
                      <a:pt x="506" y="1112"/>
                    </a:cubicBezTo>
                    <a:cubicBezTo>
                      <a:pt x="494" y="1112"/>
                      <a:pt x="483" y="1113"/>
                      <a:pt x="472" y="1114"/>
                    </a:cubicBezTo>
                    <a:cubicBezTo>
                      <a:pt x="460" y="1115"/>
                      <a:pt x="448" y="1116"/>
                      <a:pt x="437" y="1116"/>
                    </a:cubicBezTo>
                    <a:cubicBezTo>
                      <a:pt x="436" y="1116"/>
                      <a:pt x="434" y="1117"/>
                      <a:pt x="433" y="1117"/>
                    </a:cubicBezTo>
                    <a:close/>
                    <a:moveTo>
                      <a:pt x="657" y="102"/>
                    </a:moveTo>
                    <a:cubicBezTo>
                      <a:pt x="657" y="104"/>
                      <a:pt x="658" y="105"/>
                      <a:pt x="658" y="106"/>
                    </a:cubicBezTo>
                    <a:cubicBezTo>
                      <a:pt x="666" y="132"/>
                      <a:pt x="674" y="157"/>
                      <a:pt x="683" y="183"/>
                    </a:cubicBezTo>
                    <a:cubicBezTo>
                      <a:pt x="685" y="191"/>
                      <a:pt x="685" y="190"/>
                      <a:pt x="692" y="188"/>
                    </a:cubicBezTo>
                    <a:cubicBezTo>
                      <a:pt x="721" y="182"/>
                      <a:pt x="750" y="176"/>
                      <a:pt x="778" y="170"/>
                    </a:cubicBezTo>
                    <a:cubicBezTo>
                      <a:pt x="780" y="170"/>
                      <a:pt x="781" y="170"/>
                      <a:pt x="782" y="169"/>
                    </a:cubicBezTo>
                    <a:cubicBezTo>
                      <a:pt x="785" y="168"/>
                      <a:pt x="785" y="165"/>
                      <a:pt x="783" y="163"/>
                    </a:cubicBezTo>
                    <a:cubicBezTo>
                      <a:pt x="782" y="162"/>
                      <a:pt x="780" y="162"/>
                      <a:pt x="779" y="161"/>
                    </a:cubicBezTo>
                    <a:cubicBezTo>
                      <a:pt x="755" y="150"/>
                      <a:pt x="732" y="138"/>
                      <a:pt x="709" y="127"/>
                    </a:cubicBezTo>
                    <a:cubicBezTo>
                      <a:pt x="693" y="119"/>
                      <a:pt x="678" y="111"/>
                      <a:pt x="662" y="104"/>
                    </a:cubicBezTo>
                    <a:cubicBezTo>
                      <a:pt x="661" y="103"/>
                      <a:pt x="659" y="103"/>
                      <a:pt x="657" y="102"/>
                    </a:cubicBezTo>
                    <a:close/>
                    <a:moveTo>
                      <a:pt x="775" y="296"/>
                    </a:moveTo>
                    <a:cubicBezTo>
                      <a:pt x="774" y="296"/>
                      <a:pt x="774" y="296"/>
                      <a:pt x="774" y="297"/>
                    </a:cubicBezTo>
                    <a:cubicBezTo>
                      <a:pt x="774" y="298"/>
                      <a:pt x="774" y="299"/>
                      <a:pt x="775" y="301"/>
                    </a:cubicBezTo>
                    <a:cubicBezTo>
                      <a:pt x="785" y="333"/>
                      <a:pt x="796" y="365"/>
                      <a:pt x="806" y="397"/>
                    </a:cubicBezTo>
                    <a:cubicBezTo>
                      <a:pt x="808" y="403"/>
                      <a:pt x="810" y="406"/>
                      <a:pt x="816" y="407"/>
                    </a:cubicBezTo>
                    <a:cubicBezTo>
                      <a:pt x="818" y="407"/>
                      <a:pt x="820" y="407"/>
                      <a:pt x="822" y="406"/>
                    </a:cubicBezTo>
                    <a:cubicBezTo>
                      <a:pt x="839" y="388"/>
                      <a:pt x="856" y="371"/>
                      <a:pt x="873" y="354"/>
                    </a:cubicBezTo>
                    <a:cubicBezTo>
                      <a:pt x="874" y="353"/>
                      <a:pt x="874" y="352"/>
                      <a:pt x="876" y="351"/>
                    </a:cubicBezTo>
                    <a:cubicBezTo>
                      <a:pt x="842" y="332"/>
                      <a:pt x="808" y="314"/>
                      <a:pt x="775" y="296"/>
                    </a:cubicBezTo>
                    <a:close/>
                    <a:moveTo>
                      <a:pt x="409" y="894"/>
                    </a:moveTo>
                    <a:cubicBezTo>
                      <a:pt x="411" y="890"/>
                      <a:pt x="408" y="888"/>
                      <a:pt x="405" y="887"/>
                    </a:cubicBezTo>
                    <a:cubicBezTo>
                      <a:pt x="396" y="881"/>
                      <a:pt x="387" y="875"/>
                      <a:pt x="378" y="869"/>
                    </a:cubicBezTo>
                    <a:cubicBezTo>
                      <a:pt x="373" y="866"/>
                      <a:pt x="373" y="866"/>
                      <a:pt x="368" y="870"/>
                    </a:cubicBezTo>
                    <a:cubicBezTo>
                      <a:pt x="354" y="880"/>
                      <a:pt x="340" y="890"/>
                      <a:pt x="326" y="901"/>
                    </a:cubicBezTo>
                    <a:cubicBezTo>
                      <a:pt x="317" y="907"/>
                      <a:pt x="308" y="914"/>
                      <a:pt x="299" y="921"/>
                    </a:cubicBezTo>
                    <a:cubicBezTo>
                      <a:pt x="296" y="923"/>
                      <a:pt x="295" y="925"/>
                      <a:pt x="296" y="928"/>
                    </a:cubicBezTo>
                    <a:cubicBezTo>
                      <a:pt x="297" y="932"/>
                      <a:pt x="298" y="936"/>
                      <a:pt x="299" y="939"/>
                    </a:cubicBezTo>
                    <a:cubicBezTo>
                      <a:pt x="299" y="942"/>
                      <a:pt x="301" y="944"/>
                      <a:pt x="303" y="945"/>
                    </a:cubicBezTo>
                    <a:cubicBezTo>
                      <a:pt x="310" y="948"/>
                      <a:pt x="316" y="950"/>
                      <a:pt x="323" y="953"/>
                    </a:cubicBezTo>
                    <a:cubicBezTo>
                      <a:pt x="326" y="954"/>
                      <a:pt x="328" y="954"/>
                      <a:pt x="330" y="952"/>
                    </a:cubicBezTo>
                    <a:cubicBezTo>
                      <a:pt x="355" y="936"/>
                      <a:pt x="379" y="920"/>
                      <a:pt x="404" y="905"/>
                    </a:cubicBezTo>
                    <a:cubicBezTo>
                      <a:pt x="408" y="902"/>
                      <a:pt x="411" y="900"/>
                      <a:pt x="409" y="895"/>
                    </a:cubicBezTo>
                    <a:cubicBezTo>
                      <a:pt x="409" y="895"/>
                      <a:pt x="409" y="894"/>
                      <a:pt x="409" y="894"/>
                    </a:cubicBezTo>
                    <a:close/>
                    <a:moveTo>
                      <a:pt x="1118" y="567"/>
                    </a:moveTo>
                    <a:cubicBezTo>
                      <a:pt x="1119" y="566"/>
                      <a:pt x="1120" y="565"/>
                      <a:pt x="1120" y="565"/>
                    </a:cubicBezTo>
                    <a:cubicBezTo>
                      <a:pt x="1125" y="559"/>
                      <a:pt x="1129" y="554"/>
                      <a:pt x="1133" y="548"/>
                    </a:cubicBezTo>
                    <a:cubicBezTo>
                      <a:pt x="1134" y="547"/>
                      <a:pt x="1134" y="545"/>
                      <a:pt x="1134" y="543"/>
                    </a:cubicBezTo>
                    <a:cubicBezTo>
                      <a:pt x="1134" y="540"/>
                      <a:pt x="1134" y="536"/>
                      <a:pt x="1133" y="533"/>
                    </a:cubicBezTo>
                    <a:cubicBezTo>
                      <a:pt x="1131" y="515"/>
                      <a:pt x="1129" y="496"/>
                      <a:pt x="1127" y="478"/>
                    </a:cubicBezTo>
                    <a:cubicBezTo>
                      <a:pt x="1127" y="475"/>
                      <a:pt x="1126" y="473"/>
                      <a:pt x="1124" y="471"/>
                    </a:cubicBezTo>
                    <a:cubicBezTo>
                      <a:pt x="1115" y="460"/>
                      <a:pt x="1105" y="448"/>
                      <a:pt x="1095" y="436"/>
                    </a:cubicBezTo>
                    <a:cubicBezTo>
                      <a:pt x="1090" y="430"/>
                      <a:pt x="1086" y="424"/>
                      <a:pt x="1080" y="418"/>
                    </a:cubicBezTo>
                    <a:cubicBezTo>
                      <a:pt x="1079" y="417"/>
                      <a:pt x="1078" y="414"/>
                      <a:pt x="1075" y="415"/>
                    </a:cubicBezTo>
                    <a:cubicBezTo>
                      <a:pt x="1075" y="417"/>
                      <a:pt x="1075" y="419"/>
                      <a:pt x="1075" y="421"/>
                    </a:cubicBezTo>
                    <a:cubicBezTo>
                      <a:pt x="1079" y="456"/>
                      <a:pt x="1084" y="490"/>
                      <a:pt x="1088" y="525"/>
                    </a:cubicBezTo>
                    <a:cubicBezTo>
                      <a:pt x="1088" y="529"/>
                      <a:pt x="1090" y="532"/>
                      <a:pt x="1092" y="535"/>
                    </a:cubicBezTo>
                    <a:cubicBezTo>
                      <a:pt x="1099" y="544"/>
                      <a:pt x="1107" y="553"/>
                      <a:pt x="1115" y="563"/>
                    </a:cubicBezTo>
                    <a:cubicBezTo>
                      <a:pt x="1116" y="564"/>
                      <a:pt x="1117" y="565"/>
                      <a:pt x="1118" y="567"/>
                    </a:cubicBezTo>
                    <a:close/>
                    <a:moveTo>
                      <a:pt x="406" y="209"/>
                    </a:moveTo>
                    <a:cubicBezTo>
                      <a:pt x="404" y="210"/>
                      <a:pt x="403" y="211"/>
                      <a:pt x="403" y="211"/>
                    </a:cubicBezTo>
                    <a:cubicBezTo>
                      <a:pt x="390" y="223"/>
                      <a:pt x="377" y="234"/>
                      <a:pt x="364" y="246"/>
                    </a:cubicBezTo>
                    <a:cubicBezTo>
                      <a:pt x="355" y="254"/>
                      <a:pt x="346" y="262"/>
                      <a:pt x="337" y="270"/>
                    </a:cubicBezTo>
                    <a:cubicBezTo>
                      <a:pt x="331" y="276"/>
                      <a:pt x="326" y="281"/>
                      <a:pt x="320" y="286"/>
                    </a:cubicBezTo>
                    <a:cubicBezTo>
                      <a:pt x="318" y="288"/>
                      <a:pt x="317" y="290"/>
                      <a:pt x="318" y="292"/>
                    </a:cubicBezTo>
                    <a:cubicBezTo>
                      <a:pt x="319" y="294"/>
                      <a:pt x="321" y="295"/>
                      <a:pt x="323" y="295"/>
                    </a:cubicBezTo>
                    <a:cubicBezTo>
                      <a:pt x="331" y="295"/>
                      <a:pt x="339" y="296"/>
                      <a:pt x="347" y="296"/>
                    </a:cubicBezTo>
                    <a:cubicBezTo>
                      <a:pt x="360" y="297"/>
                      <a:pt x="374" y="298"/>
                      <a:pt x="387" y="299"/>
                    </a:cubicBezTo>
                    <a:cubicBezTo>
                      <a:pt x="395" y="299"/>
                      <a:pt x="403" y="300"/>
                      <a:pt x="411" y="300"/>
                    </a:cubicBezTo>
                    <a:cubicBezTo>
                      <a:pt x="413" y="300"/>
                      <a:pt x="415" y="301"/>
                      <a:pt x="417" y="301"/>
                    </a:cubicBezTo>
                    <a:cubicBezTo>
                      <a:pt x="414" y="270"/>
                      <a:pt x="410" y="240"/>
                      <a:pt x="406" y="209"/>
                    </a:cubicBezTo>
                    <a:close/>
                    <a:moveTo>
                      <a:pt x="357" y="1085"/>
                    </a:moveTo>
                    <a:cubicBezTo>
                      <a:pt x="356" y="1083"/>
                      <a:pt x="355" y="1082"/>
                      <a:pt x="355" y="1082"/>
                    </a:cubicBezTo>
                    <a:cubicBezTo>
                      <a:pt x="339" y="1055"/>
                      <a:pt x="323" y="1029"/>
                      <a:pt x="307" y="1002"/>
                    </a:cubicBezTo>
                    <a:cubicBezTo>
                      <a:pt x="305" y="998"/>
                      <a:pt x="302" y="994"/>
                      <a:pt x="300" y="990"/>
                    </a:cubicBezTo>
                    <a:cubicBezTo>
                      <a:pt x="298" y="988"/>
                      <a:pt x="295" y="986"/>
                      <a:pt x="292" y="985"/>
                    </a:cubicBezTo>
                    <a:cubicBezTo>
                      <a:pt x="291" y="985"/>
                      <a:pt x="288" y="987"/>
                      <a:pt x="286" y="988"/>
                    </a:cubicBezTo>
                    <a:cubicBezTo>
                      <a:pt x="272" y="997"/>
                      <a:pt x="259" y="1007"/>
                      <a:pt x="244" y="1016"/>
                    </a:cubicBezTo>
                    <a:cubicBezTo>
                      <a:pt x="240" y="1019"/>
                      <a:pt x="238" y="1023"/>
                      <a:pt x="238" y="1028"/>
                    </a:cubicBezTo>
                    <a:cubicBezTo>
                      <a:pt x="239" y="1032"/>
                      <a:pt x="240" y="1034"/>
                      <a:pt x="243" y="1035"/>
                    </a:cubicBezTo>
                    <a:cubicBezTo>
                      <a:pt x="252" y="1039"/>
                      <a:pt x="262" y="1043"/>
                      <a:pt x="271" y="1048"/>
                    </a:cubicBezTo>
                    <a:cubicBezTo>
                      <a:pt x="297" y="1059"/>
                      <a:pt x="324" y="1071"/>
                      <a:pt x="350" y="1083"/>
                    </a:cubicBezTo>
                    <a:cubicBezTo>
                      <a:pt x="352" y="1083"/>
                      <a:pt x="354" y="1084"/>
                      <a:pt x="357" y="1085"/>
                    </a:cubicBezTo>
                    <a:close/>
                    <a:moveTo>
                      <a:pt x="1077" y="857"/>
                    </a:moveTo>
                    <a:cubicBezTo>
                      <a:pt x="1079" y="856"/>
                      <a:pt x="1081" y="855"/>
                      <a:pt x="1082" y="854"/>
                    </a:cubicBezTo>
                    <a:cubicBezTo>
                      <a:pt x="1095" y="846"/>
                      <a:pt x="1108" y="838"/>
                      <a:pt x="1121" y="830"/>
                    </a:cubicBezTo>
                    <a:cubicBezTo>
                      <a:pt x="1125" y="828"/>
                      <a:pt x="1127" y="825"/>
                      <a:pt x="1128" y="821"/>
                    </a:cubicBezTo>
                    <a:cubicBezTo>
                      <a:pt x="1132" y="809"/>
                      <a:pt x="1137" y="797"/>
                      <a:pt x="1141" y="785"/>
                    </a:cubicBezTo>
                    <a:cubicBezTo>
                      <a:pt x="1147" y="769"/>
                      <a:pt x="1152" y="754"/>
                      <a:pt x="1158" y="739"/>
                    </a:cubicBezTo>
                    <a:cubicBezTo>
                      <a:pt x="1159" y="735"/>
                      <a:pt x="1158" y="731"/>
                      <a:pt x="1157" y="726"/>
                    </a:cubicBezTo>
                    <a:cubicBezTo>
                      <a:pt x="1153" y="730"/>
                      <a:pt x="1150" y="733"/>
                      <a:pt x="1147" y="735"/>
                    </a:cubicBezTo>
                    <a:cubicBezTo>
                      <a:pt x="1136" y="745"/>
                      <a:pt x="1126" y="754"/>
                      <a:pt x="1115" y="763"/>
                    </a:cubicBezTo>
                    <a:cubicBezTo>
                      <a:pt x="1105" y="772"/>
                      <a:pt x="1095" y="782"/>
                      <a:pt x="1085" y="791"/>
                    </a:cubicBezTo>
                    <a:cubicBezTo>
                      <a:pt x="1083" y="792"/>
                      <a:pt x="1082" y="793"/>
                      <a:pt x="1081" y="795"/>
                    </a:cubicBezTo>
                    <a:cubicBezTo>
                      <a:pt x="1079" y="800"/>
                      <a:pt x="1077" y="806"/>
                      <a:pt x="1075" y="811"/>
                    </a:cubicBezTo>
                    <a:cubicBezTo>
                      <a:pt x="1075" y="814"/>
                      <a:pt x="1074" y="816"/>
                      <a:pt x="1073" y="818"/>
                    </a:cubicBezTo>
                    <a:cubicBezTo>
                      <a:pt x="1070" y="825"/>
                      <a:pt x="1068" y="831"/>
                      <a:pt x="1071" y="839"/>
                    </a:cubicBezTo>
                    <a:cubicBezTo>
                      <a:pt x="1073" y="843"/>
                      <a:pt x="1074" y="848"/>
                      <a:pt x="1076" y="853"/>
                    </a:cubicBezTo>
                    <a:cubicBezTo>
                      <a:pt x="1076" y="854"/>
                      <a:pt x="1076" y="855"/>
                      <a:pt x="1077" y="857"/>
                    </a:cubicBezTo>
                    <a:close/>
                    <a:moveTo>
                      <a:pt x="95" y="508"/>
                    </a:moveTo>
                    <a:cubicBezTo>
                      <a:pt x="98" y="514"/>
                      <a:pt x="157" y="579"/>
                      <a:pt x="161" y="581"/>
                    </a:cubicBezTo>
                    <a:cubicBezTo>
                      <a:pt x="162" y="578"/>
                      <a:pt x="162" y="575"/>
                      <a:pt x="163" y="573"/>
                    </a:cubicBezTo>
                    <a:cubicBezTo>
                      <a:pt x="169" y="551"/>
                      <a:pt x="174" y="529"/>
                      <a:pt x="180" y="507"/>
                    </a:cubicBezTo>
                    <a:cubicBezTo>
                      <a:pt x="182" y="499"/>
                      <a:pt x="184" y="490"/>
                      <a:pt x="186" y="482"/>
                    </a:cubicBezTo>
                    <a:cubicBezTo>
                      <a:pt x="187" y="480"/>
                      <a:pt x="186" y="478"/>
                      <a:pt x="185" y="476"/>
                    </a:cubicBezTo>
                    <a:cubicBezTo>
                      <a:pt x="182" y="473"/>
                      <a:pt x="179" y="473"/>
                      <a:pt x="175" y="475"/>
                    </a:cubicBezTo>
                    <a:cubicBezTo>
                      <a:pt x="150" y="485"/>
                      <a:pt x="125" y="495"/>
                      <a:pt x="99" y="506"/>
                    </a:cubicBezTo>
                    <a:cubicBezTo>
                      <a:pt x="98" y="506"/>
                      <a:pt x="96" y="507"/>
                      <a:pt x="95" y="508"/>
                    </a:cubicBezTo>
                    <a:close/>
                    <a:moveTo>
                      <a:pt x="80" y="691"/>
                    </a:moveTo>
                    <a:cubicBezTo>
                      <a:pt x="82" y="690"/>
                      <a:pt x="83" y="690"/>
                      <a:pt x="84" y="690"/>
                    </a:cubicBezTo>
                    <a:cubicBezTo>
                      <a:pt x="97" y="682"/>
                      <a:pt x="110" y="675"/>
                      <a:pt x="124" y="668"/>
                    </a:cubicBezTo>
                    <a:cubicBezTo>
                      <a:pt x="127" y="666"/>
                      <a:pt x="128" y="664"/>
                      <a:pt x="128" y="660"/>
                    </a:cubicBezTo>
                    <a:cubicBezTo>
                      <a:pt x="127" y="656"/>
                      <a:pt x="129" y="653"/>
                      <a:pt x="132" y="650"/>
                    </a:cubicBezTo>
                    <a:cubicBezTo>
                      <a:pt x="134" y="648"/>
                      <a:pt x="134" y="646"/>
                      <a:pt x="133" y="643"/>
                    </a:cubicBezTo>
                    <a:cubicBezTo>
                      <a:pt x="128" y="635"/>
                      <a:pt x="124" y="627"/>
                      <a:pt x="120" y="618"/>
                    </a:cubicBezTo>
                    <a:cubicBezTo>
                      <a:pt x="110" y="597"/>
                      <a:pt x="100" y="576"/>
                      <a:pt x="90" y="555"/>
                    </a:cubicBezTo>
                    <a:cubicBezTo>
                      <a:pt x="88" y="552"/>
                      <a:pt x="87" y="549"/>
                      <a:pt x="85" y="546"/>
                    </a:cubicBezTo>
                    <a:cubicBezTo>
                      <a:pt x="83" y="541"/>
                      <a:pt x="81" y="537"/>
                      <a:pt x="78" y="532"/>
                    </a:cubicBezTo>
                    <a:cubicBezTo>
                      <a:pt x="78" y="532"/>
                      <a:pt x="78" y="532"/>
                      <a:pt x="77" y="532"/>
                    </a:cubicBezTo>
                    <a:cubicBezTo>
                      <a:pt x="77" y="533"/>
                      <a:pt x="77" y="535"/>
                      <a:pt x="77" y="536"/>
                    </a:cubicBezTo>
                    <a:cubicBezTo>
                      <a:pt x="77" y="544"/>
                      <a:pt x="78" y="552"/>
                      <a:pt x="78" y="560"/>
                    </a:cubicBezTo>
                    <a:cubicBezTo>
                      <a:pt x="78" y="576"/>
                      <a:pt x="79" y="593"/>
                      <a:pt x="79" y="610"/>
                    </a:cubicBezTo>
                    <a:cubicBezTo>
                      <a:pt x="79" y="635"/>
                      <a:pt x="80" y="661"/>
                      <a:pt x="80" y="686"/>
                    </a:cubicBezTo>
                    <a:cubicBezTo>
                      <a:pt x="80" y="688"/>
                      <a:pt x="80" y="689"/>
                      <a:pt x="80" y="691"/>
                    </a:cubicBezTo>
                    <a:close/>
                    <a:moveTo>
                      <a:pt x="293" y="915"/>
                    </a:moveTo>
                    <a:cubicBezTo>
                      <a:pt x="299" y="911"/>
                      <a:pt x="303" y="908"/>
                      <a:pt x="308" y="904"/>
                    </a:cubicBezTo>
                    <a:cubicBezTo>
                      <a:pt x="326" y="891"/>
                      <a:pt x="343" y="878"/>
                      <a:pt x="360" y="865"/>
                    </a:cubicBezTo>
                    <a:cubicBezTo>
                      <a:pt x="362" y="864"/>
                      <a:pt x="363" y="863"/>
                      <a:pt x="364" y="861"/>
                    </a:cubicBezTo>
                    <a:cubicBezTo>
                      <a:pt x="362" y="860"/>
                      <a:pt x="361" y="859"/>
                      <a:pt x="360" y="859"/>
                    </a:cubicBezTo>
                    <a:cubicBezTo>
                      <a:pt x="340" y="846"/>
                      <a:pt x="319" y="833"/>
                      <a:pt x="299" y="821"/>
                    </a:cubicBezTo>
                    <a:cubicBezTo>
                      <a:pt x="292" y="816"/>
                      <a:pt x="285" y="812"/>
                      <a:pt x="279" y="808"/>
                    </a:cubicBezTo>
                    <a:cubicBezTo>
                      <a:pt x="275" y="806"/>
                      <a:pt x="274" y="806"/>
                      <a:pt x="271" y="809"/>
                    </a:cubicBezTo>
                    <a:cubicBezTo>
                      <a:pt x="270" y="810"/>
                      <a:pt x="270" y="812"/>
                      <a:pt x="271" y="814"/>
                    </a:cubicBezTo>
                    <a:cubicBezTo>
                      <a:pt x="278" y="844"/>
                      <a:pt x="284" y="874"/>
                      <a:pt x="291" y="904"/>
                    </a:cubicBezTo>
                    <a:cubicBezTo>
                      <a:pt x="292" y="907"/>
                      <a:pt x="292" y="911"/>
                      <a:pt x="293" y="915"/>
                    </a:cubicBezTo>
                    <a:close/>
                    <a:moveTo>
                      <a:pt x="1011" y="885"/>
                    </a:moveTo>
                    <a:cubicBezTo>
                      <a:pt x="1008" y="885"/>
                      <a:pt x="1007" y="885"/>
                      <a:pt x="1005" y="885"/>
                    </a:cubicBezTo>
                    <a:cubicBezTo>
                      <a:pt x="985" y="885"/>
                      <a:pt x="965" y="885"/>
                      <a:pt x="945" y="885"/>
                    </a:cubicBezTo>
                    <a:cubicBezTo>
                      <a:pt x="937" y="885"/>
                      <a:pt x="928" y="885"/>
                      <a:pt x="920" y="885"/>
                    </a:cubicBezTo>
                    <a:cubicBezTo>
                      <a:pt x="918" y="885"/>
                      <a:pt x="916" y="885"/>
                      <a:pt x="915" y="886"/>
                    </a:cubicBezTo>
                    <a:cubicBezTo>
                      <a:pt x="916" y="892"/>
                      <a:pt x="946" y="970"/>
                      <a:pt x="949" y="973"/>
                    </a:cubicBezTo>
                    <a:cubicBezTo>
                      <a:pt x="949" y="972"/>
                      <a:pt x="950" y="972"/>
                      <a:pt x="950" y="972"/>
                    </a:cubicBezTo>
                    <a:cubicBezTo>
                      <a:pt x="958" y="965"/>
                      <a:pt x="965" y="957"/>
                      <a:pt x="972" y="950"/>
                    </a:cubicBezTo>
                    <a:cubicBezTo>
                      <a:pt x="973" y="949"/>
                      <a:pt x="974" y="947"/>
                      <a:pt x="975" y="945"/>
                    </a:cubicBezTo>
                    <a:cubicBezTo>
                      <a:pt x="987" y="927"/>
                      <a:pt x="998" y="908"/>
                      <a:pt x="1009" y="889"/>
                    </a:cubicBezTo>
                    <a:cubicBezTo>
                      <a:pt x="1009" y="888"/>
                      <a:pt x="1010" y="887"/>
                      <a:pt x="1011" y="885"/>
                    </a:cubicBezTo>
                    <a:close/>
                    <a:moveTo>
                      <a:pt x="240" y="811"/>
                    </a:moveTo>
                    <a:cubicBezTo>
                      <a:pt x="216" y="823"/>
                      <a:pt x="193" y="834"/>
                      <a:pt x="168" y="846"/>
                    </a:cubicBezTo>
                    <a:cubicBezTo>
                      <a:pt x="170" y="848"/>
                      <a:pt x="171" y="850"/>
                      <a:pt x="173" y="851"/>
                    </a:cubicBezTo>
                    <a:cubicBezTo>
                      <a:pt x="192" y="866"/>
                      <a:pt x="211" y="882"/>
                      <a:pt x="230" y="897"/>
                    </a:cubicBezTo>
                    <a:cubicBezTo>
                      <a:pt x="238" y="904"/>
                      <a:pt x="246" y="910"/>
                      <a:pt x="254" y="916"/>
                    </a:cubicBezTo>
                    <a:cubicBezTo>
                      <a:pt x="256" y="918"/>
                      <a:pt x="258" y="918"/>
                      <a:pt x="260" y="917"/>
                    </a:cubicBezTo>
                    <a:cubicBezTo>
                      <a:pt x="263" y="914"/>
                      <a:pt x="263" y="914"/>
                      <a:pt x="262" y="910"/>
                    </a:cubicBezTo>
                    <a:cubicBezTo>
                      <a:pt x="255" y="879"/>
                      <a:pt x="249" y="847"/>
                      <a:pt x="242" y="816"/>
                    </a:cubicBezTo>
                    <a:cubicBezTo>
                      <a:pt x="242" y="815"/>
                      <a:pt x="241" y="813"/>
                      <a:pt x="240" y="811"/>
                    </a:cubicBezTo>
                    <a:close/>
                    <a:moveTo>
                      <a:pt x="211" y="993"/>
                    </a:moveTo>
                    <a:cubicBezTo>
                      <a:pt x="212" y="992"/>
                      <a:pt x="213" y="991"/>
                      <a:pt x="215" y="989"/>
                    </a:cubicBezTo>
                    <a:cubicBezTo>
                      <a:pt x="222" y="981"/>
                      <a:pt x="230" y="973"/>
                      <a:pt x="238" y="966"/>
                    </a:cubicBezTo>
                    <a:cubicBezTo>
                      <a:pt x="242" y="961"/>
                      <a:pt x="246" y="957"/>
                      <a:pt x="250" y="953"/>
                    </a:cubicBezTo>
                    <a:cubicBezTo>
                      <a:pt x="252" y="951"/>
                      <a:pt x="252" y="950"/>
                      <a:pt x="251" y="948"/>
                    </a:cubicBezTo>
                    <a:cubicBezTo>
                      <a:pt x="250" y="945"/>
                      <a:pt x="249" y="942"/>
                      <a:pt x="249" y="938"/>
                    </a:cubicBezTo>
                    <a:cubicBezTo>
                      <a:pt x="249" y="935"/>
                      <a:pt x="247" y="933"/>
                      <a:pt x="245" y="930"/>
                    </a:cubicBezTo>
                    <a:cubicBezTo>
                      <a:pt x="226" y="916"/>
                      <a:pt x="207" y="901"/>
                      <a:pt x="188" y="886"/>
                    </a:cubicBezTo>
                    <a:cubicBezTo>
                      <a:pt x="180" y="880"/>
                      <a:pt x="172" y="873"/>
                      <a:pt x="163" y="867"/>
                    </a:cubicBezTo>
                    <a:cubicBezTo>
                      <a:pt x="162" y="866"/>
                      <a:pt x="161" y="864"/>
                      <a:pt x="159" y="866"/>
                    </a:cubicBezTo>
                    <a:cubicBezTo>
                      <a:pt x="159" y="870"/>
                      <a:pt x="208" y="989"/>
                      <a:pt x="211" y="993"/>
                    </a:cubicBezTo>
                    <a:close/>
                    <a:moveTo>
                      <a:pt x="693" y="617"/>
                    </a:moveTo>
                    <a:cubicBezTo>
                      <a:pt x="694" y="618"/>
                      <a:pt x="694" y="619"/>
                      <a:pt x="694" y="620"/>
                    </a:cubicBezTo>
                    <a:cubicBezTo>
                      <a:pt x="695" y="629"/>
                      <a:pt x="696" y="637"/>
                      <a:pt x="697" y="646"/>
                    </a:cubicBezTo>
                    <a:cubicBezTo>
                      <a:pt x="699" y="657"/>
                      <a:pt x="700" y="668"/>
                      <a:pt x="702" y="679"/>
                    </a:cubicBezTo>
                    <a:cubicBezTo>
                      <a:pt x="703" y="684"/>
                      <a:pt x="710" y="687"/>
                      <a:pt x="714" y="684"/>
                    </a:cubicBezTo>
                    <a:cubicBezTo>
                      <a:pt x="725" y="675"/>
                      <a:pt x="736" y="667"/>
                      <a:pt x="747" y="659"/>
                    </a:cubicBezTo>
                    <a:cubicBezTo>
                      <a:pt x="750" y="657"/>
                      <a:pt x="752" y="655"/>
                      <a:pt x="755" y="653"/>
                    </a:cubicBezTo>
                    <a:cubicBezTo>
                      <a:pt x="758" y="651"/>
                      <a:pt x="759" y="649"/>
                      <a:pt x="758" y="646"/>
                    </a:cubicBezTo>
                    <a:cubicBezTo>
                      <a:pt x="757" y="640"/>
                      <a:pt x="756" y="633"/>
                      <a:pt x="755" y="627"/>
                    </a:cubicBezTo>
                    <a:cubicBezTo>
                      <a:pt x="753" y="616"/>
                      <a:pt x="751" y="605"/>
                      <a:pt x="749" y="593"/>
                    </a:cubicBezTo>
                    <a:cubicBezTo>
                      <a:pt x="749" y="589"/>
                      <a:pt x="748" y="589"/>
                      <a:pt x="744" y="588"/>
                    </a:cubicBezTo>
                    <a:cubicBezTo>
                      <a:pt x="741" y="587"/>
                      <a:pt x="738" y="586"/>
                      <a:pt x="735" y="584"/>
                    </a:cubicBezTo>
                    <a:cubicBezTo>
                      <a:pt x="733" y="583"/>
                      <a:pt x="731" y="583"/>
                      <a:pt x="729" y="585"/>
                    </a:cubicBezTo>
                    <a:cubicBezTo>
                      <a:pt x="726" y="588"/>
                      <a:pt x="722" y="590"/>
                      <a:pt x="719" y="593"/>
                    </a:cubicBezTo>
                    <a:cubicBezTo>
                      <a:pt x="712" y="599"/>
                      <a:pt x="704" y="605"/>
                      <a:pt x="697" y="611"/>
                    </a:cubicBezTo>
                    <a:cubicBezTo>
                      <a:pt x="695" y="613"/>
                      <a:pt x="693" y="614"/>
                      <a:pt x="693" y="617"/>
                    </a:cubicBezTo>
                    <a:close/>
                    <a:moveTo>
                      <a:pt x="831" y="757"/>
                    </a:moveTo>
                    <a:cubicBezTo>
                      <a:pt x="828" y="756"/>
                      <a:pt x="827" y="758"/>
                      <a:pt x="826" y="760"/>
                    </a:cubicBezTo>
                    <a:cubicBezTo>
                      <a:pt x="815" y="771"/>
                      <a:pt x="806" y="783"/>
                      <a:pt x="795" y="794"/>
                    </a:cubicBezTo>
                    <a:cubicBezTo>
                      <a:pt x="792" y="797"/>
                      <a:pt x="790" y="801"/>
                      <a:pt x="792" y="806"/>
                    </a:cubicBezTo>
                    <a:cubicBezTo>
                      <a:pt x="792" y="806"/>
                      <a:pt x="792" y="807"/>
                      <a:pt x="792" y="808"/>
                    </a:cubicBezTo>
                    <a:cubicBezTo>
                      <a:pt x="794" y="821"/>
                      <a:pt x="796" y="834"/>
                      <a:pt x="798" y="847"/>
                    </a:cubicBezTo>
                    <a:cubicBezTo>
                      <a:pt x="799" y="853"/>
                      <a:pt x="801" y="857"/>
                      <a:pt x="807" y="857"/>
                    </a:cubicBezTo>
                    <a:cubicBezTo>
                      <a:pt x="807" y="857"/>
                      <a:pt x="807" y="858"/>
                      <a:pt x="808" y="858"/>
                    </a:cubicBezTo>
                    <a:cubicBezTo>
                      <a:pt x="812" y="859"/>
                      <a:pt x="813" y="859"/>
                      <a:pt x="816" y="855"/>
                    </a:cubicBezTo>
                    <a:cubicBezTo>
                      <a:pt x="831" y="838"/>
                      <a:pt x="846" y="821"/>
                      <a:pt x="862" y="804"/>
                    </a:cubicBezTo>
                    <a:cubicBezTo>
                      <a:pt x="865" y="801"/>
                      <a:pt x="865" y="800"/>
                      <a:pt x="862" y="796"/>
                    </a:cubicBezTo>
                    <a:cubicBezTo>
                      <a:pt x="860" y="791"/>
                      <a:pt x="857" y="786"/>
                      <a:pt x="854" y="782"/>
                    </a:cubicBezTo>
                    <a:cubicBezTo>
                      <a:pt x="850" y="775"/>
                      <a:pt x="847" y="767"/>
                      <a:pt x="842" y="760"/>
                    </a:cubicBezTo>
                    <a:cubicBezTo>
                      <a:pt x="842" y="759"/>
                      <a:pt x="841" y="758"/>
                      <a:pt x="839" y="758"/>
                    </a:cubicBezTo>
                    <a:cubicBezTo>
                      <a:pt x="837" y="757"/>
                      <a:pt x="834" y="757"/>
                      <a:pt x="831" y="757"/>
                    </a:cubicBezTo>
                    <a:close/>
                    <a:moveTo>
                      <a:pt x="447" y="532"/>
                    </a:moveTo>
                    <a:cubicBezTo>
                      <a:pt x="447" y="530"/>
                      <a:pt x="447" y="530"/>
                      <a:pt x="447" y="529"/>
                    </a:cubicBezTo>
                    <a:cubicBezTo>
                      <a:pt x="445" y="518"/>
                      <a:pt x="444" y="507"/>
                      <a:pt x="442" y="495"/>
                    </a:cubicBezTo>
                    <a:cubicBezTo>
                      <a:pt x="441" y="487"/>
                      <a:pt x="440" y="479"/>
                      <a:pt x="439" y="471"/>
                    </a:cubicBezTo>
                    <a:cubicBezTo>
                      <a:pt x="439" y="468"/>
                      <a:pt x="437" y="467"/>
                      <a:pt x="434" y="466"/>
                    </a:cubicBezTo>
                    <a:cubicBezTo>
                      <a:pt x="432" y="466"/>
                      <a:pt x="429" y="464"/>
                      <a:pt x="427" y="463"/>
                    </a:cubicBezTo>
                    <a:cubicBezTo>
                      <a:pt x="424" y="462"/>
                      <a:pt x="423" y="462"/>
                      <a:pt x="421" y="464"/>
                    </a:cubicBezTo>
                    <a:cubicBezTo>
                      <a:pt x="408" y="475"/>
                      <a:pt x="395" y="486"/>
                      <a:pt x="382" y="496"/>
                    </a:cubicBezTo>
                    <a:cubicBezTo>
                      <a:pt x="379" y="500"/>
                      <a:pt x="379" y="500"/>
                      <a:pt x="381" y="504"/>
                    </a:cubicBezTo>
                    <a:cubicBezTo>
                      <a:pt x="389" y="522"/>
                      <a:pt x="397" y="539"/>
                      <a:pt x="405" y="557"/>
                    </a:cubicBezTo>
                    <a:cubicBezTo>
                      <a:pt x="407" y="560"/>
                      <a:pt x="409" y="563"/>
                      <a:pt x="413" y="562"/>
                    </a:cubicBezTo>
                    <a:cubicBezTo>
                      <a:pt x="414" y="562"/>
                      <a:pt x="415" y="562"/>
                      <a:pt x="416" y="563"/>
                    </a:cubicBezTo>
                    <a:cubicBezTo>
                      <a:pt x="418" y="564"/>
                      <a:pt x="420" y="563"/>
                      <a:pt x="421" y="561"/>
                    </a:cubicBezTo>
                    <a:cubicBezTo>
                      <a:pt x="426" y="556"/>
                      <a:pt x="432" y="550"/>
                      <a:pt x="437" y="544"/>
                    </a:cubicBezTo>
                    <a:cubicBezTo>
                      <a:pt x="440" y="541"/>
                      <a:pt x="443" y="538"/>
                      <a:pt x="445" y="535"/>
                    </a:cubicBezTo>
                    <a:cubicBezTo>
                      <a:pt x="446" y="534"/>
                      <a:pt x="447" y="532"/>
                      <a:pt x="447" y="532"/>
                    </a:cubicBezTo>
                    <a:close/>
                    <a:moveTo>
                      <a:pt x="763" y="1117"/>
                    </a:moveTo>
                    <a:cubicBezTo>
                      <a:pt x="764" y="1117"/>
                      <a:pt x="766" y="1117"/>
                      <a:pt x="767" y="1116"/>
                    </a:cubicBezTo>
                    <a:cubicBezTo>
                      <a:pt x="774" y="1114"/>
                      <a:pt x="782" y="1111"/>
                      <a:pt x="789" y="1108"/>
                    </a:cubicBezTo>
                    <a:cubicBezTo>
                      <a:pt x="790" y="1107"/>
                      <a:pt x="791" y="1106"/>
                      <a:pt x="791" y="1105"/>
                    </a:cubicBezTo>
                    <a:cubicBezTo>
                      <a:pt x="790" y="1101"/>
                      <a:pt x="789" y="1098"/>
                      <a:pt x="789" y="1095"/>
                    </a:cubicBezTo>
                    <a:cubicBezTo>
                      <a:pt x="788" y="1093"/>
                      <a:pt x="787" y="1091"/>
                      <a:pt x="784" y="1091"/>
                    </a:cubicBezTo>
                    <a:cubicBezTo>
                      <a:pt x="773" y="1090"/>
                      <a:pt x="761" y="1088"/>
                      <a:pt x="750" y="1086"/>
                    </a:cubicBezTo>
                    <a:cubicBezTo>
                      <a:pt x="732" y="1084"/>
                      <a:pt x="715" y="1081"/>
                      <a:pt x="698" y="1079"/>
                    </a:cubicBezTo>
                    <a:cubicBezTo>
                      <a:pt x="687" y="1078"/>
                      <a:pt x="676" y="1076"/>
                      <a:pt x="666" y="1075"/>
                    </a:cubicBezTo>
                    <a:cubicBezTo>
                      <a:pt x="664" y="1075"/>
                      <a:pt x="661" y="1075"/>
                      <a:pt x="660" y="1076"/>
                    </a:cubicBezTo>
                    <a:cubicBezTo>
                      <a:pt x="649" y="1082"/>
                      <a:pt x="638" y="1088"/>
                      <a:pt x="627" y="1095"/>
                    </a:cubicBezTo>
                    <a:cubicBezTo>
                      <a:pt x="625" y="1096"/>
                      <a:pt x="624" y="1096"/>
                      <a:pt x="624" y="1098"/>
                    </a:cubicBezTo>
                    <a:cubicBezTo>
                      <a:pt x="625" y="1100"/>
                      <a:pt x="626" y="1101"/>
                      <a:pt x="628" y="1101"/>
                    </a:cubicBezTo>
                    <a:cubicBezTo>
                      <a:pt x="629" y="1102"/>
                      <a:pt x="629" y="1102"/>
                      <a:pt x="630" y="1102"/>
                    </a:cubicBezTo>
                    <a:cubicBezTo>
                      <a:pt x="639" y="1103"/>
                      <a:pt x="649" y="1104"/>
                      <a:pt x="658" y="1105"/>
                    </a:cubicBezTo>
                    <a:cubicBezTo>
                      <a:pt x="670" y="1106"/>
                      <a:pt x="682" y="1108"/>
                      <a:pt x="695" y="1109"/>
                    </a:cubicBezTo>
                    <a:cubicBezTo>
                      <a:pt x="710" y="1111"/>
                      <a:pt x="725" y="1113"/>
                      <a:pt x="741" y="1115"/>
                    </a:cubicBezTo>
                    <a:cubicBezTo>
                      <a:pt x="748" y="1115"/>
                      <a:pt x="755" y="1116"/>
                      <a:pt x="763" y="1117"/>
                    </a:cubicBezTo>
                    <a:close/>
                    <a:moveTo>
                      <a:pt x="453" y="303"/>
                    </a:moveTo>
                    <a:cubicBezTo>
                      <a:pt x="453" y="303"/>
                      <a:pt x="453" y="303"/>
                      <a:pt x="453" y="303"/>
                    </a:cubicBezTo>
                    <a:cubicBezTo>
                      <a:pt x="453" y="303"/>
                      <a:pt x="454" y="303"/>
                      <a:pt x="455" y="303"/>
                    </a:cubicBezTo>
                    <a:cubicBezTo>
                      <a:pt x="459" y="303"/>
                      <a:pt x="461" y="302"/>
                      <a:pt x="463" y="299"/>
                    </a:cubicBezTo>
                    <a:cubicBezTo>
                      <a:pt x="463" y="298"/>
                      <a:pt x="464" y="296"/>
                      <a:pt x="465" y="296"/>
                    </a:cubicBezTo>
                    <a:cubicBezTo>
                      <a:pt x="469" y="294"/>
                      <a:pt x="469" y="291"/>
                      <a:pt x="468" y="288"/>
                    </a:cubicBezTo>
                    <a:cubicBezTo>
                      <a:pt x="465" y="271"/>
                      <a:pt x="462" y="253"/>
                      <a:pt x="459" y="236"/>
                    </a:cubicBezTo>
                    <a:cubicBezTo>
                      <a:pt x="457" y="225"/>
                      <a:pt x="455" y="215"/>
                      <a:pt x="453" y="205"/>
                    </a:cubicBezTo>
                    <a:cubicBezTo>
                      <a:pt x="453" y="201"/>
                      <a:pt x="451" y="199"/>
                      <a:pt x="447" y="199"/>
                    </a:cubicBezTo>
                    <a:cubicBezTo>
                      <a:pt x="442" y="198"/>
                      <a:pt x="437" y="197"/>
                      <a:pt x="433" y="195"/>
                    </a:cubicBezTo>
                    <a:cubicBezTo>
                      <a:pt x="430" y="195"/>
                      <a:pt x="428" y="195"/>
                      <a:pt x="427" y="198"/>
                    </a:cubicBezTo>
                    <a:cubicBezTo>
                      <a:pt x="425" y="201"/>
                      <a:pt x="422" y="204"/>
                      <a:pt x="418" y="206"/>
                    </a:cubicBezTo>
                    <a:cubicBezTo>
                      <a:pt x="414" y="209"/>
                      <a:pt x="414" y="209"/>
                      <a:pt x="415" y="213"/>
                    </a:cubicBezTo>
                    <a:cubicBezTo>
                      <a:pt x="416" y="227"/>
                      <a:pt x="418" y="241"/>
                      <a:pt x="420" y="255"/>
                    </a:cubicBezTo>
                    <a:cubicBezTo>
                      <a:pt x="422" y="269"/>
                      <a:pt x="423" y="282"/>
                      <a:pt x="425" y="295"/>
                    </a:cubicBezTo>
                    <a:cubicBezTo>
                      <a:pt x="426" y="301"/>
                      <a:pt x="427" y="301"/>
                      <a:pt x="432" y="302"/>
                    </a:cubicBezTo>
                    <a:cubicBezTo>
                      <a:pt x="439" y="302"/>
                      <a:pt x="446" y="302"/>
                      <a:pt x="453" y="303"/>
                    </a:cubicBezTo>
                    <a:close/>
                    <a:moveTo>
                      <a:pt x="270" y="680"/>
                    </a:moveTo>
                    <a:cubicBezTo>
                      <a:pt x="271" y="677"/>
                      <a:pt x="269" y="675"/>
                      <a:pt x="266" y="674"/>
                    </a:cubicBezTo>
                    <a:cubicBezTo>
                      <a:pt x="256" y="669"/>
                      <a:pt x="247" y="664"/>
                      <a:pt x="238" y="659"/>
                    </a:cubicBezTo>
                    <a:cubicBezTo>
                      <a:pt x="235" y="658"/>
                      <a:pt x="233" y="657"/>
                      <a:pt x="231" y="656"/>
                    </a:cubicBezTo>
                    <a:cubicBezTo>
                      <a:pt x="229" y="655"/>
                      <a:pt x="227" y="655"/>
                      <a:pt x="225" y="656"/>
                    </a:cubicBezTo>
                    <a:cubicBezTo>
                      <a:pt x="224" y="658"/>
                      <a:pt x="222" y="659"/>
                      <a:pt x="220" y="660"/>
                    </a:cubicBezTo>
                    <a:cubicBezTo>
                      <a:pt x="218" y="661"/>
                      <a:pt x="217" y="663"/>
                      <a:pt x="218" y="666"/>
                    </a:cubicBezTo>
                    <a:cubicBezTo>
                      <a:pt x="219" y="671"/>
                      <a:pt x="220" y="676"/>
                      <a:pt x="221" y="682"/>
                    </a:cubicBezTo>
                    <a:cubicBezTo>
                      <a:pt x="227" y="708"/>
                      <a:pt x="233" y="734"/>
                      <a:pt x="238" y="760"/>
                    </a:cubicBezTo>
                    <a:cubicBezTo>
                      <a:pt x="239" y="762"/>
                      <a:pt x="239" y="764"/>
                      <a:pt x="240" y="765"/>
                    </a:cubicBezTo>
                    <a:cubicBezTo>
                      <a:pt x="245" y="770"/>
                      <a:pt x="250" y="776"/>
                      <a:pt x="255" y="782"/>
                    </a:cubicBezTo>
                    <a:cubicBezTo>
                      <a:pt x="256" y="783"/>
                      <a:pt x="258" y="784"/>
                      <a:pt x="260" y="783"/>
                    </a:cubicBezTo>
                    <a:cubicBezTo>
                      <a:pt x="262" y="782"/>
                      <a:pt x="263" y="781"/>
                      <a:pt x="263" y="779"/>
                    </a:cubicBezTo>
                    <a:cubicBezTo>
                      <a:pt x="264" y="770"/>
                      <a:pt x="264" y="760"/>
                      <a:pt x="265" y="751"/>
                    </a:cubicBezTo>
                    <a:cubicBezTo>
                      <a:pt x="266" y="740"/>
                      <a:pt x="267" y="729"/>
                      <a:pt x="267" y="718"/>
                    </a:cubicBezTo>
                    <a:cubicBezTo>
                      <a:pt x="268" y="706"/>
                      <a:pt x="269" y="693"/>
                      <a:pt x="270" y="680"/>
                    </a:cubicBezTo>
                    <a:close/>
                    <a:moveTo>
                      <a:pt x="467" y="319"/>
                    </a:moveTo>
                    <a:cubicBezTo>
                      <a:pt x="467" y="319"/>
                      <a:pt x="466" y="318"/>
                      <a:pt x="466" y="318"/>
                    </a:cubicBezTo>
                    <a:cubicBezTo>
                      <a:pt x="465" y="319"/>
                      <a:pt x="465" y="321"/>
                      <a:pt x="464" y="322"/>
                    </a:cubicBezTo>
                    <a:cubicBezTo>
                      <a:pt x="454" y="332"/>
                      <a:pt x="445" y="343"/>
                      <a:pt x="435" y="353"/>
                    </a:cubicBezTo>
                    <a:cubicBezTo>
                      <a:pt x="433" y="355"/>
                      <a:pt x="433" y="358"/>
                      <a:pt x="433" y="361"/>
                    </a:cubicBezTo>
                    <a:cubicBezTo>
                      <a:pt x="434" y="365"/>
                      <a:pt x="435" y="369"/>
                      <a:pt x="435" y="373"/>
                    </a:cubicBezTo>
                    <a:cubicBezTo>
                      <a:pt x="437" y="386"/>
                      <a:pt x="438" y="399"/>
                      <a:pt x="440" y="412"/>
                    </a:cubicBezTo>
                    <a:cubicBezTo>
                      <a:pt x="440" y="415"/>
                      <a:pt x="442" y="417"/>
                      <a:pt x="445" y="418"/>
                    </a:cubicBezTo>
                    <a:cubicBezTo>
                      <a:pt x="448" y="419"/>
                      <a:pt x="451" y="420"/>
                      <a:pt x="453" y="422"/>
                    </a:cubicBezTo>
                    <a:cubicBezTo>
                      <a:pt x="456" y="424"/>
                      <a:pt x="458" y="423"/>
                      <a:pt x="461" y="421"/>
                    </a:cubicBezTo>
                    <a:cubicBezTo>
                      <a:pt x="471" y="414"/>
                      <a:pt x="480" y="407"/>
                      <a:pt x="489" y="401"/>
                    </a:cubicBezTo>
                    <a:cubicBezTo>
                      <a:pt x="493" y="398"/>
                      <a:pt x="494" y="395"/>
                      <a:pt x="493" y="391"/>
                    </a:cubicBezTo>
                    <a:cubicBezTo>
                      <a:pt x="487" y="370"/>
                      <a:pt x="482" y="349"/>
                      <a:pt x="477" y="327"/>
                    </a:cubicBezTo>
                    <a:cubicBezTo>
                      <a:pt x="476" y="323"/>
                      <a:pt x="474" y="320"/>
                      <a:pt x="469" y="319"/>
                    </a:cubicBezTo>
                    <a:cubicBezTo>
                      <a:pt x="469" y="319"/>
                      <a:pt x="468" y="319"/>
                      <a:pt x="467" y="319"/>
                    </a:cubicBezTo>
                    <a:close/>
                    <a:moveTo>
                      <a:pt x="652" y="84"/>
                    </a:moveTo>
                    <a:cubicBezTo>
                      <a:pt x="652" y="91"/>
                      <a:pt x="653" y="93"/>
                      <a:pt x="659" y="96"/>
                    </a:cubicBezTo>
                    <a:cubicBezTo>
                      <a:pt x="670" y="102"/>
                      <a:pt x="681" y="107"/>
                      <a:pt x="692" y="112"/>
                    </a:cubicBezTo>
                    <a:cubicBezTo>
                      <a:pt x="722" y="127"/>
                      <a:pt x="752" y="142"/>
                      <a:pt x="782" y="157"/>
                    </a:cubicBezTo>
                    <a:cubicBezTo>
                      <a:pt x="783" y="157"/>
                      <a:pt x="784" y="157"/>
                      <a:pt x="784" y="158"/>
                    </a:cubicBezTo>
                    <a:cubicBezTo>
                      <a:pt x="786" y="159"/>
                      <a:pt x="788" y="158"/>
                      <a:pt x="790" y="157"/>
                    </a:cubicBezTo>
                    <a:cubicBezTo>
                      <a:pt x="792" y="156"/>
                      <a:pt x="795" y="154"/>
                      <a:pt x="797" y="153"/>
                    </a:cubicBezTo>
                    <a:cubicBezTo>
                      <a:pt x="800" y="153"/>
                      <a:pt x="801" y="151"/>
                      <a:pt x="801" y="149"/>
                    </a:cubicBezTo>
                    <a:cubicBezTo>
                      <a:pt x="802" y="144"/>
                      <a:pt x="804" y="139"/>
                      <a:pt x="805" y="134"/>
                    </a:cubicBezTo>
                    <a:cubicBezTo>
                      <a:pt x="806" y="129"/>
                      <a:pt x="805" y="129"/>
                      <a:pt x="801" y="127"/>
                    </a:cubicBezTo>
                    <a:cubicBezTo>
                      <a:pt x="764" y="113"/>
                      <a:pt x="726" y="100"/>
                      <a:pt x="689" y="86"/>
                    </a:cubicBezTo>
                    <a:cubicBezTo>
                      <a:pt x="677" y="81"/>
                      <a:pt x="665" y="84"/>
                      <a:pt x="653" y="84"/>
                    </a:cubicBezTo>
                    <a:cubicBezTo>
                      <a:pt x="652" y="84"/>
                      <a:pt x="652" y="84"/>
                      <a:pt x="652" y="84"/>
                    </a:cubicBezTo>
                    <a:close/>
                    <a:moveTo>
                      <a:pt x="419" y="834"/>
                    </a:moveTo>
                    <a:cubicBezTo>
                      <a:pt x="421" y="847"/>
                      <a:pt x="422" y="860"/>
                      <a:pt x="423" y="873"/>
                    </a:cubicBezTo>
                    <a:cubicBezTo>
                      <a:pt x="424" y="878"/>
                      <a:pt x="425" y="881"/>
                      <a:pt x="430" y="883"/>
                    </a:cubicBezTo>
                    <a:cubicBezTo>
                      <a:pt x="434" y="885"/>
                      <a:pt x="436" y="884"/>
                      <a:pt x="439" y="882"/>
                    </a:cubicBezTo>
                    <a:cubicBezTo>
                      <a:pt x="451" y="875"/>
                      <a:pt x="463" y="867"/>
                      <a:pt x="475" y="859"/>
                    </a:cubicBezTo>
                    <a:cubicBezTo>
                      <a:pt x="481" y="855"/>
                      <a:pt x="487" y="851"/>
                      <a:pt x="493" y="847"/>
                    </a:cubicBezTo>
                    <a:cubicBezTo>
                      <a:pt x="495" y="846"/>
                      <a:pt x="496" y="845"/>
                      <a:pt x="496" y="842"/>
                    </a:cubicBezTo>
                    <a:cubicBezTo>
                      <a:pt x="493" y="831"/>
                      <a:pt x="489" y="819"/>
                      <a:pt x="486" y="808"/>
                    </a:cubicBezTo>
                    <a:cubicBezTo>
                      <a:pt x="486" y="805"/>
                      <a:pt x="485" y="804"/>
                      <a:pt x="482" y="804"/>
                    </a:cubicBezTo>
                    <a:cubicBezTo>
                      <a:pt x="477" y="804"/>
                      <a:pt x="473" y="802"/>
                      <a:pt x="469" y="799"/>
                    </a:cubicBezTo>
                    <a:cubicBezTo>
                      <a:pt x="467" y="797"/>
                      <a:pt x="465" y="798"/>
                      <a:pt x="463" y="799"/>
                    </a:cubicBezTo>
                    <a:cubicBezTo>
                      <a:pt x="459" y="802"/>
                      <a:pt x="455" y="805"/>
                      <a:pt x="452" y="808"/>
                    </a:cubicBezTo>
                    <a:cubicBezTo>
                      <a:pt x="442" y="815"/>
                      <a:pt x="432" y="822"/>
                      <a:pt x="422" y="830"/>
                    </a:cubicBezTo>
                    <a:cubicBezTo>
                      <a:pt x="421" y="831"/>
                      <a:pt x="419" y="832"/>
                      <a:pt x="419" y="834"/>
                    </a:cubicBezTo>
                    <a:close/>
                    <a:moveTo>
                      <a:pt x="925" y="997"/>
                    </a:moveTo>
                    <a:cubicBezTo>
                      <a:pt x="921" y="995"/>
                      <a:pt x="918" y="997"/>
                      <a:pt x="915" y="997"/>
                    </a:cubicBezTo>
                    <a:cubicBezTo>
                      <a:pt x="902" y="998"/>
                      <a:pt x="890" y="999"/>
                      <a:pt x="878" y="1000"/>
                    </a:cubicBezTo>
                    <a:cubicBezTo>
                      <a:pt x="861" y="1002"/>
                      <a:pt x="845" y="1003"/>
                      <a:pt x="828" y="1005"/>
                    </a:cubicBezTo>
                    <a:cubicBezTo>
                      <a:pt x="824" y="1005"/>
                      <a:pt x="824" y="1006"/>
                      <a:pt x="824" y="1010"/>
                    </a:cubicBezTo>
                    <a:cubicBezTo>
                      <a:pt x="828" y="1029"/>
                      <a:pt x="831" y="1048"/>
                      <a:pt x="834" y="1067"/>
                    </a:cubicBezTo>
                    <a:cubicBezTo>
                      <a:pt x="834" y="1070"/>
                      <a:pt x="835" y="1072"/>
                      <a:pt x="839" y="1072"/>
                    </a:cubicBezTo>
                    <a:cubicBezTo>
                      <a:pt x="840" y="1072"/>
                      <a:pt x="841" y="1073"/>
                      <a:pt x="843" y="1074"/>
                    </a:cubicBezTo>
                    <a:cubicBezTo>
                      <a:pt x="847" y="1075"/>
                      <a:pt x="847" y="1077"/>
                      <a:pt x="851" y="1072"/>
                    </a:cubicBezTo>
                    <a:cubicBezTo>
                      <a:pt x="859" y="1064"/>
                      <a:pt x="868" y="1055"/>
                      <a:pt x="876" y="1046"/>
                    </a:cubicBezTo>
                    <a:cubicBezTo>
                      <a:pt x="891" y="1031"/>
                      <a:pt x="906" y="1016"/>
                      <a:pt x="921" y="1001"/>
                    </a:cubicBezTo>
                    <a:cubicBezTo>
                      <a:pt x="923" y="1000"/>
                      <a:pt x="924" y="998"/>
                      <a:pt x="925" y="997"/>
                    </a:cubicBezTo>
                    <a:close/>
                    <a:moveTo>
                      <a:pt x="212" y="509"/>
                    </a:moveTo>
                    <a:cubicBezTo>
                      <a:pt x="213" y="509"/>
                      <a:pt x="213" y="509"/>
                      <a:pt x="213" y="509"/>
                    </a:cubicBezTo>
                    <a:cubicBezTo>
                      <a:pt x="212" y="506"/>
                      <a:pt x="212" y="503"/>
                      <a:pt x="211" y="501"/>
                    </a:cubicBezTo>
                    <a:cubicBezTo>
                      <a:pt x="208" y="494"/>
                      <a:pt x="204" y="488"/>
                      <a:pt x="200" y="481"/>
                    </a:cubicBezTo>
                    <a:cubicBezTo>
                      <a:pt x="198" y="478"/>
                      <a:pt x="194" y="478"/>
                      <a:pt x="193" y="481"/>
                    </a:cubicBezTo>
                    <a:cubicBezTo>
                      <a:pt x="192" y="482"/>
                      <a:pt x="191" y="483"/>
                      <a:pt x="191" y="485"/>
                    </a:cubicBezTo>
                    <a:cubicBezTo>
                      <a:pt x="187" y="499"/>
                      <a:pt x="184" y="513"/>
                      <a:pt x="180" y="527"/>
                    </a:cubicBezTo>
                    <a:cubicBezTo>
                      <a:pt x="176" y="545"/>
                      <a:pt x="171" y="564"/>
                      <a:pt x="166" y="582"/>
                    </a:cubicBezTo>
                    <a:cubicBezTo>
                      <a:pt x="165" y="585"/>
                      <a:pt x="165" y="587"/>
                      <a:pt x="168" y="590"/>
                    </a:cubicBezTo>
                    <a:cubicBezTo>
                      <a:pt x="175" y="598"/>
                      <a:pt x="183" y="606"/>
                      <a:pt x="190" y="614"/>
                    </a:cubicBezTo>
                    <a:cubicBezTo>
                      <a:pt x="195" y="620"/>
                      <a:pt x="195" y="620"/>
                      <a:pt x="202" y="617"/>
                    </a:cubicBezTo>
                    <a:cubicBezTo>
                      <a:pt x="205" y="616"/>
                      <a:pt x="206" y="615"/>
                      <a:pt x="206" y="612"/>
                    </a:cubicBezTo>
                    <a:cubicBezTo>
                      <a:pt x="206" y="604"/>
                      <a:pt x="207" y="595"/>
                      <a:pt x="208" y="586"/>
                    </a:cubicBezTo>
                    <a:cubicBezTo>
                      <a:pt x="208" y="573"/>
                      <a:pt x="209" y="561"/>
                      <a:pt x="210" y="549"/>
                    </a:cubicBezTo>
                    <a:cubicBezTo>
                      <a:pt x="210" y="544"/>
                      <a:pt x="210" y="538"/>
                      <a:pt x="211" y="533"/>
                    </a:cubicBezTo>
                    <a:cubicBezTo>
                      <a:pt x="211" y="525"/>
                      <a:pt x="212" y="517"/>
                      <a:pt x="212" y="509"/>
                    </a:cubicBezTo>
                    <a:close/>
                    <a:moveTo>
                      <a:pt x="687" y="195"/>
                    </a:moveTo>
                    <a:cubicBezTo>
                      <a:pt x="690" y="205"/>
                      <a:pt x="693" y="215"/>
                      <a:pt x="696" y="225"/>
                    </a:cubicBezTo>
                    <a:cubicBezTo>
                      <a:pt x="697" y="226"/>
                      <a:pt x="698" y="227"/>
                      <a:pt x="700" y="227"/>
                    </a:cubicBezTo>
                    <a:cubicBezTo>
                      <a:pt x="708" y="227"/>
                      <a:pt x="714" y="230"/>
                      <a:pt x="719" y="236"/>
                    </a:cubicBezTo>
                    <a:cubicBezTo>
                      <a:pt x="720" y="237"/>
                      <a:pt x="722" y="238"/>
                      <a:pt x="725" y="237"/>
                    </a:cubicBezTo>
                    <a:cubicBezTo>
                      <a:pt x="743" y="229"/>
                      <a:pt x="762" y="221"/>
                      <a:pt x="780" y="214"/>
                    </a:cubicBezTo>
                    <a:cubicBezTo>
                      <a:pt x="783" y="212"/>
                      <a:pt x="784" y="211"/>
                      <a:pt x="785" y="208"/>
                    </a:cubicBezTo>
                    <a:cubicBezTo>
                      <a:pt x="787" y="202"/>
                      <a:pt x="788" y="197"/>
                      <a:pt x="790" y="192"/>
                    </a:cubicBezTo>
                    <a:cubicBezTo>
                      <a:pt x="792" y="186"/>
                      <a:pt x="793" y="182"/>
                      <a:pt x="787" y="177"/>
                    </a:cubicBezTo>
                    <a:cubicBezTo>
                      <a:pt x="785" y="175"/>
                      <a:pt x="784" y="174"/>
                      <a:pt x="781" y="175"/>
                    </a:cubicBezTo>
                    <a:cubicBezTo>
                      <a:pt x="751" y="181"/>
                      <a:pt x="721" y="187"/>
                      <a:pt x="691" y="194"/>
                    </a:cubicBezTo>
                    <a:cubicBezTo>
                      <a:pt x="690" y="194"/>
                      <a:pt x="689" y="195"/>
                      <a:pt x="687" y="195"/>
                    </a:cubicBezTo>
                    <a:close/>
                    <a:moveTo>
                      <a:pt x="748" y="923"/>
                    </a:moveTo>
                    <a:cubicBezTo>
                      <a:pt x="743" y="926"/>
                      <a:pt x="671" y="977"/>
                      <a:pt x="668" y="980"/>
                    </a:cubicBezTo>
                    <a:cubicBezTo>
                      <a:pt x="671" y="981"/>
                      <a:pt x="673" y="982"/>
                      <a:pt x="676" y="982"/>
                    </a:cubicBezTo>
                    <a:cubicBezTo>
                      <a:pt x="702" y="988"/>
                      <a:pt x="728" y="994"/>
                      <a:pt x="753" y="1000"/>
                    </a:cubicBezTo>
                    <a:cubicBezTo>
                      <a:pt x="758" y="1001"/>
                      <a:pt x="761" y="1002"/>
                      <a:pt x="763" y="997"/>
                    </a:cubicBezTo>
                    <a:cubicBezTo>
                      <a:pt x="764" y="997"/>
                      <a:pt x="764" y="996"/>
                      <a:pt x="764" y="996"/>
                    </a:cubicBezTo>
                    <a:cubicBezTo>
                      <a:pt x="768" y="994"/>
                      <a:pt x="767" y="991"/>
                      <a:pt x="766" y="988"/>
                    </a:cubicBezTo>
                    <a:cubicBezTo>
                      <a:pt x="761" y="968"/>
                      <a:pt x="755" y="948"/>
                      <a:pt x="750" y="928"/>
                    </a:cubicBezTo>
                    <a:cubicBezTo>
                      <a:pt x="750" y="927"/>
                      <a:pt x="749" y="925"/>
                      <a:pt x="748" y="923"/>
                    </a:cubicBezTo>
                    <a:close/>
                    <a:moveTo>
                      <a:pt x="676" y="1067"/>
                    </a:moveTo>
                    <a:cubicBezTo>
                      <a:pt x="676" y="1067"/>
                      <a:pt x="676" y="1068"/>
                      <a:pt x="676" y="1068"/>
                    </a:cubicBezTo>
                    <a:cubicBezTo>
                      <a:pt x="688" y="1070"/>
                      <a:pt x="700" y="1071"/>
                      <a:pt x="712" y="1073"/>
                    </a:cubicBezTo>
                    <a:cubicBezTo>
                      <a:pt x="725" y="1075"/>
                      <a:pt x="737" y="1077"/>
                      <a:pt x="749" y="1078"/>
                    </a:cubicBezTo>
                    <a:cubicBezTo>
                      <a:pt x="761" y="1080"/>
                      <a:pt x="773" y="1082"/>
                      <a:pt x="786" y="1083"/>
                    </a:cubicBezTo>
                    <a:cubicBezTo>
                      <a:pt x="786" y="1081"/>
                      <a:pt x="786" y="1080"/>
                      <a:pt x="785" y="1078"/>
                    </a:cubicBezTo>
                    <a:cubicBezTo>
                      <a:pt x="782" y="1061"/>
                      <a:pt x="779" y="1044"/>
                      <a:pt x="775" y="1027"/>
                    </a:cubicBezTo>
                    <a:cubicBezTo>
                      <a:pt x="775" y="1024"/>
                      <a:pt x="774" y="1022"/>
                      <a:pt x="770" y="1021"/>
                    </a:cubicBezTo>
                    <a:cubicBezTo>
                      <a:pt x="769" y="1021"/>
                      <a:pt x="767" y="1021"/>
                      <a:pt x="767" y="1020"/>
                    </a:cubicBezTo>
                    <a:cubicBezTo>
                      <a:pt x="763" y="1017"/>
                      <a:pt x="761" y="1018"/>
                      <a:pt x="758" y="1020"/>
                    </a:cubicBezTo>
                    <a:cubicBezTo>
                      <a:pt x="738" y="1031"/>
                      <a:pt x="719" y="1042"/>
                      <a:pt x="699" y="1053"/>
                    </a:cubicBezTo>
                    <a:cubicBezTo>
                      <a:pt x="691" y="1058"/>
                      <a:pt x="684" y="1062"/>
                      <a:pt x="676" y="1067"/>
                    </a:cubicBezTo>
                    <a:close/>
                    <a:moveTo>
                      <a:pt x="98" y="466"/>
                    </a:moveTo>
                    <a:cubicBezTo>
                      <a:pt x="98" y="466"/>
                      <a:pt x="98" y="466"/>
                      <a:pt x="99" y="466"/>
                    </a:cubicBezTo>
                    <a:cubicBezTo>
                      <a:pt x="100" y="465"/>
                      <a:pt x="101" y="464"/>
                      <a:pt x="102" y="463"/>
                    </a:cubicBezTo>
                    <a:cubicBezTo>
                      <a:pt x="126" y="445"/>
                      <a:pt x="150" y="427"/>
                      <a:pt x="174" y="410"/>
                    </a:cubicBezTo>
                    <a:cubicBezTo>
                      <a:pt x="178" y="407"/>
                      <a:pt x="179" y="404"/>
                      <a:pt x="178" y="400"/>
                    </a:cubicBezTo>
                    <a:cubicBezTo>
                      <a:pt x="174" y="383"/>
                      <a:pt x="171" y="365"/>
                      <a:pt x="167" y="348"/>
                    </a:cubicBezTo>
                    <a:cubicBezTo>
                      <a:pt x="166" y="344"/>
                      <a:pt x="165" y="339"/>
                      <a:pt x="164" y="335"/>
                    </a:cubicBezTo>
                    <a:cubicBezTo>
                      <a:pt x="164" y="333"/>
                      <a:pt x="163" y="331"/>
                      <a:pt x="161" y="331"/>
                    </a:cubicBezTo>
                    <a:cubicBezTo>
                      <a:pt x="159" y="331"/>
                      <a:pt x="158" y="332"/>
                      <a:pt x="157" y="334"/>
                    </a:cubicBezTo>
                    <a:cubicBezTo>
                      <a:pt x="157" y="334"/>
                      <a:pt x="157" y="334"/>
                      <a:pt x="157" y="335"/>
                    </a:cubicBezTo>
                    <a:cubicBezTo>
                      <a:pt x="154" y="341"/>
                      <a:pt x="152" y="347"/>
                      <a:pt x="149" y="353"/>
                    </a:cubicBezTo>
                    <a:cubicBezTo>
                      <a:pt x="135" y="383"/>
                      <a:pt x="122" y="413"/>
                      <a:pt x="108" y="443"/>
                    </a:cubicBezTo>
                    <a:cubicBezTo>
                      <a:pt x="105" y="450"/>
                      <a:pt x="101" y="458"/>
                      <a:pt x="98" y="466"/>
                    </a:cubicBezTo>
                    <a:close/>
                    <a:moveTo>
                      <a:pt x="391" y="728"/>
                    </a:moveTo>
                    <a:cubicBezTo>
                      <a:pt x="392" y="724"/>
                      <a:pt x="394" y="721"/>
                      <a:pt x="393" y="719"/>
                    </a:cubicBezTo>
                    <a:cubicBezTo>
                      <a:pt x="392" y="716"/>
                      <a:pt x="389" y="714"/>
                      <a:pt x="387" y="712"/>
                    </a:cubicBezTo>
                    <a:cubicBezTo>
                      <a:pt x="386" y="712"/>
                      <a:pt x="386" y="711"/>
                      <a:pt x="385" y="711"/>
                    </a:cubicBezTo>
                    <a:cubicBezTo>
                      <a:pt x="375" y="701"/>
                      <a:pt x="365" y="692"/>
                      <a:pt x="355" y="683"/>
                    </a:cubicBezTo>
                    <a:cubicBezTo>
                      <a:pt x="340" y="670"/>
                      <a:pt x="326" y="658"/>
                      <a:pt x="312" y="645"/>
                    </a:cubicBezTo>
                    <a:cubicBezTo>
                      <a:pt x="304" y="638"/>
                      <a:pt x="296" y="631"/>
                      <a:pt x="288" y="624"/>
                    </a:cubicBezTo>
                    <a:cubicBezTo>
                      <a:pt x="288" y="624"/>
                      <a:pt x="287" y="623"/>
                      <a:pt x="286" y="623"/>
                    </a:cubicBezTo>
                    <a:cubicBezTo>
                      <a:pt x="282" y="623"/>
                      <a:pt x="279" y="626"/>
                      <a:pt x="279" y="629"/>
                    </a:cubicBezTo>
                    <a:cubicBezTo>
                      <a:pt x="278" y="641"/>
                      <a:pt x="277" y="652"/>
                      <a:pt x="276" y="664"/>
                    </a:cubicBezTo>
                    <a:cubicBezTo>
                      <a:pt x="276" y="669"/>
                      <a:pt x="276" y="670"/>
                      <a:pt x="281" y="672"/>
                    </a:cubicBezTo>
                    <a:cubicBezTo>
                      <a:pt x="316" y="690"/>
                      <a:pt x="351" y="708"/>
                      <a:pt x="387" y="725"/>
                    </a:cubicBezTo>
                    <a:cubicBezTo>
                      <a:pt x="388" y="726"/>
                      <a:pt x="389" y="727"/>
                      <a:pt x="391" y="728"/>
                    </a:cubicBezTo>
                    <a:close/>
                    <a:moveTo>
                      <a:pt x="1056" y="364"/>
                    </a:moveTo>
                    <a:cubicBezTo>
                      <a:pt x="1059" y="363"/>
                      <a:pt x="1062" y="362"/>
                      <a:pt x="1064" y="360"/>
                    </a:cubicBezTo>
                    <a:cubicBezTo>
                      <a:pt x="1073" y="356"/>
                      <a:pt x="1083" y="352"/>
                      <a:pt x="1092" y="347"/>
                    </a:cubicBezTo>
                    <a:cubicBezTo>
                      <a:pt x="1094" y="346"/>
                      <a:pt x="1095" y="345"/>
                      <a:pt x="1095" y="342"/>
                    </a:cubicBezTo>
                    <a:cubicBezTo>
                      <a:pt x="1095" y="339"/>
                      <a:pt x="1096" y="336"/>
                      <a:pt x="1096" y="333"/>
                    </a:cubicBezTo>
                    <a:cubicBezTo>
                      <a:pt x="1098" y="328"/>
                      <a:pt x="1098" y="328"/>
                      <a:pt x="1094" y="325"/>
                    </a:cubicBezTo>
                    <a:cubicBezTo>
                      <a:pt x="1087" y="319"/>
                      <a:pt x="1081" y="313"/>
                      <a:pt x="1074" y="308"/>
                    </a:cubicBezTo>
                    <a:cubicBezTo>
                      <a:pt x="1053" y="290"/>
                      <a:pt x="1032" y="272"/>
                      <a:pt x="1011" y="255"/>
                    </a:cubicBezTo>
                    <a:cubicBezTo>
                      <a:pt x="1008" y="252"/>
                      <a:pt x="1005" y="250"/>
                      <a:pt x="1002" y="247"/>
                    </a:cubicBezTo>
                    <a:cubicBezTo>
                      <a:pt x="1001" y="247"/>
                      <a:pt x="1001" y="248"/>
                      <a:pt x="1001" y="248"/>
                    </a:cubicBezTo>
                    <a:cubicBezTo>
                      <a:pt x="1019" y="287"/>
                      <a:pt x="1037" y="325"/>
                      <a:pt x="1056" y="364"/>
                    </a:cubicBezTo>
                    <a:close/>
                    <a:moveTo>
                      <a:pt x="253" y="380"/>
                    </a:moveTo>
                    <a:cubicBezTo>
                      <a:pt x="259" y="383"/>
                      <a:pt x="331" y="405"/>
                      <a:pt x="335" y="404"/>
                    </a:cubicBezTo>
                    <a:cubicBezTo>
                      <a:pt x="334" y="403"/>
                      <a:pt x="334" y="402"/>
                      <a:pt x="334" y="401"/>
                    </a:cubicBezTo>
                    <a:cubicBezTo>
                      <a:pt x="327" y="379"/>
                      <a:pt x="320" y="356"/>
                      <a:pt x="313" y="334"/>
                    </a:cubicBezTo>
                    <a:cubicBezTo>
                      <a:pt x="311" y="327"/>
                      <a:pt x="309" y="321"/>
                      <a:pt x="307" y="315"/>
                    </a:cubicBezTo>
                    <a:cubicBezTo>
                      <a:pt x="307" y="313"/>
                      <a:pt x="306" y="312"/>
                      <a:pt x="303" y="312"/>
                    </a:cubicBezTo>
                    <a:cubicBezTo>
                      <a:pt x="299" y="311"/>
                      <a:pt x="298" y="310"/>
                      <a:pt x="296" y="315"/>
                    </a:cubicBezTo>
                    <a:cubicBezTo>
                      <a:pt x="282" y="335"/>
                      <a:pt x="269" y="355"/>
                      <a:pt x="255" y="376"/>
                    </a:cubicBezTo>
                    <a:cubicBezTo>
                      <a:pt x="254" y="377"/>
                      <a:pt x="254" y="378"/>
                      <a:pt x="253" y="380"/>
                    </a:cubicBezTo>
                    <a:close/>
                    <a:moveTo>
                      <a:pt x="1024" y="825"/>
                    </a:moveTo>
                    <a:cubicBezTo>
                      <a:pt x="1021" y="825"/>
                      <a:pt x="1019" y="826"/>
                      <a:pt x="1017" y="827"/>
                    </a:cubicBezTo>
                    <a:cubicBezTo>
                      <a:pt x="991" y="836"/>
                      <a:pt x="965" y="845"/>
                      <a:pt x="939" y="854"/>
                    </a:cubicBezTo>
                    <a:cubicBezTo>
                      <a:pt x="933" y="856"/>
                      <a:pt x="927" y="858"/>
                      <a:pt x="921" y="860"/>
                    </a:cubicBezTo>
                    <a:cubicBezTo>
                      <a:pt x="919" y="861"/>
                      <a:pt x="917" y="862"/>
                      <a:pt x="917" y="865"/>
                    </a:cubicBezTo>
                    <a:cubicBezTo>
                      <a:pt x="917" y="868"/>
                      <a:pt x="915" y="872"/>
                      <a:pt x="913" y="874"/>
                    </a:cubicBezTo>
                    <a:cubicBezTo>
                      <a:pt x="912" y="875"/>
                      <a:pt x="912" y="876"/>
                      <a:pt x="911" y="877"/>
                    </a:cubicBezTo>
                    <a:cubicBezTo>
                      <a:pt x="914" y="877"/>
                      <a:pt x="916" y="877"/>
                      <a:pt x="918" y="877"/>
                    </a:cubicBezTo>
                    <a:cubicBezTo>
                      <a:pt x="940" y="877"/>
                      <a:pt x="963" y="877"/>
                      <a:pt x="985" y="877"/>
                    </a:cubicBezTo>
                    <a:cubicBezTo>
                      <a:pt x="994" y="877"/>
                      <a:pt x="1003" y="877"/>
                      <a:pt x="1012" y="877"/>
                    </a:cubicBezTo>
                    <a:cubicBezTo>
                      <a:pt x="1015" y="877"/>
                      <a:pt x="1016" y="876"/>
                      <a:pt x="1017" y="874"/>
                    </a:cubicBezTo>
                    <a:cubicBezTo>
                      <a:pt x="1022" y="867"/>
                      <a:pt x="1026" y="860"/>
                      <a:pt x="1030" y="853"/>
                    </a:cubicBezTo>
                    <a:cubicBezTo>
                      <a:pt x="1031" y="851"/>
                      <a:pt x="1031" y="849"/>
                      <a:pt x="1031" y="847"/>
                    </a:cubicBezTo>
                    <a:cubicBezTo>
                      <a:pt x="1029" y="840"/>
                      <a:pt x="1027" y="834"/>
                      <a:pt x="1025" y="827"/>
                    </a:cubicBezTo>
                    <a:cubicBezTo>
                      <a:pt x="1025" y="827"/>
                      <a:pt x="1024" y="826"/>
                      <a:pt x="1024" y="825"/>
                    </a:cubicBezTo>
                    <a:close/>
                    <a:moveTo>
                      <a:pt x="498" y="394"/>
                    </a:moveTo>
                    <a:cubicBezTo>
                      <a:pt x="500" y="393"/>
                      <a:pt x="501" y="392"/>
                      <a:pt x="501" y="392"/>
                    </a:cubicBezTo>
                    <a:cubicBezTo>
                      <a:pt x="525" y="374"/>
                      <a:pt x="549" y="357"/>
                      <a:pt x="573" y="339"/>
                    </a:cubicBezTo>
                    <a:cubicBezTo>
                      <a:pt x="573" y="339"/>
                      <a:pt x="573" y="339"/>
                      <a:pt x="573" y="339"/>
                    </a:cubicBezTo>
                    <a:cubicBezTo>
                      <a:pt x="573" y="338"/>
                      <a:pt x="573" y="338"/>
                      <a:pt x="573" y="338"/>
                    </a:cubicBezTo>
                    <a:cubicBezTo>
                      <a:pt x="572" y="337"/>
                      <a:pt x="570" y="337"/>
                      <a:pt x="568" y="336"/>
                    </a:cubicBezTo>
                    <a:cubicBezTo>
                      <a:pt x="552" y="331"/>
                      <a:pt x="535" y="326"/>
                      <a:pt x="518" y="322"/>
                    </a:cubicBezTo>
                    <a:cubicBezTo>
                      <a:pt x="509" y="319"/>
                      <a:pt x="500" y="316"/>
                      <a:pt x="491" y="314"/>
                    </a:cubicBezTo>
                    <a:cubicBezTo>
                      <a:pt x="490" y="313"/>
                      <a:pt x="488" y="313"/>
                      <a:pt x="487" y="313"/>
                    </a:cubicBezTo>
                    <a:cubicBezTo>
                      <a:pt x="485" y="315"/>
                      <a:pt x="482" y="317"/>
                      <a:pt x="481" y="320"/>
                    </a:cubicBezTo>
                    <a:cubicBezTo>
                      <a:pt x="480" y="321"/>
                      <a:pt x="481" y="323"/>
                      <a:pt x="481" y="325"/>
                    </a:cubicBezTo>
                    <a:cubicBezTo>
                      <a:pt x="486" y="346"/>
                      <a:pt x="492" y="367"/>
                      <a:pt x="497" y="388"/>
                    </a:cubicBezTo>
                    <a:cubicBezTo>
                      <a:pt x="497" y="390"/>
                      <a:pt x="498" y="391"/>
                      <a:pt x="498" y="394"/>
                    </a:cubicBezTo>
                    <a:close/>
                    <a:moveTo>
                      <a:pt x="1065" y="792"/>
                    </a:moveTo>
                    <a:cubicBezTo>
                      <a:pt x="1065" y="795"/>
                      <a:pt x="1068" y="797"/>
                      <a:pt x="1070" y="795"/>
                    </a:cubicBezTo>
                    <a:cubicBezTo>
                      <a:pt x="1072" y="794"/>
                      <a:pt x="1073" y="792"/>
                      <a:pt x="1074" y="790"/>
                    </a:cubicBezTo>
                    <a:cubicBezTo>
                      <a:pt x="1078" y="781"/>
                      <a:pt x="1081" y="772"/>
                      <a:pt x="1084" y="764"/>
                    </a:cubicBezTo>
                    <a:cubicBezTo>
                      <a:pt x="1094" y="737"/>
                      <a:pt x="1103" y="710"/>
                      <a:pt x="1113" y="683"/>
                    </a:cubicBezTo>
                    <a:cubicBezTo>
                      <a:pt x="1117" y="673"/>
                      <a:pt x="1120" y="663"/>
                      <a:pt x="1124" y="653"/>
                    </a:cubicBezTo>
                    <a:cubicBezTo>
                      <a:pt x="1125" y="651"/>
                      <a:pt x="1125" y="650"/>
                      <a:pt x="1124" y="648"/>
                    </a:cubicBezTo>
                    <a:cubicBezTo>
                      <a:pt x="1119" y="642"/>
                      <a:pt x="1115" y="635"/>
                      <a:pt x="1110" y="629"/>
                    </a:cubicBezTo>
                    <a:cubicBezTo>
                      <a:pt x="1109" y="627"/>
                      <a:pt x="1107" y="627"/>
                      <a:pt x="1105" y="627"/>
                    </a:cubicBezTo>
                    <a:cubicBezTo>
                      <a:pt x="1103" y="629"/>
                      <a:pt x="1100" y="630"/>
                      <a:pt x="1097" y="631"/>
                    </a:cubicBezTo>
                    <a:cubicBezTo>
                      <a:pt x="1093" y="632"/>
                      <a:pt x="1092" y="635"/>
                      <a:pt x="1091" y="639"/>
                    </a:cubicBezTo>
                    <a:cubicBezTo>
                      <a:pt x="1090" y="648"/>
                      <a:pt x="1088" y="657"/>
                      <a:pt x="1087" y="666"/>
                    </a:cubicBezTo>
                    <a:cubicBezTo>
                      <a:pt x="1080" y="707"/>
                      <a:pt x="1073" y="749"/>
                      <a:pt x="1066" y="790"/>
                    </a:cubicBezTo>
                    <a:cubicBezTo>
                      <a:pt x="1065" y="791"/>
                      <a:pt x="1065" y="792"/>
                      <a:pt x="1065" y="792"/>
                    </a:cubicBezTo>
                    <a:close/>
                    <a:moveTo>
                      <a:pt x="956" y="697"/>
                    </a:moveTo>
                    <a:cubicBezTo>
                      <a:pt x="956" y="697"/>
                      <a:pt x="956" y="697"/>
                      <a:pt x="955" y="697"/>
                    </a:cubicBezTo>
                    <a:cubicBezTo>
                      <a:pt x="954" y="697"/>
                      <a:pt x="954" y="697"/>
                      <a:pt x="953" y="697"/>
                    </a:cubicBezTo>
                    <a:cubicBezTo>
                      <a:pt x="939" y="703"/>
                      <a:pt x="925" y="709"/>
                      <a:pt x="912" y="715"/>
                    </a:cubicBezTo>
                    <a:cubicBezTo>
                      <a:pt x="892" y="723"/>
                      <a:pt x="873" y="731"/>
                      <a:pt x="854" y="739"/>
                    </a:cubicBezTo>
                    <a:cubicBezTo>
                      <a:pt x="851" y="740"/>
                      <a:pt x="850" y="742"/>
                      <a:pt x="850" y="745"/>
                    </a:cubicBezTo>
                    <a:cubicBezTo>
                      <a:pt x="850" y="747"/>
                      <a:pt x="849" y="750"/>
                      <a:pt x="848" y="751"/>
                    </a:cubicBezTo>
                    <a:cubicBezTo>
                      <a:pt x="845" y="755"/>
                      <a:pt x="846" y="757"/>
                      <a:pt x="848" y="760"/>
                    </a:cubicBezTo>
                    <a:cubicBezTo>
                      <a:pt x="853" y="769"/>
                      <a:pt x="857" y="778"/>
                      <a:pt x="862" y="786"/>
                    </a:cubicBezTo>
                    <a:cubicBezTo>
                      <a:pt x="864" y="790"/>
                      <a:pt x="866" y="793"/>
                      <a:pt x="868" y="797"/>
                    </a:cubicBezTo>
                    <a:cubicBezTo>
                      <a:pt x="898" y="763"/>
                      <a:pt x="927" y="730"/>
                      <a:pt x="956" y="697"/>
                    </a:cubicBezTo>
                    <a:close/>
                    <a:moveTo>
                      <a:pt x="957" y="711"/>
                    </a:moveTo>
                    <a:cubicBezTo>
                      <a:pt x="957" y="710"/>
                      <a:pt x="957" y="710"/>
                      <a:pt x="956" y="710"/>
                    </a:cubicBezTo>
                    <a:cubicBezTo>
                      <a:pt x="954" y="713"/>
                      <a:pt x="952" y="715"/>
                      <a:pt x="950" y="717"/>
                    </a:cubicBezTo>
                    <a:cubicBezTo>
                      <a:pt x="936" y="733"/>
                      <a:pt x="922" y="749"/>
                      <a:pt x="908" y="765"/>
                    </a:cubicBezTo>
                    <a:cubicBezTo>
                      <a:pt x="897" y="777"/>
                      <a:pt x="886" y="789"/>
                      <a:pt x="875" y="802"/>
                    </a:cubicBezTo>
                    <a:cubicBezTo>
                      <a:pt x="873" y="804"/>
                      <a:pt x="873" y="805"/>
                      <a:pt x="874" y="808"/>
                    </a:cubicBezTo>
                    <a:cubicBezTo>
                      <a:pt x="876" y="811"/>
                      <a:pt x="878" y="814"/>
                      <a:pt x="880" y="817"/>
                    </a:cubicBezTo>
                    <a:cubicBezTo>
                      <a:pt x="885" y="827"/>
                      <a:pt x="890" y="836"/>
                      <a:pt x="896" y="846"/>
                    </a:cubicBezTo>
                    <a:cubicBezTo>
                      <a:pt x="897" y="849"/>
                      <a:pt x="899" y="850"/>
                      <a:pt x="902" y="849"/>
                    </a:cubicBezTo>
                    <a:cubicBezTo>
                      <a:pt x="904" y="849"/>
                      <a:pt x="906" y="848"/>
                      <a:pt x="907" y="846"/>
                    </a:cubicBezTo>
                    <a:cubicBezTo>
                      <a:pt x="907" y="844"/>
                      <a:pt x="908" y="843"/>
                      <a:pt x="908" y="842"/>
                    </a:cubicBezTo>
                    <a:cubicBezTo>
                      <a:pt x="924" y="799"/>
                      <a:pt x="940" y="756"/>
                      <a:pt x="956" y="714"/>
                    </a:cubicBezTo>
                    <a:cubicBezTo>
                      <a:pt x="957" y="713"/>
                      <a:pt x="957" y="712"/>
                      <a:pt x="957" y="711"/>
                    </a:cubicBezTo>
                    <a:close/>
                    <a:moveTo>
                      <a:pt x="960" y="1049"/>
                    </a:moveTo>
                    <a:cubicBezTo>
                      <a:pt x="962" y="1048"/>
                      <a:pt x="963" y="1048"/>
                      <a:pt x="964" y="1048"/>
                    </a:cubicBezTo>
                    <a:cubicBezTo>
                      <a:pt x="968" y="1046"/>
                      <a:pt x="972" y="1045"/>
                      <a:pt x="977" y="1044"/>
                    </a:cubicBezTo>
                    <a:cubicBezTo>
                      <a:pt x="984" y="1042"/>
                      <a:pt x="988" y="1038"/>
                      <a:pt x="993" y="1033"/>
                    </a:cubicBezTo>
                    <a:cubicBezTo>
                      <a:pt x="1003" y="1021"/>
                      <a:pt x="1014" y="1009"/>
                      <a:pt x="1025" y="997"/>
                    </a:cubicBezTo>
                    <a:cubicBezTo>
                      <a:pt x="1027" y="995"/>
                      <a:pt x="1029" y="992"/>
                      <a:pt x="1029" y="989"/>
                    </a:cubicBezTo>
                    <a:cubicBezTo>
                      <a:pt x="1030" y="980"/>
                      <a:pt x="1031" y="971"/>
                      <a:pt x="1032" y="962"/>
                    </a:cubicBezTo>
                    <a:cubicBezTo>
                      <a:pt x="1032" y="961"/>
                      <a:pt x="1032" y="960"/>
                      <a:pt x="1032" y="958"/>
                    </a:cubicBezTo>
                    <a:cubicBezTo>
                      <a:pt x="1029" y="959"/>
                      <a:pt x="1027" y="959"/>
                      <a:pt x="1026" y="960"/>
                    </a:cubicBezTo>
                    <a:cubicBezTo>
                      <a:pt x="1008" y="968"/>
                      <a:pt x="991" y="976"/>
                      <a:pt x="973" y="984"/>
                    </a:cubicBezTo>
                    <a:cubicBezTo>
                      <a:pt x="969" y="986"/>
                      <a:pt x="968" y="988"/>
                      <a:pt x="968" y="992"/>
                    </a:cubicBezTo>
                    <a:cubicBezTo>
                      <a:pt x="968" y="997"/>
                      <a:pt x="966" y="1002"/>
                      <a:pt x="960" y="1005"/>
                    </a:cubicBezTo>
                    <a:cubicBezTo>
                      <a:pt x="957" y="1006"/>
                      <a:pt x="956" y="1009"/>
                      <a:pt x="957" y="1012"/>
                    </a:cubicBezTo>
                    <a:cubicBezTo>
                      <a:pt x="957" y="1021"/>
                      <a:pt x="958" y="1030"/>
                      <a:pt x="959" y="1039"/>
                    </a:cubicBezTo>
                    <a:cubicBezTo>
                      <a:pt x="959" y="1042"/>
                      <a:pt x="959" y="1045"/>
                      <a:pt x="960" y="1049"/>
                    </a:cubicBezTo>
                    <a:close/>
                    <a:moveTo>
                      <a:pt x="677" y="191"/>
                    </a:moveTo>
                    <a:cubicBezTo>
                      <a:pt x="675" y="186"/>
                      <a:pt x="674" y="181"/>
                      <a:pt x="673" y="177"/>
                    </a:cubicBezTo>
                    <a:cubicBezTo>
                      <a:pt x="665" y="151"/>
                      <a:pt x="656" y="126"/>
                      <a:pt x="648" y="101"/>
                    </a:cubicBezTo>
                    <a:cubicBezTo>
                      <a:pt x="647" y="95"/>
                      <a:pt x="642" y="94"/>
                      <a:pt x="638" y="92"/>
                    </a:cubicBezTo>
                    <a:cubicBezTo>
                      <a:pt x="635" y="90"/>
                      <a:pt x="634" y="94"/>
                      <a:pt x="632" y="95"/>
                    </a:cubicBezTo>
                    <a:cubicBezTo>
                      <a:pt x="631" y="95"/>
                      <a:pt x="631" y="96"/>
                      <a:pt x="631" y="96"/>
                    </a:cubicBezTo>
                    <a:cubicBezTo>
                      <a:pt x="626" y="97"/>
                      <a:pt x="626" y="100"/>
                      <a:pt x="626" y="104"/>
                    </a:cubicBezTo>
                    <a:cubicBezTo>
                      <a:pt x="627" y="125"/>
                      <a:pt x="627" y="146"/>
                      <a:pt x="627" y="167"/>
                    </a:cubicBezTo>
                    <a:cubicBezTo>
                      <a:pt x="627" y="173"/>
                      <a:pt x="627" y="179"/>
                      <a:pt x="627" y="185"/>
                    </a:cubicBezTo>
                    <a:cubicBezTo>
                      <a:pt x="627" y="188"/>
                      <a:pt x="628" y="190"/>
                      <a:pt x="631" y="192"/>
                    </a:cubicBezTo>
                    <a:cubicBezTo>
                      <a:pt x="633" y="193"/>
                      <a:pt x="635" y="194"/>
                      <a:pt x="637" y="196"/>
                    </a:cubicBezTo>
                    <a:cubicBezTo>
                      <a:pt x="639" y="199"/>
                      <a:pt x="640" y="199"/>
                      <a:pt x="643" y="199"/>
                    </a:cubicBezTo>
                    <a:cubicBezTo>
                      <a:pt x="653" y="196"/>
                      <a:pt x="663" y="194"/>
                      <a:pt x="673" y="192"/>
                    </a:cubicBezTo>
                    <a:cubicBezTo>
                      <a:pt x="674" y="192"/>
                      <a:pt x="675" y="191"/>
                      <a:pt x="677" y="191"/>
                    </a:cubicBezTo>
                    <a:close/>
                    <a:moveTo>
                      <a:pt x="809" y="963"/>
                    </a:moveTo>
                    <a:cubicBezTo>
                      <a:pt x="808" y="962"/>
                      <a:pt x="808" y="961"/>
                      <a:pt x="808" y="961"/>
                    </a:cubicBezTo>
                    <a:cubicBezTo>
                      <a:pt x="805" y="944"/>
                      <a:pt x="803" y="926"/>
                      <a:pt x="800" y="909"/>
                    </a:cubicBezTo>
                    <a:cubicBezTo>
                      <a:pt x="799" y="906"/>
                      <a:pt x="798" y="905"/>
                      <a:pt x="796" y="905"/>
                    </a:cubicBezTo>
                    <a:cubicBezTo>
                      <a:pt x="792" y="904"/>
                      <a:pt x="788" y="902"/>
                      <a:pt x="785" y="900"/>
                    </a:cubicBezTo>
                    <a:cubicBezTo>
                      <a:pt x="782" y="899"/>
                      <a:pt x="782" y="898"/>
                      <a:pt x="778" y="901"/>
                    </a:cubicBezTo>
                    <a:cubicBezTo>
                      <a:pt x="771" y="906"/>
                      <a:pt x="764" y="911"/>
                      <a:pt x="757" y="916"/>
                    </a:cubicBezTo>
                    <a:cubicBezTo>
                      <a:pt x="753" y="919"/>
                      <a:pt x="753" y="919"/>
                      <a:pt x="754" y="924"/>
                    </a:cubicBezTo>
                    <a:cubicBezTo>
                      <a:pt x="758" y="939"/>
                      <a:pt x="762" y="954"/>
                      <a:pt x="766" y="969"/>
                    </a:cubicBezTo>
                    <a:cubicBezTo>
                      <a:pt x="768" y="975"/>
                      <a:pt x="770" y="981"/>
                      <a:pt x="771" y="988"/>
                    </a:cubicBezTo>
                    <a:cubicBezTo>
                      <a:pt x="772" y="990"/>
                      <a:pt x="773" y="992"/>
                      <a:pt x="776" y="992"/>
                    </a:cubicBezTo>
                    <a:cubicBezTo>
                      <a:pt x="777" y="993"/>
                      <a:pt x="777" y="993"/>
                      <a:pt x="778" y="993"/>
                    </a:cubicBezTo>
                    <a:cubicBezTo>
                      <a:pt x="781" y="995"/>
                      <a:pt x="783" y="993"/>
                      <a:pt x="785" y="991"/>
                    </a:cubicBezTo>
                    <a:cubicBezTo>
                      <a:pt x="789" y="987"/>
                      <a:pt x="792" y="984"/>
                      <a:pt x="795" y="980"/>
                    </a:cubicBezTo>
                    <a:cubicBezTo>
                      <a:pt x="799" y="976"/>
                      <a:pt x="803" y="971"/>
                      <a:pt x="807" y="967"/>
                    </a:cubicBezTo>
                    <a:cubicBezTo>
                      <a:pt x="808" y="966"/>
                      <a:pt x="808" y="964"/>
                      <a:pt x="809" y="963"/>
                    </a:cubicBezTo>
                    <a:close/>
                    <a:moveTo>
                      <a:pt x="91" y="516"/>
                    </a:moveTo>
                    <a:cubicBezTo>
                      <a:pt x="89" y="520"/>
                      <a:pt x="86" y="523"/>
                      <a:pt x="84" y="526"/>
                    </a:cubicBezTo>
                    <a:cubicBezTo>
                      <a:pt x="84" y="527"/>
                      <a:pt x="84" y="528"/>
                      <a:pt x="84" y="529"/>
                    </a:cubicBezTo>
                    <a:cubicBezTo>
                      <a:pt x="84" y="531"/>
                      <a:pt x="85" y="532"/>
                      <a:pt x="85" y="533"/>
                    </a:cubicBezTo>
                    <a:cubicBezTo>
                      <a:pt x="103" y="569"/>
                      <a:pt x="120" y="604"/>
                      <a:pt x="137" y="640"/>
                    </a:cubicBezTo>
                    <a:cubicBezTo>
                      <a:pt x="138" y="642"/>
                      <a:pt x="139" y="645"/>
                      <a:pt x="142" y="645"/>
                    </a:cubicBezTo>
                    <a:cubicBezTo>
                      <a:pt x="145" y="644"/>
                      <a:pt x="145" y="641"/>
                      <a:pt x="146" y="639"/>
                    </a:cubicBezTo>
                    <a:cubicBezTo>
                      <a:pt x="150" y="625"/>
                      <a:pt x="153" y="611"/>
                      <a:pt x="157" y="597"/>
                    </a:cubicBezTo>
                    <a:cubicBezTo>
                      <a:pt x="158" y="593"/>
                      <a:pt x="157" y="590"/>
                      <a:pt x="155" y="587"/>
                    </a:cubicBezTo>
                    <a:cubicBezTo>
                      <a:pt x="144" y="575"/>
                      <a:pt x="134" y="564"/>
                      <a:pt x="123" y="552"/>
                    </a:cubicBezTo>
                    <a:cubicBezTo>
                      <a:pt x="116" y="544"/>
                      <a:pt x="109" y="536"/>
                      <a:pt x="101" y="528"/>
                    </a:cubicBezTo>
                    <a:cubicBezTo>
                      <a:pt x="98" y="524"/>
                      <a:pt x="94" y="520"/>
                      <a:pt x="91" y="516"/>
                    </a:cubicBezTo>
                    <a:close/>
                    <a:moveTo>
                      <a:pt x="180" y="415"/>
                    </a:moveTo>
                    <a:cubicBezTo>
                      <a:pt x="178" y="416"/>
                      <a:pt x="177" y="417"/>
                      <a:pt x="176" y="418"/>
                    </a:cubicBezTo>
                    <a:cubicBezTo>
                      <a:pt x="164" y="426"/>
                      <a:pt x="152" y="435"/>
                      <a:pt x="140" y="444"/>
                    </a:cubicBezTo>
                    <a:cubicBezTo>
                      <a:pt x="125" y="455"/>
                      <a:pt x="111" y="466"/>
                      <a:pt x="96" y="477"/>
                    </a:cubicBezTo>
                    <a:cubicBezTo>
                      <a:pt x="92" y="480"/>
                      <a:pt x="92" y="480"/>
                      <a:pt x="94" y="484"/>
                    </a:cubicBezTo>
                    <a:cubicBezTo>
                      <a:pt x="95" y="489"/>
                      <a:pt x="95" y="494"/>
                      <a:pt x="93" y="498"/>
                    </a:cubicBezTo>
                    <a:cubicBezTo>
                      <a:pt x="93" y="499"/>
                      <a:pt x="92" y="500"/>
                      <a:pt x="92" y="502"/>
                    </a:cubicBezTo>
                    <a:cubicBezTo>
                      <a:pt x="94" y="502"/>
                      <a:pt x="95" y="501"/>
                      <a:pt x="97" y="501"/>
                    </a:cubicBezTo>
                    <a:cubicBezTo>
                      <a:pt x="108" y="496"/>
                      <a:pt x="119" y="492"/>
                      <a:pt x="131" y="487"/>
                    </a:cubicBezTo>
                    <a:cubicBezTo>
                      <a:pt x="145" y="481"/>
                      <a:pt x="160" y="476"/>
                      <a:pt x="174" y="470"/>
                    </a:cubicBezTo>
                    <a:cubicBezTo>
                      <a:pt x="176" y="469"/>
                      <a:pt x="178" y="468"/>
                      <a:pt x="178" y="464"/>
                    </a:cubicBezTo>
                    <a:cubicBezTo>
                      <a:pt x="178" y="459"/>
                      <a:pt x="181" y="455"/>
                      <a:pt x="185" y="452"/>
                    </a:cubicBezTo>
                    <a:cubicBezTo>
                      <a:pt x="187" y="451"/>
                      <a:pt x="188" y="449"/>
                      <a:pt x="187" y="446"/>
                    </a:cubicBezTo>
                    <a:cubicBezTo>
                      <a:pt x="185" y="437"/>
                      <a:pt x="184" y="429"/>
                      <a:pt x="182" y="420"/>
                    </a:cubicBezTo>
                    <a:cubicBezTo>
                      <a:pt x="181" y="418"/>
                      <a:pt x="181" y="417"/>
                      <a:pt x="180" y="415"/>
                    </a:cubicBezTo>
                    <a:close/>
                    <a:moveTo>
                      <a:pt x="301" y="214"/>
                    </a:moveTo>
                    <a:cubicBezTo>
                      <a:pt x="302" y="220"/>
                      <a:pt x="302" y="224"/>
                      <a:pt x="302" y="229"/>
                    </a:cubicBezTo>
                    <a:cubicBezTo>
                      <a:pt x="303" y="241"/>
                      <a:pt x="304" y="254"/>
                      <a:pt x="305" y="267"/>
                    </a:cubicBezTo>
                    <a:cubicBezTo>
                      <a:pt x="305" y="271"/>
                      <a:pt x="305" y="275"/>
                      <a:pt x="306" y="279"/>
                    </a:cubicBezTo>
                    <a:cubicBezTo>
                      <a:pt x="306" y="280"/>
                      <a:pt x="307" y="282"/>
                      <a:pt x="308" y="282"/>
                    </a:cubicBezTo>
                    <a:cubicBezTo>
                      <a:pt x="309" y="282"/>
                      <a:pt x="310" y="281"/>
                      <a:pt x="311" y="281"/>
                    </a:cubicBezTo>
                    <a:cubicBezTo>
                      <a:pt x="311" y="280"/>
                      <a:pt x="312" y="280"/>
                      <a:pt x="312" y="280"/>
                    </a:cubicBezTo>
                    <a:cubicBezTo>
                      <a:pt x="321" y="270"/>
                      <a:pt x="331" y="259"/>
                      <a:pt x="341" y="249"/>
                    </a:cubicBezTo>
                    <a:cubicBezTo>
                      <a:pt x="353" y="236"/>
                      <a:pt x="366" y="223"/>
                      <a:pt x="379" y="210"/>
                    </a:cubicBezTo>
                    <a:cubicBezTo>
                      <a:pt x="381" y="207"/>
                      <a:pt x="384" y="204"/>
                      <a:pt x="387" y="201"/>
                    </a:cubicBezTo>
                    <a:cubicBezTo>
                      <a:pt x="388" y="200"/>
                      <a:pt x="388" y="198"/>
                      <a:pt x="387" y="197"/>
                    </a:cubicBezTo>
                    <a:cubicBezTo>
                      <a:pt x="386" y="195"/>
                      <a:pt x="385" y="195"/>
                      <a:pt x="383" y="195"/>
                    </a:cubicBezTo>
                    <a:cubicBezTo>
                      <a:pt x="383" y="195"/>
                      <a:pt x="382" y="196"/>
                      <a:pt x="381" y="196"/>
                    </a:cubicBezTo>
                    <a:cubicBezTo>
                      <a:pt x="356" y="201"/>
                      <a:pt x="332" y="207"/>
                      <a:pt x="307" y="213"/>
                    </a:cubicBezTo>
                    <a:cubicBezTo>
                      <a:pt x="305" y="213"/>
                      <a:pt x="303" y="214"/>
                      <a:pt x="301" y="214"/>
                    </a:cubicBezTo>
                    <a:close/>
                    <a:moveTo>
                      <a:pt x="593" y="223"/>
                    </a:moveTo>
                    <a:cubicBezTo>
                      <a:pt x="593" y="223"/>
                      <a:pt x="595" y="223"/>
                      <a:pt x="595" y="222"/>
                    </a:cubicBezTo>
                    <a:cubicBezTo>
                      <a:pt x="600" y="219"/>
                      <a:pt x="605" y="216"/>
                      <a:pt x="609" y="212"/>
                    </a:cubicBezTo>
                    <a:cubicBezTo>
                      <a:pt x="612" y="211"/>
                      <a:pt x="612" y="207"/>
                      <a:pt x="610" y="205"/>
                    </a:cubicBezTo>
                    <a:cubicBezTo>
                      <a:pt x="609" y="204"/>
                      <a:pt x="607" y="203"/>
                      <a:pt x="606" y="203"/>
                    </a:cubicBezTo>
                    <a:cubicBezTo>
                      <a:pt x="569" y="195"/>
                      <a:pt x="532" y="187"/>
                      <a:pt x="495" y="179"/>
                    </a:cubicBezTo>
                    <a:cubicBezTo>
                      <a:pt x="486" y="177"/>
                      <a:pt x="477" y="175"/>
                      <a:pt x="468" y="173"/>
                    </a:cubicBezTo>
                    <a:cubicBezTo>
                      <a:pt x="465" y="172"/>
                      <a:pt x="463" y="172"/>
                      <a:pt x="461" y="175"/>
                    </a:cubicBezTo>
                    <a:cubicBezTo>
                      <a:pt x="460" y="177"/>
                      <a:pt x="458" y="178"/>
                      <a:pt x="456" y="179"/>
                    </a:cubicBezTo>
                    <a:cubicBezTo>
                      <a:pt x="456" y="180"/>
                      <a:pt x="455" y="181"/>
                      <a:pt x="455" y="182"/>
                    </a:cubicBezTo>
                    <a:cubicBezTo>
                      <a:pt x="455" y="185"/>
                      <a:pt x="455" y="188"/>
                      <a:pt x="456" y="191"/>
                    </a:cubicBezTo>
                    <a:cubicBezTo>
                      <a:pt x="457" y="193"/>
                      <a:pt x="460" y="193"/>
                      <a:pt x="462" y="194"/>
                    </a:cubicBezTo>
                    <a:cubicBezTo>
                      <a:pt x="501" y="203"/>
                      <a:pt x="540" y="211"/>
                      <a:pt x="580" y="220"/>
                    </a:cubicBezTo>
                    <a:cubicBezTo>
                      <a:pt x="584" y="221"/>
                      <a:pt x="588" y="222"/>
                      <a:pt x="593" y="223"/>
                    </a:cubicBezTo>
                    <a:close/>
                    <a:moveTo>
                      <a:pt x="518" y="932"/>
                    </a:moveTo>
                    <a:cubicBezTo>
                      <a:pt x="518" y="925"/>
                      <a:pt x="499" y="854"/>
                      <a:pt x="497" y="851"/>
                    </a:cubicBezTo>
                    <a:cubicBezTo>
                      <a:pt x="494" y="853"/>
                      <a:pt x="491" y="854"/>
                      <a:pt x="488" y="856"/>
                    </a:cubicBezTo>
                    <a:cubicBezTo>
                      <a:pt x="472" y="867"/>
                      <a:pt x="456" y="877"/>
                      <a:pt x="440" y="887"/>
                    </a:cubicBezTo>
                    <a:cubicBezTo>
                      <a:pt x="438" y="888"/>
                      <a:pt x="437" y="889"/>
                      <a:pt x="437" y="891"/>
                    </a:cubicBezTo>
                    <a:cubicBezTo>
                      <a:pt x="436" y="896"/>
                      <a:pt x="438" y="898"/>
                      <a:pt x="442" y="900"/>
                    </a:cubicBezTo>
                    <a:cubicBezTo>
                      <a:pt x="443" y="901"/>
                      <a:pt x="444" y="901"/>
                      <a:pt x="445" y="902"/>
                    </a:cubicBezTo>
                    <a:cubicBezTo>
                      <a:pt x="466" y="910"/>
                      <a:pt x="487" y="919"/>
                      <a:pt x="507" y="927"/>
                    </a:cubicBezTo>
                    <a:cubicBezTo>
                      <a:pt x="511" y="929"/>
                      <a:pt x="514" y="930"/>
                      <a:pt x="518" y="932"/>
                    </a:cubicBezTo>
                    <a:close/>
                    <a:moveTo>
                      <a:pt x="428" y="1102"/>
                    </a:moveTo>
                    <a:cubicBezTo>
                      <a:pt x="429" y="1104"/>
                      <a:pt x="430" y="1106"/>
                      <a:pt x="431" y="1108"/>
                    </a:cubicBezTo>
                    <a:cubicBezTo>
                      <a:pt x="432" y="1110"/>
                      <a:pt x="433" y="1111"/>
                      <a:pt x="436" y="1111"/>
                    </a:cubicBezTo>
                    <a:cubicBezTo>
                      <a:pt x="442" y="1110"/>
                      <a:pt x="449" y="1110"/>
                      <a:pt x="456" y="1109"/>
                    </a:cubicBezTo>
                    <a:cubicBezTo>
                      <a:pt x="467" y="1109"/>
                      <a:pt x="478" y="1108"/>
                      <a:pt x="490" y="1107"/>
                    </a:cubicBezTo>
                    <a:cubicBezTo>
                      <a:pt x="495" y="1107"/>
                      <a:pt x="500" y="1107"/>
                      <a:pt x="506" y="1106"/>
                    </a:cubicBezTo>
                    <a:cubicBezTo>
                      <a:pt x="518" y="1105"/>
                      <a:pt x="530" y="1104"/>
                      <a:pt x="542" y="1104"/>
                    </a:cubicBezTo>
                    <a:cubicBezTo>
                      <a:pt x="549" y="1103"/>
                      <a:pt x="555" y="1103"/>
                      <a:pt x="562" y="1102"/>
                    </a:cubicBezTo>
                    <a:cubicBezTo>
                      <a:pt x="562" y="1102"/>
                      <a:pt x="563" y="1102"/>
                      <a:pt x="564" y="1101"/>
                    </a:cubicBezTo>
                    <a:cubicBezTo>
                      <a:pt x="562" y="1094"/>
                      <a:pt x="560" y="1087"/>
                      <a:pt x="558" y="1080"/>
                    </a:cubicBezTo>
                    <a:cubicBezTo>
                      <a:pt x="549" y="1079"/>
                      <a:pt x="542" y="1077"/>
                      <a:pt x="537" y="1071"/>
                    </a:cubicBezTo>
                    <a:cubicBezTo>
                      <a:pt x="534" y="1066"/>
                      <a:pt x="533" y="1067"/>
                      <a:pt x="529" y="1068"/>
                    </a:cubicBezTo>
                    <a:cubicBezTo>
                      <a:pt x="497" y="1079"/>
                      <a:pt x="465" y="1089"/>
                      <a:pt x="433" y="1100"/>
                    </a:cubicBezTo>
                    <a:cubicBezTo>
                      <a:pt x="432" y="1100"/>
                      <a:pt x="430" y="1101"/>
                      <a:pt x="428" y="1102"/>
                    </a:cubicBezTo>
                    <a:close/>
                    <a:moveTo>
                      <a:pt x="706" y="312"/>
                    </a:moveTo>
                    <a:cubicBezTo>
                      <a:pt x="706" y="311"/>
                      <a:pt x="705" y="309"/>
                      <a:pt x="705" y="307"/>
                    </a:cubicBezTo>
                    <a:cubicBezTo>
                      <a:pt x="704" y="298"/>
                      <a:pt x="702" y="289"/>
                      <a:pt x="701" y="281"/>
                    </a:cubicBezTo>
                    <a:cubicBezTo>
                      <a:pt x="700" y="276"/>
                      <a:pt x="700" y="276"/>
                      <a:pt x="695" y="275"/>
                    </a:cubicBezTo>
                    <a:cubicBezTo>
                      <a:pt x="692" y="274"/>
                      <a:pt x="689" y="273"/>
                      <a:pt x="686" y="271"/>
                    </a:cubicBezTo>
                    <a:cubicBezTo>
                      <a:pt x="684" y="270"/>
                      <a:pt x="683" y="270"/>
                      <a:pt x="680" y="271"/>
                    </a:cubicBezTo>
                    <a:cubicBezTo>
                      <a:pt x="668" y="280"/>
                      <a:pt x="656" y="289"/>
                      <a:pt x="644" y="298"/>
                    </a:cubicBezTo>
                    <a:cubicBezTo>
                      <a:pt x="641" y="300"/>
                      <a:pt x="641" y="301"/>
                      <a:pt x="641" y="304"/>
                    </a:cubicBezTo>
                    <a:cubicBezTo>
                      <a:pt x="642" y="314"/>
                      <a:pt x="644" y="324"/>
                      <a:pt x="645" y="334"/>
                    </a:cubicBezTo>
                    <a:cubicBezTo>
                      <a:pt x="645" y="340"/>
                      <a:pt x="647" y="343"/>
                      <a:pt x="653" y="345"/>
                    </a:cubicBezTo>
                    <a:cubicBezTo>
                      <a:pt x="655" y="346"/>
                      <a:pt x="657" y="346"/>
                      <a:pt x="659" y="345"/>
                    </a:cubicBezTo>
                    <a:cubicBezTo>
                      <a:pt x="664" y="342"/>
                      <a:pt x="669" y="338"/>
                      <a:pt x="674" y="335"/>
                    </a:cubicBezTo>
                    <a:cubicBezTo>
                      <a:pt x="684" y="329"/>
                      <a:pt x="693" y="323"/>
                      <a:pt x="702" y="317"/>
                    </a:cubicBezTo>
                    <a:cubicBezTo>
                      <a:pt x="704" y="316"/>
                      <a:pt x="706" y="315"/>
                      <a:pt x="706" y="312"/>
                    </a:cubicBezTo>
                    <a:close/>
                    <a:moveTo>
                      <a:pt x="1088" y="780"/>
                    </a:moveTo>
                    <a:cubicBezTo>
                      <a:pt x="1089" y="779"/>
                      <a:pt x="1090" y="778"/>
                      <a:pt x="1091" y="777"/>
                    </a:cubicBezTo>
                    <a:cubicBezTo>
                      <a:pt x="1112" y="758"/>
                      <a:pt x="1133" y="740"/>
                      <a:pt x="1154" y="721"/>
                    </a:cubicBezTo>
                    <a:cubicBezTo>
                      <a:pt x="1156" y="719"/>
                      <a:pt x="1156" y="718"/>
                      <a:pt x="1155" y="715"/>
                    </a:cubicBezTo>
                    <a:cubicBezTo>
                      <a:pt x="1154" y="713"/>
                      <a:pt x="1153" y="710"/>
                      <a:pt x="1154" y="708"/>
                    </a:cubicBezTo>
                    <a:cubicBezTo>
                      <a:pt x="1155" y="702"/>
                      <a:pt x="1153" y="696"/>
                      <a:pt x="1152" y="691"/>
                    </a:cubicBezTo>
                    <a:cubicBezTo>
                      <a:pt x="1152" y="688"/>
                      <a:pt x="1151" y="685"/>
                      <a:pt x="1149" y="683"/>
                    </a:cubicBezTo>
                    <a:cubicBezTo>
                      <a:pt x="1144" y="676"/>
                      <a:pt x="1139" y="668"/>
                      <a:pt x="1133" y="661"/>
                    </a:cubicBezTo>
                    <a:cubicBezTo>
                      <a:pt x="1133" y="660"/>
                      <a:pt x="1132" y="660"/>
                      <a:pt x="1131" y="659"/>
                    </a:cubicBezTo>
                    <a:cubicBezTo>
                      <a:pt x="1128" y="664"/>
                      <a:pt x="1088" y="775"/>
                      <a:pt x="1088" y="780"/>
                    </a:cubicBezTo>
                    <a:close/>
                    <a:moveTo>
                      <a:pt x="393" y="103"/>
                    </a:moveTo>
                    <a:cubicBezTo>
                      <a:pt x="388" y="107"/>
                      <a:pt x="383" y="111"/>
                      <a:pt x="379" y="115"/>
                    </a:cubicBezTo>
                    <a:cubicBezTo>
                      <a:pt x="362" y="129"/>
                      <a:pt x="346" y="144"/>
                      <a:pt x="330" y="158"/>
                    </a:cubicBezTo>
                    <a:cubicBezTo>
                      <a:pt x="324" y="163"/>
                      <a:pt x="318" y="168"/>
                      <a:pt x="313" y="173"/>
                    </a:cubicBezTo>
                    <a:cubicBezTo>
                      <a:pt x="312" y="173"/>
                      <a:pt x="311" y="175"/>
                      <a:pt x="311" y="176"/>
                    </a:cubicBezTo>
                    <a:cubicBezTo>
                      <a:pt x="311" y="178"/>
                      <a:pt x="313" y="178"/>
                      <a:pt x="315" y="178"/>
                    </a:cubicBezTo>
                    <a:cubicBezTo>
                      <a:pt x="316" y="178"/>
                      <a:pt x="317" y="178"/>
                      <a:pt x="318" y="178"/>
                    </a:cubicBezTo>
                    <a:cubicBezTo>
                      <a:pt x="322" y="177"/>
                      <a:pt x="326" y="177"/>
                      <a:pt x="331" y="176"/>
                    </a:cubicBezTo>
                    <a:cubicBezTo>
                      <a:pt x="346" y="175"/>
                      <a:pt x="362" y="173"/>
                      <a:pt x="377" y="171"/>
                    </a:cubicBezTo>
                    <a:cubicBezTo>
                      <a:pt x="384" y="170"/>
                      <a:pt x="391" y="169"/>
                      <a:pt x="397" y="165"/>
                    </a:cubicBezTo>
                    <a:cubicBezTo>
                      <a:pt x="400" y="163"/>
                      <a:pt x="400" y="163"/>
                      <a:pt x="400" y="159"/>
                    </a:cubicBezTo>
                    <a:cubicBezTo>
                      <a:pt x="399" y="149"/>
                      <a:pt x="398" y="139"/>
                      <a:pt x="397" y="129"/>
                    </a:cubicBezTo>
                    <a:cubicBezTo>
                      <a:pt x="396" y="121"/>
                      <a:pt x="395" y="112"/>
                      <a:pt x="393" y="103"/>
                    </a:cubicBezTo>
                    <a:close/>
                    <a:moveTo>
                      <a:pt x="644" y="1180"/>
                    </a:moveTo>
                    <a:cubicBezTo>
                      <a:pt x="644" y="1181"/>
                      <a:pt x="644" y="1181"/>
                      <a:pt x="644" y="1181"/>
                    </a:cubicBezTo>
                    <a:cubicBezTo>
                      <a:pt x="647" y="1181"/>
                      <a:pt x="650" y="1181"/>
                      <a:pt x="653" y="1180"/>
                    </a:cubicBezTo>
                    <a:cubicBezTo>
                      <a:pt x="662" y="1180"/>
                      <a:pt x="670" y="1179"/>
                      <a:pt x="678" y="1178"/>
                    </a:cubicBezTo>
                    <a:cubicBezTo>
                      <a:pt x="687" y="1177"/>
                      <a:pt x="696" y="1176"/>
                      <a:pt x="704" y="1175"/>
                    </a:cubicBezTo>
                    <a:cubicBezTo>
                      <a:pt x="713" y="1175"/>
                      <a:pt x="721" y="1174"/>
                      <a:pt x="729" y="1173"/>
                    </a:cubicBezTo>
                    <a:cubicBezTo>
                      <a:pt x="741" y="1172"/>
                      <a:pt x="753" y="1171"/>
                      <a:pt x="765" y="1170"/>
                    </a:cubicBezTo>
                    <a:cubicBezTo>
                      <a:pt x="776" y="1169"/>
                      <a:pt x="786" y="1168"/>
                      <a:pt x="797" y="1167"/>
                    </a:cubicBezTo>
                    <a:cubicBezTo>
                      <a:pt x="799" y="1167"/>
                      <a:pt x="800" y="1166"/>
                      <a:pt x="800" y="1164"/>
                    </a:cubicBezTo>
                    <a:cubicBezTo>
                      <a:pt x="801" y="1160"/>
                      <a:pt x="803" y="1156"/>
                      <a:pt x="806" y="1153"/>
                    </a:cubicBezTo>
                    <a:cubicBezTo>
                      <a:pt x="806" y="1153"/>
                      <a:pt x="807" y="1152"/>
                      <a:pt x="807" y="1151"/>
                    </a:cubicBezTo>
                    <a:cubicBezTo>
                      <a:pt x="806" y="1148"/>
                      <a:pt x="805" y="1146"/>
                      <a:pt x="803" y="1144"/>
                    </a:cubicBezTo>
                    <a:cubicBezTo>
                      <a:pt x="802" y="1142"/>
                      <a:pt x="800" y="1142"/>
                      <a:pt x="798" y="1142"/>
                    </a:cubicBezTo>
                    <a:cubicBezTo>
                      <a:pt x="793" y="1141"/>
                      <a:pt x="789" y="1140"/>
                      <a:pt x="786" y="1136"/>
                    </a:cubicBezTo>
                    <a:cubicBezTo>
                      <a:pt x="783" y="1133"/>
                      <a:pt x="781" y="1133"/>
                      <a:pt x="778" y="1134"/>
                    </a:cubicBezTo>
                    <a:cubicBezTo>
                      <a:pt x="746" y="1145"/>
                      <a:pt x="714" y="1156"/>
                      <a:pt x="682" y="1167"/>
                    </a:cubicBezTo>
                    <a:cubicBezTo>
                      <a:pt x="669" y="1171"/>
                      <a:pt x="656" y="1176"/>
                      <a:pt x="644" y="1180"/>
                    </a:cubicBezTo>
                    <a:close/>
                    <a:moveTo>
                      <a:pt x="131" y="670"/>
                    </a:moveTo>
                    <a:cubicBezTo>
                      <a:pt x="131" y="670"/>
                      <a:pt x="130" y="670"/>
                      <a:pt x="130" y="671"/>
                    </a:cubicBezTo>
                    <a:cubicBezTo>
                      <a:pt x="114" y="679"/>
                      <a:pt x="99" y="688"/>
                      <a:pt x="83" y="697"/>
                    </a:cubicBezTo>
                    <a:cubicBezTo>
                      <a:pt x="81" y="698"/>
                      <a:pt x="80" y="700"/>
                      <a:pt x="80" y="702"/>
                    </a:cubicBezTo>
                    <a:cubicBezTo>
                      <a:pt x="81" y="710"/>
                      <a:pt x="81" y="718"/>
                      <a:pt x="81" y="726"/>
                    </a:cubicBezTo>
                    <a:cubicBezTo>
                      <a:pt x="81" y="729"/>
                      <a:pt x="82" y="732"/>
                      <a:pt x="83" y="734"/>
                    </a:cubicBezTo>
                    <a:cubicBezTo>
                      <a:pt x="86" y="739"/>
                      <a:pt x="89" y="745"/>
                      <a:pt x="93" y="750"/>
                    </a:cubicBezTo>
                    <a:cubicBezTo>
                      <a:pt x="93" y="751"/>
                      <a:pt x="94" y="753"/>
                      <a:pt x="96" y="754"/>
                    </a:cubicBezTo>
                    <a:cubicBezTo>
                      <a:pt x="97" y="753"/>
                      <a:pt x="99" y="751"/>
                      <a:pt x="100" y="750"/>
                    </a:cubicBezTo>
                    <a:cubicBezTo>
                      <a:pt x="113" y="736"/>
                      <a:pt x="127" y="721"/>
                      <a:pt x="140" y="707"/>
                    </a:cubicBezTo>
                    <a:cubicBezTo>
                      <a:pt x="142" y="705"/>
                      <a:pt x="142" y="703"/>
                      <a:pt x="142" y="701"/>
                    </a:cubicBezTo>
                    <a:cubicBezTo>
                      <a:pt x="142" y="693"/>
                      <a:pt x="142" y="686"/>
                      <a:pt x="141" y="678"/>
                    </a:cubicBezTo>
                    <a:cubicBezTo>
                      <a:pt x="141" y="676"/>
                      <a:pt x="141" y="675"/>
                      <a:pt x="139" y="674"/>
                    </a:cubicBezTo>
                    <a:cubicBezTo>
                      <a:pt x="136" y="673"/>
                      <a:pt x="134" y="672"/>
                      <a:pt x="131" y="670"/>
                    </a:cubicBezTo>
                    <a:close/>
                    <a:moveTo>
                      <a:pt x="739" y="473"/>
                    </a:moveTo>
                    <a:cubicBezTo>
                      <a:pt x="742" y="471"/>
                      <a:pt x="744" y="469"/>
                      <a:pt x="745" y="468"/>
                    </a:cubicBezTo>
                    <a:cubicBezTo>
                      <a:pt x="762" y="455"/>
                      <a:pt x="778" y="443"/>
                      <a:pt x="794" y="430"/>
                    </a:cubicBezTo>
                    <a:cubicBezTo>
                      <a:pt x="797" y="428"/>
                      <a:pt x="799" y="425"/>
                      <a:pt x="798" y="421"/>
                    </a:cubicBezTo>
                    <a:cubicBezTo>
                      <a:pt x="797" y="418"/>
                      <a:pt x="797" y="416"/>
                      <a:pt x="794" y="415"/>
                    </a:cubicBezTo>
                    <a:cubicBezTo>
                      <a:pt x="772" y="407"/>
                      <a:pt x="751" y="399"/>
                      <a:pt x="729" y="391"/>
                    </a:cubicBezTo>
                    <a:cubicBezTo>
                      <a:pt x="729" y="390"/>
                      <a:pt x="728" y="390"/>
                      <a:pt x="726" y="390"/>
                    </a:cubicBezTo>
                    <a:cubicBezTo>
                      <a:pt x="731" y="418"/>
                      <a:pt x="735" y="444"/>
                      <a:pt x="739" y="473"/>
                    </a:cubicBezTo>
                    <a:close/>
                    <a:moveTo>
                      <a:pt x="77" y="470"/>
                    </a:moveTo>
                    <a:cubicBezTo>
                      <a:pt x="78" y="469"/>
                      <a:pt x="78" y="468"/>
                      <a:pt x="78" y="468"/>
                    </a:cubicBezTo>
                    <a:cubicBezTo>
                      <a:pt x="98" y="424"/>
                      <a:pt x="118" y="380"/>
                      <a:pt x="138" y="337"/>
                    </a:cubicBezTo>
                    <a:cubicBezTo>
                      <a:pt x="139" y="336"/>
                      <a:pt x="139" y="335"/>
                      <a:pt x="139" y="334"/>
                    </a:cubicBezTo>
                    <a:cubicBezTo>
                      <a:pt x="139" y="334"/>
                      <a:pt x="139" y="334"/>
                      <a:pt x="139" y="334"/>
                    </a:cubicBezTo>
                    <a:cubicBezTo>
                      <a:pt x="139" y="334"/>
                      <a:pt x="139" y="334"/>
                      <a:pt x="138" y="333"/>
                    </a:cubicBezTo>
                    <a:cubicBezTo>
                      <a:pt x="138" y="334"/>
                      <a:pt x="137" y="334"/>
                      <a:pt x="137" y="334"/>
                    </a:cubicBezTo>
                    <a:cubicBezTo>
                      <a:pt x="123" y="342"/>
                      <a:pt x="109" y="351"/>
                      <a:pt x="95" y="360"/>
                    </a:cubicBezTo>
                    <a:cubicBezTo>
                      <a:pt x="92" y="361"/>
                      <a:pt x="92" y="362"/>
                      <a:pt x="92" y="365"/>
                    </a:cubicBezTo>
                    <a:cubicBezTo>
                      <a:pt x="94" y="375"/>
                      <a:pt x="90" y="382"/>
                      <a:pt x="81" y="386"/>
                    </a:cubicBezTo>
                    <a:cubicBezTo>
                      <a:pt x="78" y="387"/>
                      <a:pt x="77" y="389"/>
                      <a:pt x="77" y="391"/>
                    </a:cubicBezTo>
                    <a:cubicBezTo>
                      <a:pt x="77" y="401"/>
                      <a:pt x="76" y="411"/>
                      <a:pt x="76" y="421"/>
                    </a:cubicBezTo>
                    <a:cubicBezTo>
                      <a:pt x="76" y="436"/>
                      <a:pt x="76" y="450"/>
                      <a:pt x="76" y="464"/>
                    </a:cubicBezTo>
                    <a:cubicBezTo>
                      <a:pt x="76" y="466"/>
                      <a:pt x="76" y="467"/>
                      <a:pt x="77" y="470"/>
                    </a:cubicBezTo>
                    <a:close/>
                    <a:moveTo>
                      <a:pt x="58" y="688"/>
                    </a:moveTo>
                    <a:cubicBezTo>
                      <a:pt x="59" y="688"/>
                      <a:pt x="59" y="688"/>
                      <a:pt x="60" y="688"/>
                    </a:cubicBezTo>
                    <a:cubicBezTo>
                      <a:pt x="60" y="687"/>
                      <a:pt x="61" y="686"/>
                      <a:pt x="61" y="684"/>
                    </a:cubicBezTo>
                    <a:cubicBezTo>
                      <a:pt x="61" y="673"/>
                      <a:pt x="62" y="662"/>
                      <a:pt x="63" y="650"/>
                    </a:cubicBezTo>
                    <a:cubicBezTo>
                      <a:pt x="63" y="639"/>
                      <a:pt x="64" y="627"/>
                      <a:pt x="64" y="616"/>
                    </a:cubicBezTo>
                    <a:cubicBezTo>
                      <a:pt x="65" y="601"/>
                      <a:pt x="66" y="585"/>
                      <a:pt x="67" y="570"/>
                    </a:cubicBezTo>
                    <a:cubicBezTo>
                      <a:pt x="67" y="562"/>
                      <a:pt x="68" y="553"/>
                      <a:pt x="68" y="545"/>
                    </a:cubicBezTo>
                    <a:cubicBezTo>
                      <a:pt x="68" y="540"/>
                      <a:pt x="69" y="536"/>
                      <a:pt x="67" y="531"/>
                    </a:cubicBezTo>
                    <a:cubicBezTo>
                      <a:pt x="56" y="555"/>
                      <a:pt x="44" y="579"/>
                      <a:pt x="32" y="602"/>
                    </a:cubicBezTo>
                    <a:cubicBezTo>
                      <a:pt x="33" y="603"/>
                      <a:pt x="33" y="603"/>
                      <a:pt x="34" y="604"/>
                    </a:cubicBezTo>
                    <a:cubicBezTo>
                      <a:pt x="42" y="611"/>
                      <a:pt x="43" y="624"/>
                      <a:pt x="34" y="631"/>
                    </a:cubicBezTo>
                    <a:cubicBezTo>
                      <a:pt x="32" y="633"/>
                      <a:pt x="32" y="635"/>
                      <a:pt x="33" y="637"/>
                    </a:cubicBezTo>
                    <a:cubicBezTo>
                      <a:pt x="41" y="653"/>
                      <a:pt x="49" y="669"/>
                      <a:pt x="56" y="685"/>
                    </a:cubicBezTo>
                    <a:cubicBezTo>
                      <a:pt x="57" y="686"/>
                      <a:pt x="58" y="687"/>
                      <a:pt x="58" y="688"/>
                    </a:cubicBezTo>
                    <a:close/>
                    <a:moveTo>
                      <a:pt x="205" y="999"/>
                    </a:moveTo>
                    <a:cubicBezTo>
                      <a:pt x="205" y="997"/>
                      <a:pt x="204" y="996"/>
                      <a:pt x="203" y="994"/>
                    </a:cubicBezTo>
                    <a:cubicBezTo>
                      <a:pt x="201" y="987"/>
                      <a:pt x="198" y="980"/>
                      <a:pt x="195" y="973"/>
                    </a:cubicBezTo>
                    <a:cubicBezTo>
                      <a:pt x="185" y="949"/>
                      <a:pt x="176" y="925"/>
                      <a:pt x="166" y="902"/>
                    </a:cubicBezTo>
                    <a:cubicBezTo>
                      <a:pt x="162" y="892"/>
                      <a:pt x="159" y="883"/>
                      <a:pt x="155" y="873"/>
                    </a:cubicBezTo>
                    <a:cubicBezTo>
                      <a:pt x="154" y="870"/>
                      <a:pt x="152" y="868"/>
                      <a:pt x="149" y="868"/>
                    </a:cubicBezTo>
                    <a:cubicBezTo>
                      <a:pt x="142" y="869"/>
                      <a:pt x="137" y="865"/>
                      <a:pt x="134" y="859"/>
                    </a:cubicBezTo>
                    <a:cubicBezTo>
                      <a:pt x="133" y="858"/>
                      <a:pt x="132" y="856"/>
                      <a:pt x="131" y="856"/>
                    </a:cubicBezTo>
                    <a:cubicBezTo>
                      <a:pt x="127" y="856"/>
                      <a:pt x="124" y="856"/>
                      <a:pt x="120" y="858"/>
                    </a:cubicBezTo>
                    <a:cubicBezTo>
                      <a:pt x="121" y="859"/>
                      <a:pt x="121" y="860"/>
                      <a:pt x="122" y="861"/>
                    </a:cubicBezTo>
                    <a:cubicBezTo>
                      <a:pt x="127" y="874"/>
                      <a:pt x="133" y="886"/>
                      <a:pt x="139" y="898"/>
                    </a:cubicBezTo>
                    <a:cubicBezTo>
                      <a:pt x="146" y="914"/>
                      <a:pt x="153" y="929"/>
                      <a:pt x="160" y="944"/>
                    </a:cubicBezTo>
                    <a:cubicBezTo>
                      <a:pt x="164" y="950"/>
                      <a:pt x="166" y="957"/>
                      <a:pt x="170" y="963"/>
                    </a:cubicBezTo>
                    <a:cubicBezTo>
                      <a:pt x="179" y="974"/>
                      <a:pt x="189" y="985"/>
                      <a:pt x="198" y="996"/>
                    </a:cubicBezTo>
                    <a:cubicBezTo>
                      <a:pt x="200" y="998"/>
                      <a:pt x="202" y="1000"/>
                      <a:pt x="205" y="999"/>
                    </a:cubicBezTo>
                    <a:close/>
                    <a:moveTo>
                      <a:pt x="853" y="1082"/>
                    </a:moveTo>
                    <a:cubicBezTo>
                      <a:pt x="853" y="1082"/>
                      <a:pt x="853" y="1083"/>
                      <a:pt x="854" y="1083"/>
                    </a:cubicBezTo>
                    <a:cubicBezTo>
                      <a:pt x="855" y="1083"/>
                      <a:pt x="857" y="1083"/>
                      <a:pt x="859" y="1082"/>
                    </a:cubicBezTo>
                    <a:cubicBezTo>
                      <a:pt x="873" y="1077"/>
                      <a:pt x="888" y="1073"/>
                      <a:pt x="903" y="1068"/>
                    </a:cubicBezTo>
                    <a:cubicBezTo>
                      <a:pt x="918" y="1063"/>
                      <a:pt x="933" y="1058"/>
                      <a:pt x="948" y="1053"/>
                    </a:cubicBezTo>
                    <a:cubicBezTo>
                      <a:pt x="954" y="1051"/>
                      <a:pt x="954" y="1051"/>
                      <a:pt x="953" y="1045"/>
                    </a:cubicBezTo>
                    <a:cubicBezTo>
                      <a:pt x="953" y="1043"/>
                      <a:pt x="953" y="1040"/>
                      <a:pt x="953" y="1037"/>
                    </a:cubicBezTo>
                    <a:cubicBezTo>
                      <a:pt x="952" y="1028"/>
                      <a:pt x="951" y="1019"/>
                      <a:pt x="951" y="1010"/>
                    </a:cubicBezTo>
                    <a:cubicBezTo>
                      <a:pt x="950" y="1008"/>
                      <a:pt x="950" y="1007"/>
                      <a:pt x="948" y="1006"/>
                    </a:cubicBezTo>
                    <a:cubicBezTo>
                      <a:pt x="947" y="1006"/>
                      <a:pt x="946" y="1005"/>
                      <a:pt x="945" y="1005"/>
                    </a:cubicBezTo>
                    <a:cubicBezTo>
                      <a:pt x="943" y="1003"/>
                      <a:pt x="941" y="1004"/>
                      <a:pt x="939" y="1005"/>
                    </a:cubicBezTo>
                    <a:cubicBezTo>
                      <a:pt x="932" y="1012"/>
                      <a:pt x="924" y="1018"/>
                      <a:pt x="917" y="1025"/>
                    </a:cubicBezTo>
                    <a:cubicBezTo>
                      <a:pt x="903" y="1036"/>
                      <a:pt x="890" y="1048"/>
                      <a:pt x="877" y="1059"/>
                    </a:cubicBezTo>
                    <a:cubicBezTo>
                      <a:pt x="870" y="1066"/>
                      <a:pt x="863" y="1072"/>
                      <a:pt x="856" y="1078"/>
                    </a:cubicBezTo>
                    <a:cubicBezTo>
                      <a:pt x="855" y="1079"/>
                      <a:pt x="854" y="1080"/>
                      <a:pt x="853" y="1082"/>
                    </a:cubicBezTo>
                    <a:close/>
                    <a:moveTo>
                      <a:pt x="826" y="504"/>
                    </a:moveTo>
                    <a:cubicBezTo>
                      <a:pt x="827" y="504"/>
                      <a:pt x="827" y="504"/>
                      <a:pt x="828" y="504"/>
                    </a:cubicBezTo>
                    <a:cubicBezTo>
                      <a:pt x="848" y="490"/>
                      <a:pt x="869" y="476"/>
                      <a:pt x="890" y="461"/>
                    </a:cubicBezTo>
                    <a:cubicBezTo>
                      <a:pt x="888" y="460"/>
                      <a:pt x="887" y="459"/>
                      <a:pt x="885" y="458"/>
                    </a:cubicBezTo>
                    <a:cubicBezTo>
                      <a:pt x="866" y="449"/>
                      <a:pt x="848" y="440"/>
                      <a:pt x="829" y="431"/>
                    </a:cubicBezTo>
                    <a:cubicBezTo>
                      <a:pt x="821" y="427"/>
                      <a:pt x="824" y="427"/>
                      <a:pt x="816" y="432"/>
                    </a:cubicBezTo>
                    <a:cubicBezTo>
                      <a:pt x="816" y="432"/>
                      <a:pt x="816" y="433"/>
                      <a:pt x="816" y="433"/>
                    </a:cubicBezTo>
                    <a:cubicBezTo>
                      <a:pt x="819" y="456"/>
                      <a:pt x="823" y="480"/>
                      <a:pt x="826" y="504"/>
                    </a:cubicBezTo>
                    <a:close/>
                    <a:moveTo>
                      <a:pt x="1080" y="520"/>
                    </a:moveTo>
                    <a:cubicBezTo>
                      <a:pt x="1080" y="520"/>
                      <a:pt x="1081" y="520"/>
                      <a:pt x="1081" y="519"/>
                    </a:cubicBezTo>
                    <a:cubicBezTo>
                      <a:pt x="1081" y="518"/>
                      <a:pt x="1081" y="516"/>
                      <a:pt x="1081" y="515"/>
                    </a:cubicBezTo>
                    <a:cubicBezTo>
                      <a:pt x="1080" y="504"/>
                      <a:pt x="1078" y="492"/>
                      <a:pt x="1077" y="481"/>
                    </a:cubicBezTo>
                    <a:cubicBezTo>
                      <a:pt x="1075" y="470"/>
                      <a:pt x="1074" y="458"/>
                      <a:pt x="1073" y="446"/>
                    </a:cubicBezTo>
                    <a:cubicBezTo>
                      <a:pt x="1071" y="438"/>
                      <a:pt x="1070" y="429"/>
                      <a:pt x="1069" y="421"/>
                    </a:cubicBezTo>
                    <a:cubicBezTo>
                      <a:pt x="1069" y="419"/>
                      <a:pt x="1069" y="417"/>
                      <a:pt x="1068" y="416"/>
                    </a:cubicBezTo>
                    <a:cubicBezTo>
                      <a:pt x="1066" y="415"/>
                      <a:pt x="1063" y="414"/>
                      <a:pt x="1061" y="414"/>
                    </a:cubicBezTo>
                    <a:cubicBezTo>
                      <a:pt x="1059" y="414"/>
                      <a:pt x="1058" y="415"/>
                      <a:pt x="1057" y="416"/>
                    </a:cubicBezTo>
                    <a:cubicBezTo>
                      <a:pt x="1046" y="426"/>
                      <a:pt x="1036" y="436"/>
                      <a:pt x="1026" y="446"/>
                    </a:cubicBezTo>
                    <a:cubicBezTo>
                      <a:pt x="1025" y="446"/>
                      <a:pt x="1024" y="448"/>
                      <a:pt x="1023" y="449"/>
                    </a:cubicBezTo>
                    <a:cubicBezTo>
                      <a:pt x="1042" y="473"/>
                      <a:pt x="1061" y="496"/>
                      <a:pt x="1080" y="520"/>
                    </a:cubicBezTo>
                    <a:close/>
                    <a:moveTo>
                      <a:pt x="146" y="829"/>
                    </a:moveTo>
                    <a:cubicBezTo>
                      <a:pt x="145" y="814"/>
                      <a:pt x="145" y="800"/>
                      <a:pt x="144" y="786"/>
                    </a:cubicBezTo>
                    <a:cubicBezTo>
                      <a:pt x="144" y="774"/>
                      <a:pt x="144" y="761"/>
                      <a:pt x="143" y="749"/>
                    </a:cubicBezTo>
                    <a:cubicBezTo>
                      <a:pt x="143" y="742"/>
                      <a:pt x="143" y="736"/>
                      <a:pt x="143" y="730"/>
                    </a:cubicBezTo>
                    <a:cubicBezTo>
                      <a:pt x="143" y="725"/>
                      <a:pt x="142" y="721"/>
                      <a:pt x="142" y="717"/>
                    </a:cubicBezTo>
                    <a:cubicBezTo>
                      <a:pt x="142" y="717"/>
                      <a:pt x="141" y="717"/>
                      <a:pt x="141" y="717"/>
                    </a:cubicBezTo>
                    <a:cubicBezTo>
                      <a:pt x="140" y="717"/>
                      <a:pt x="140" y="718"/>
                      <a:pt x="139" y="719"/>
                    </a:cubicBezTo>
                    <a:cubicBezTo>
                      <a:pt x="128" y="731"/>
                      <a:pt x="116" y="744"/>
                      <a:pt x="105" y="756"/>
                    </a:cubicBezTo>
                    <a:cubicBezTo>
                      <a:pt x="99" y="762"/>
                      <a:pt x="98" y="760"/>
                      <a:pt x="103" y="768"/>
                    </a:cubicBezTo>
                    <a:cubicBezTo>
                      <a:pt x="112" y="783"/>
                      <a:pt x="121" y="798"/>
                      <a:pt x="129" y="813"/>
                    </a:cubicBezTo>
                    <a:cubicBezTo>
                      <a:pt x="133" y="819"/>
                      <a:pt x="139" y="823"/>
                      <a:pt x="146" y="829"/>
                    </a:cubicBezTo>
                    <a:close/>
                    <a:moveTo>
                      <a:pt x="815" y="1006"/>
                    </a:moveTo>
                    <a:cubicBezTo>
                      <a:pt x="807" y="1007"/>
                      <a:pt x="800" y="1008"/>
                      <a:pt x="792" y="1008"/>
                    </a:cubicBezTo>
                    <a:cubicBezTo>
                      <a:pt x="790" y="1009"/>
                      <a:pt x="789" y="1010"/>
                      <a:pt x="788" y="1012"/>
                    </a:cubicBezTo>
                    <a:cubicBezTo>
                      <a:pt x="788" y="1015"/>
                      <a:pt x="786" y="1018"/>
                      <a:pt x="783" y="1019"/>
                    </a:cubicBezTo>
                    <a:cubicBezTo>
                      <a:pt x="780" y="1021"/>
                      <a:pt x="780" y="1023"/>
                      <a:pt x="781" y="1026"/>
                    </a:cubicBezTo>
                    <a:cubicBezTo>
                      <a:pt x="784" y="1044"/>
                      <a:pt x="788" y="1062"/>
                      <a:pt x="791" y="1080"/>
                    </a:cubicBezTo>
                    <a:cubicBezTo>
                      <a:pt x="792" y="1084"/>
                      <a:pt x="793" y="1085"/>
                      <a:pt x="797" y="1085"/>
                    </a:cubicBezTo>
                    <a:cubicBezTo>
                      <a:pt x="801" y="1086"/>
                      <a:pt x="805" y="1086"/>
                      <a:pt x="809" y="1087"/>
                    </a:cubicBezTo>
                    <a:cubicBezTo>
                      <a:pt x="812" y="1087"/>
                      <a:pt x="813" y="1087"/>
                      <a:pt x="814" y="1084"/>
                    </a:cubicBezTo>
                    <a:cubicBezTo>
                      <a:pt x="816" y="1080"/>
                      <a:pt x="819" y="1076"/>
                      <a:pt x="823" y="1074"/>
                    </a:cubicBezTo>
                    <a:cubicBezTo>
                      <a:pt x="826" y="1073"/>
                      <a:pt x="827" y="1071"/>
                      <a:pt x="826" y="1068"/>
                    </a:cubicBezTo>
                    <a:cubicBezTo>
                      <a:pt x="823" y="1049"/>
                      <a:pt x="820" y="1030"/>
                      <a:pt x="817" y="1011"/>
                    </a:cubicBezTo>
                    <a:cubicBezTo>
                      <a:pt x="816" y="1010"/>
                      <a:pt x="816" y="1008"/>
                      <a:pt x="815" y="1006"/>
                    </a:cubicBezTo>
                    <a:close/>
                    <a:moveTo>
                      <a:pt x="475" y="675"/>
                    </a:moveTo>
                    <a:cubicBezTo>
                      <a:pt x="476" y="675"/>
                      <a:pt x="476" y="675"/>
                      <a:pt x="476" y="675"/>
                    </a:cubicBezTo>
                    <a:cubicBezTo>
                      <a:pt x="494" y="663"/>
                      <a:pt x="512" y="652"/>
                      <a:pt x="529" y="640"/>
                    </a:cubicBezTo>
                    <a:cubicBezTo>
                      <a:pt x="530" y="639"/>
                      <a:pt x="531" y="638"/>
                      <a:pt x="532" y="637"/>
                    </a:cubicBezTo>
                    <a:cubicBezTo>
                      <a:pt x="533" y="633"/>
                      <a:pt x="531" y="629"/>
                      <a:pt x="527" y="628"/>
                    </a:cubicBezTo>
                    <a:cubicBezTo>
                      <a:pt x="508" y="619"/>
                      <a:pt x="489" y="611"/>
                      <a:pt x="470" y="603"/>
                    </a:cubicBezTo>
                    <a:cubicBezTo>
                      <a:pt x="468" y="602"/>
                      <a:pt x="467" y="602"/>
                      <a:pt x="465" y="601"/>
                    </a:cubicBezTo>
                    <a:cubicBezTo>
                      <a:pt x="468" y="626"/>
                      <a:pt x="471" y="651"/>
                      <a:pt x="475" y="675"/>
                    </a:cubicBezTo>
                    <a:close/>
                    <a:moveTo>
                      <a:pt x="557" y="714"/>
                    </a:moveTo>
                    <a:cubicBezTo>
                      <a:pt x="567" y="706"/>
                      <a:pt x="577" y="697"/>
                      <a:pt x="587" y="689"/>
                    </a:cubicBezTo>
                    <a:cubicBezTo>
                      <a:pt x="597" y="681"/>
                      <a:pt x="607" y="674"/>
                      <a:pt x="617" y="665"/>
                    </a:cubicBezTo>
                    <a:cubicBezTo>
                      <a:pt x="615" y="663"/>
                      <a:pt x="613" y="663"/>
                      <a:pt x="612" y="662"/>
                    </a:cubicBezTo>
                    <a:cubicBezTo>
                      <a:pt x="604" y="659"/>
                      <a:pt x="596" y="656"/>
                      <a:pt x="589" y="653"/>
                    </a:cubicBezTo>
                    <a:cubicBezTo>
                      <a:pt x="579" y="649"/>
                      <a:pt x="569" y="645"/>
                      <a:pt x="559" y="641"/>
                    </a:cubicBezTo>
                    <a:cubicBezTo>
                      <a:pt x="558" y="641"/>
                      <a:pt x="556" y="640"/>
                      <a:pt x="554" y="641"/>
                    </a:cubicBezTo>
                    <a:cubicBezTo>
                      <a:pt x="548" y="644"/>
                      <a:pt x="548" y="645"/>
                      <a:pt x="549" y="651"/>
                    </a:cubicBezTo>
                    <a:cubicBezTo>
                      <a:pt x="549" y="652"/>
                      <a:pt x="549" y="653"/>
                      <a:pt x="549" y="654"/>
                    </a:cubicBezTo>
                    <a:cubicBezTo>
                      <a:pt x="551" y="672"/>
                      <a:pt x="553" y="690"/>
                      <a:pt x="555" y="707"/>
                    </a:cubicBezTo>
                    <a:cubicBezTo>
                      <a:pt x="556" y="709"/>
                      <a:pt x="556" y="711"/>
                      <a:pt x="557" y="714"/>
                    </a:cubicBezTo>
                    <a:close/>
                    <a:moveTo>
                      <a:pt x="221" y="518"/>
                    </a:moveTo>
                    <a:cubicBezTo>
                      <a:pt x="221" y="518"/>
                      <a:pt x="221" y="519"/>
                      <a:pt x="220" y="519"/>
                    </a:cubicBezTo>
                    <a:cubicBezTo>
                      <a:pt x="220" y="521"/>
                      <a:pt x="219" y="523"/>
                      <a:pt x="219" y="525"/>
                    </a:cubicBezTo>
                    <a:cubicBezTo>
                      <a:pt x="219" y="535"/>
                      <a:pt x="218" y="545"/>
                      <a:pt x="217" y="555"/>
                    </a:cubicBezTo>
                    <a:cubicBezTo>
                      <a:pt x="216" y="573"/>
                      <a:pt x="215" y="591"/>
                      <a:pt x="214" y="609"/>
                    </a:cubicBezTo>
                    <a:cubicBezTo>
                      <a:pt x="214" y="617"/>
                      <a:pt x="214" y="617"/>
                      <a:pt x="220" y="620"/>
                    </a:cubicBezTo>
                    <a:cubicBezTo>
                      <a:pt x="223" y="621"/>
                      <a:pt x="224" y="621"/>
                      <a:pt x="226" y="619"/>
                    </a:cubicBezTo>
                    <a:cubicBezTo>
                      <a:pt x="232" y="614"/>
                      <a:pt x="238" y="609"/>
                      <a:pt x="244" y="604"/>
                    </a:cubicBezTo>
                    <a:cubicBezTo>
                      <a:pt x="249" y="600"/>
                      <a:pt x="254" y="596"/>
                      <a:pt x="259" y="591"/>
                    </a:cubicBezTo>
                    <a:cubicBezTo>
                      <a:pt x="262" y="589"/>
                      <a:pt x="261" y="588"/>
                      <a:pt x="260" y="585"/>
                    </a:cubicBezTo>
                    <a:cubicBezTo>
                      <a:pt x="247" y="564"/>
                      <a:pt x="235" y="542"/>
                      <a:pt x="223" y="521"/>
                    </a:cubicBezTo>
                    <a:cubicBezTo>
                      <a:pt x="222" y="520"/>
                      <a:pt x="222" y="519"/>
                      <a:pt x="221" y="518"/>
                    </a:cubicBezTo>
                    <a:close/>
                    <a:moveTo>
                      <a:pt x="778" y="288"/>
                    </a:moveTo>
                    <a:cubicBezTo>
                      <a:pt x="779" y="289"/>
                      <a:pt x="781" y="290"/>
                      <a:pt x="783" y="291"/>
                    </a:cubicBezTo>
                    <a:cubicBezTo>
                      <a:pt x="792" y="296"/>
                      <a:pt x="801" y="301"/>
                      <a:pt x="810" y="306"/>
                    </a:cubicBezTo>
                    <a:cubicBezTo>
                      <a:pt x="827" y="315"/>
                      <a:pt x="845" y="325"/>
                      <a:pt x="862" y="334"/>
                    </a:cubicBezTo>
                    <a:cubicBezTo>
                      <a:pt x="868" y="337"/>
                      <a:pt x="874" y="340"/>
                      <a:pt x="879" y="343"/>
                    </a:cubicBezTo>
                    <a:cubicBezTo>
                      <a:pt x="881" y="344"/>
                      <a:pt x="882" y="345"/>
                      <a:pt x="884" y="343"/>
                    </a:cubicBezTo>
                    <a:cubicBezTo>
                      <a:pt x="890" y="337"/>
                      <a:pt x="896" y="331"/>
                      <a:pt x="903" y="325"/>
                    </a:cubicBezTo>
                    <a:cubicBezTo>
                      <a:pt x="903" y="324"/>
                      <a:pt x="904" y="323"/>
                      <a:pt x="904" y="323"/>
                    </a:cubicBezTo>
                    <a:cubicBezTo>
                      <a:pt x="903" y="320"/>
                      <a:pt x="902" y="317"/>
                      <a:pt x="901" y="315"/>
                    </a:cubicBezTo>
                    <a:cubicBezTo>
                      <a:pt x="900" y="313"/>
                      <a:pt x="898" y="313"/>
                      <a:pt x="897" y="312"/>
                    </a:cubicBezTo>
                    <a:cubicBezTo>
                      <a:pt x="865" y="305"/>
                      <a:pt x="834" y="298"/>
                      <a:pt x="803" y="291"/>
                    </a:cubicBezTo>
                    <a:cubicBezTo>
                      <a:pt x="796" y="289"/>
                      <a:pt x="789" y="288"/>
                      <a:pt x="782" y="286"/>
                    </a:cubicBezTo>
                    <a:cubicBezTo>
                      <a:pt x="781" y="286"/>
                      <a:pt x="779" y="285"/>
                      <a:pt x="778" y="288"/>
                    </a:cubicBezTo>
                    <a:close/>
                    <a:moveTo>
                      <a:pt x="474" y="63"/>
                    </a:moveTo>
                    <a:cubicBezTo>
                      <a:pt x="475" y="63"/>
                      <a:pt x="475" y="64"/>
                      <a:pt x="475" y="64"/>
                    </a:cubicBezTo>
                    <a:cubicBezTo>
                      <a:pt x="476" y="64"/>
                      <a:pt x="478" y="64"/>
                      <a:pt x="479" y="64"/>
                    </a:cubicBezTo>
                    <a:cubicBezTo>
                      <a:pt x="488" y="64"/>
                      <a:pt x="496" y="63"/>
                      <a:pt x="504" y="63"/>
                    </a:cubicBezTo>
                    <a:cubicBezTo>
                      <a:pt x="517" y="63"/>
                      <a:pt x="529" y="62"/>
                      <a:pt x="542" y="62"/>
                    </a:cubicBezTo>
                    <a:cubicBezTo>
                      <a:pt x="558" y="62"/>
                      <a:pt x="574" y="61"/>
                      <a:pt x="591" y="61"/>
                    </a:cubicBezTo>
                    <a:cubicBezTo>
                      <a:pt x="598" y="61"/>
                      <a:pt x="606" y="61"/>
                      <a:pt x="613" y="61"/>
                    </a:cubicBezTo>
                    <a:cubicBezTo>
                      <a:pt x="617" y="61"/>
                      <a:pt x="618" y="60"/>
                      <a:pt x="617" y="57"/>
                    </a:cubicBezTo>
                    <a:cubicBezTo>
                      <a:pt x="617" y="53"/>
                      <a:pt x="617" y="48"/>
                      <a:pt x="616" y="43"/>
                    </a:cubicBezTo>
                    <a:cubicBezTo>
                      <a:pt x="616" y="41"/>
                      <a:pt x="614" y="40"/>
                      <a:pt x="613" y="39"/>
                    </a:cubicBezTo>
                    <a:cubicBezTo>
                      <a:pt x="608" y="38"/>
                      <a:pt x="604" y="35"/>
                      <a:pt x="601" y="31"/>
                    </a:cubicBezTo>
                    <a:cubicBezTo>
                      <a:pt x="600" y="29"/>
                      <a:pt x="599" y="29"/>
                      <a:pt x="598" y="29"/>
                    </a:cubicBezTo>
                    <a:cubicBezTo>
                      <a:pt x="597" y="29"/>
                      <a:pt x="595" y="30"/>
                      <a:pt x="594" y="30"/>
                    </a:cubicBezTo>
                    <a:cubicBezTo>
                      <a:pt x="560" y="39"/>
                      <a:pt x="525" y="49"/>
                      <a:pt x="491" y="58"/>
                    </a:cubicBezTo>
                    <a:cubicBezTo>
                      <a:pt x="485" y="60"/>
                      <a:pt x="480" y="61"/>
                      <a:pt x="474" y="63"/>
                    </a:cubicBezTo>
                    <a:close/>
                    <a:moveTo>
                      <a:pt x="1081" y="293"/>
                    </a:moveTo>
                    <a:cubicBezTo>
                      <a:pt x="1080" y="292"/>
                      <a:pt x="1079" y="290"/>
                      <a:pt x="1078" y="289"/>
                    </a:cubicBezTo>
                    <a:cubicBezTo>
                      <a:pt x="1055" y="253"/>
                      <a:pt x="1031" y="218"/>
                      <a:pt x="1007" y="182"/>
                    </a:cubicBezTo>
                    <a:cubicBezTo>
                      <a:pt x="1005" y="178"/>
                      <a:pt x="1002" y="177"/>
                      <a:pt x="998" y="178"/>
                    </a:cubicBezTo>
                    <a:cubicBezTo>
                      <a:pt x="995" y="179"/>
                      <a:pt x="994" y="180"/>
                      <a:pt x="993" y="183"/>
                    </a:cubicBezTo>
                    <a:cubicBezTo>
                      <a:pt x="992" y="187"/>
                      <a:pt x="991" y="191"/>
                      <a:pt x="990" y="195"/>
                    </a:cubicBezTo>
                    <a:cubicBezTo>
                      <a:pt x="989" y="197"/>
                      <a:pt x="990" y="199"/>
                      <a:pt x="992" y="200"/>
                    </a:cubicBezTo>
                    <a:cubicBezTo>
                      <a:pt x="998" y="205"/>
                      <a:pt x="1000" y="212"/>
                      <a:pt x="998" y="219"/>
                    </a:cubicBezTo>
                    <a:cubicBezTo>
                      <a:pt x="997" y="220"/>
                      <a:pt x="997" y="221"/>
                      <a:pt x="997" y="222"/>
                    </a:cubicBezTo>
                    <a:cubicBezTo>
                      <a:pt x="1001" y="227"/>
                      <a:pt x="1077" y="292"/>
                      <a:pt x="1081" y="293"/>
                    </a:cubicBezTo>
                    <a:close/>
                    <a:moveTo>
                      <a:pt x="184" y="401"/>
                    </a:moveTo>
                    <a:cubicBezTo>
                      <a:pt x="186" y="400"/>
                      <a:pt x="187" y="399"/>
                      <a:pt x="188" y="398"/>
                    </a:cubicBezTo>
                    <a:cubicBezTo>
                      <a:pt x="192" y="395"/>
                      <a:pt x="196" y="393"/>
                      <a:pt x="200" y="390"/>
                    </a:cubicBezTo>
                    <a:cubicBezTo>
                      <a:pt x="203" y="387"/>
                      <a:pt x="204" y="387"/>
                      <a:pt x="202" y="382"/>
                    </a:cubicBezTo>
                    <a:cubicBezTo>
                      <a:pt x="199" y="373"/>
                      <a:pt x="203" y="362"/>
                      <a:pt x="211" y="356"/>
                    </a:cubicBezTo>
                    <a:cubicBezTo>
                      <a:pt x="215" y="354"/>
                      <a:pt x="215" y="354"/>
                      <a:pt x="214" y="350"/>
                    </a:cubicBezTo>
                    <a:cubicBezTo>
                      <a:pt x="211" y="339"/>
                      <a:pt x="208" y="328"/>
                      <a:pt x="205" y="317"/>
                    </a:cubicBezTo>
                    <a:cubicBezTo>
                      <a:pt x="204" y="313"/>
                      <a:pt x="203" y="312"/>
                      <a:pt x="199" y="313"/>
                    </a:cubicBezTo>
                    <a:cubicBezTo>
                      <a:pt x="194" y="313"/>
                      <a:pt x="189" y="314"/>
                      <a:pt x="184" y="315"/>
                    </a:cubicBezTo>
                    <a:cubicBezTo>
                      <a:pt x="181" y="315"/>
                      <a:pt x="180" y="316"/>
                      <a:pt x="179" y="319"/>
                    </a:cubicBezTo>
                    <a:cubicBezTo>
                      <a:pt x="178" y="323"/>
                      <a:pt x="176" y="326"/>
                      <a:pt x="173" y="328"/>
                    </a:cubicBezTo>
                    <a:cubicBezTo>
                      <a:pt x="170" y="330"/>
                      <a:pt x="169" y="332"/>
                      <a:pt x="170" y="335"/>
                    </a:cubicBezTo>
                    <a:cubicBezTo>
                      <a:pt x="174" y="356"/>
                      <a:pt x="178" y="376"/>
                      <a:pt x="183" y="397"/>
                    </a:cubicBezTo>
                    <a:cubicBezTo>
                      <a:pt x="183" y="398"/>
                      <a:pt x="183" y="399"/>
                      <a:pt x="184" y="401"/>
                    </a:cubicBezTo>
                    <a:close/>
                    <a:moveTo>
                      <a:pt x="879" y="886"/>
                    </a:moveTo>
                    <a:cubicBezTo>
                      <a:pt x="879" y="886"/>
                      <a:pt x="879" y="886"/>
                      <a:pt x="878" y="885"/>
                    </a:cubicBezTo>
                    <a:cubicBezTo>
                      <a:pt x="877" y="885"/>
                      <a:pt x="876" y="885"/>
                      <a:pt x="875" y="885"/>
                    </a:cubicBezTo>
                    <a:cubicBezTo>
                      <a:pt x="860" y="885"/>
                      <a:pt x="844" y="885"/>
                      <a:pt x="828" y="885"/>
                    </a:cubicBezTo>
                    <a:cubicBezTo>
                      <a:pt x="824" y="885"/>
                      <a:pt x="824" y="885"/>
                      <a:pt x="822" y="889"/>
                    </a:cubicBezTo>
                    <a:cubicBezTo>
                      <a:pt x="820" y="895"/>
                      <a:pt x="817" y="899"/>
                      <a:pt x="811" y="902"/>
                    </a:cubicBezTo>
                    <a:cubicBezTo>
                      <a:pt x="808" y="905"/>
                      <a:pt x="808" y="905"/>
                      <a:pt x="808" y="909"/>
                    </a:cubicBezTo>
                    <a:cubicBezTo>
                      <a:pt x="810" y="918"/>
                      <a:pt x="811" y="928"/>
                      <a:pt x="813" y="937"/>
                    </a:cubicBezTo>
                    <a:cubicBezTo>
                      <a:pt x="814" y="943"/>
                      <a:pt x="815" y="949"/>
                      <a:pt x="816" y="957"/>
                    </a:cubicBezTo>
                    <a:cubicBezTo>
                      <a:pt x="838" y="933"/>
                      <a:pt x="858" y="909"/>
                      <a:pt x="879" y="886"/>
                    </a:cubicBezTo>
                    <a:close/>
                    <a:moveTo>
                      <a:pt x="551" y="1179"/>
                    </a:moveTo>
                    <a:cubicBezTo>
                      <a:pt x="551" y="1179"/>
                      <a:pt x="551" y="1179"/>
                      <a:pt x="552" y="1179"/>
                    </a:cubicBezTo>
                    <a:cubicBezTo>
                      <a:pt x="551" y="1178"/>
                      <a:pt x="550" y="1178"/>
                      <a:pt x="549" y="1178"/>
                    </a:cubicBezTo>
                    <a:cubicBezTo>
                      <a:pt x="537" y="1173"/>
                      <a:pt x="525" y="1169"/>
                      <a:pt x="513" y="1165"/>
                    </a:cubicBezTo>
                    <a:cubicBezTo>
                      <a:pt x="491" y="1157"/>
                      <a:pt x="468" y="1149"/>
                      <a:pt x="446" y="1141"/>
                    </a:cubicBezTo>
                    <a:cubicBezTo>
                      <a:pt x="434" y="1137"/>
                      <a:pt x="423" y="1132"/>
                      <a:pt x="410" y="1131"/>
                    </a:cubicBezTo>
                    <a:cubicBezTo>
                      <a:pt x="408" y="1131"/>
                      <a:pt x="407" y="1131"/>
                      <a:pt x="405" y="1132"/>
                    </a:cubicBezTo>
                    <a:cubicBezTo>
                      <a:pt x="402" y="1136"/>
                      <a:pt x="399" y="1140"/>
                      <a:pt x="396" y="1144"/>
                    </a:cubicBezTo>
                    <a:cubicBezTo>
                      <a:pt x="397" y="1147"/>
                      <a:pt x="398" y="1150"/>
                      <a:pt x="399" y="1152"/>
                    </a:cubicBezTo>
                    <a:cubicBezTo>
                      <a:pt x="399" y="1156"/>
                      <a:pt x="401" y="1157"/>
                      <a:pt x="405" y="1158"/>
                    </a:cubicBezTo>
                    <a:cubicBezTo>
                      <a:pt x="421" y="1160"/>
                      <a:pt x="437" y="1162"/>
                      <a:pt x="454" y="1165"/>
                    </a:cubicBezTo>
                    <a:cubicBezTo>
                      <a:pt x="481" y="1169"/>
                      <a:pt x="508" y="1173"/>
                      <a:pt x="535" y="1177"/>
                    </a:cubicBezTo>
                    <a:cubicBezTo>
                      <a:pt x="541" y="1178"/>
                      <a:pt x="546" y="1179"/>
                      <a:pt x="551" y="1179"/>
                    </a:cubicBezTo>
                    <a:close/>
                    <a:moveTo>
                      <a:pt x="689" y="619"/>
                    </a:moveTo>
                    <a:cubicBezTo>
                      <a:pt x="688" y="619"/>
                      <a:pt x="688" y="619"/>
                      <a:pt x="687" y="619"/>
                    </a:cubicBezTo>
                    <a:cubicBezTo>
                      <a:pt x="669" y="634"/>
                      <a:pt x="650" y="649"/>
                      <a:pt x="631" y="665"/>
                    </a:cubicBezTo>
                    <a:cubicBezTo>
                      <a:pt x="633" y="666"/>
                      <a:pt x="634" y="666"/>
                      <a:pt x="635" y="667"/>
                    </a:cubicBezTo>
                    <a:cubicBezTo>
                      <a:pt x="641" y="669"/>
                      <a:pt x="647" y="672"/>
                      <a:pt x="653" y="674"/>
                    </a:cubicBezTo>
                    <a:cubicBezTo>
                      <a:pt x="665" y="679"/>
                      <a:pt x="676" y="683"/>
                      <a:pt x="688" y="688"/>
                    </a:cubicBezTo>
                    <a:cubicBezTo>
                      <a:pt x="689" y="688"/>
                      <a:pt x="690" y="688"/>
                      <a:pt x="691" y="688"/>
                    </a:cubicBezTo>
                    <a:cubicBezTo>
                      <a:pt x="696" y="686"/>
                      <a:pt x="698" y="683"/>
                      <a:pt x="697" y="678"/>
                    </a:cubicBezTo>
                    <a:cubicBezTo>
                      <a:pt x="697" y="677"/>
                      <a:pt x="697" y="677"/>
                      <a:pt x="697" y="676"/>
                    </a:cubicBezTo>
                    <a:cubicBezTo>
                      <a:pt x="695" y="664"/>
                      <a:pt x="694" y="653"/>
                      <a:pt x="692" y="641"/>
                    </a:cubicBezTo>
                    <a:cubicBezTo>
                      <a:pt x="691" y="633"/>
                      <a:pt x="690" y="626"/>
                      <a:pt x="689" y="619"/>
                    </a:cubicBezTo>
                    <a:close/>
                    <a:moveTo>
                      <a:pt x="597" y="1017"/>
                    </a:moveTo>
                    <a:cubicBezTo>
                      <a:pt x="597" y="1010"/>
                      <a:pt x="596" y="1003"/>
                      <a:pt x="595" y="996"/>
                    </a:cubicBezTo>
                    <a:cubicBezTo>
                      <a:pt x="595" y="992"/>
                      <a:pt x="594" y="988"/>
                      <a:pt x="594" y="984"/>
                    </a:cubicBezTo>
                    <a:cubicBezTo>
                      <a:pt x="593" y="982"/>
                      <a:pt x="593" y="980"/>
                      <a:pt x="590" y="980"/>
                    </a:cubicBezTo>
                    <a:cubicBezTo>
                      <a:pt x="588" y="979"/>
                      <a:pt x="586" y="977"/>
                      <a:pt x="584" y="976"/>
                    </a:cubicBezTo>
                    <a:cubicBezTo>
                      <a:pt x="583" y="975"/>
                      <a:pt x="582" y="975"/>
                      <a:pt x="580" y="975"/>
                    </a:cubicBezTo>
                    <a:cubicBezTo>
                      <a:pt x="569" y="981"/>
                      <a:pt x="558" y="986"/>
                      <a:pt x="547" y="991"/>
                    </a:cubicBezTo>
                    <a:cubicBezTo>
                      <a:pt x="544" y="992"/>
                      <a:pt x="543" y="994"/>
                      <a:pt x="544" y="996"/>
                    </a:cubicBezTo>
                    <a:cubicBezTo>
                      <a:pt x="547" y="1007"/>
                      <a:pt x="550" y="1018"/>
                      <a:pt x="552" y="1028"/>
                    </a:cubicBezTo>
                    <a:cubicBezTo>
                      <a:pt x="553" y="1030"/>
                      <a:pt x="554" y="1031"/>
                      <a:pt x="556" y="1031"/>
                    </a:cubicBezTo>
                    <a:cubicBezTo>
                      <a:pt x="561" y="1031"/>
                      <a:pt x="566" y="1033"/>
                      <a:pt x="570" y="1036"/>
                    </a:cubicBezTo>
                    <a:cubicBezTo>
                      <a:pt x="572" y="1038"/>
                      <a:pt x="573" y="1037"/>
                      <a:pt x="575" y="1036"/>
                    </a:cubicBezTo>
                    <a:cubicBezTo>
                      <a:pt x="581" y="1031"/>
                      <a:pt x="588" y="1027"/>
                      <a:pt x="595" y="1022"/>
                    </a:cubicBezTo>
                    <a:cubicBezTo>
                      <a:pt x="597" y="1021"/>
                      <a:pt x="598" y="1019"/>
                      <a:pt x="597" y="1017"/>
                    </a:cubicBezTo>
                    <a:close/>
                    <a:moveTo>
                      <a:pt x="288" y="976"/>
                    </a:moveTo>
                    <a:cubicBezTo>
                      <a:pt x="289" y="970"/>
                      <a:pt x="285" y="966"/>
                      <a:pt x="282" y="961"/>
                    </a:cubicBezTo>
                    <a:cubicBezTo>
                      <a:pt x="281" y="959"/>
                      <a:pt x="279" y="958"/>
                      <a:pt x="276" y="959"/>
                    </a:cubicBezTo>
                    <a:cubicBezTo>
                      <a:pt x="271" y="960"/>
                      <a:pt x="266" y="959"/>
                      <a:pt x="262" y="957"/>
                    </a:cubicBezTo>
                    <a:cubicBezTo>
                      <a:pt x="259" y="956"/>
                      <a:pt x="257" y="956"/>
                      <a:pt x="255" y="958"/>
                    </a:cubicBezTo>
                    <a:cubicBezTo>
                      <a:pt x="242" y="972"/>
                      <a:pt x="229" y="985"/>
                      <a:pt x="216" y="998"/>
                    </a:cubicBezTo>
                    <a:cubicBezTo>
                      <a:pt x="214" y="1000"/>
                      <a:pt x="213" y="1003"/>
                      <a:pt x="215" y="1005"/>
                    </a:cubicBezTo>
                    <a:cubicBezTo>
                      <a:pt x="215" y="1006"/>
                      <a:pt x="215" y="1007"/>
                      <a:pt x="216" y="1007"/>
                    </a:cubicBezTo>
                    <a:cubicBezTo>
                      <a:pt x="216" y="1010"/>
                      <a:pt x="218" y="1012"/>
                      <a:pt x="222" y="1011"/>
                    </a:cubicBezTo>
                    <a:cubicBezTo>
                      <a:pt x="225" y="1011"/>
                      <a:pt x="229" y="1012"/>
                      <a:pt x="232" y="1014"/>
                    </a:cubicBezTo>
                    <a:cubicBezTo>
                      <a:pt x="234" y="1016"/>
                      <a:pt x="236" y="1016"/>
                      <a:pt x="238" y="1014"/>
                    </a:cubicBezTo>
                    <a:cubicBezTo>
                      <a:pt x="254" y="1003"/>
                      <a:pt x="270" y="993"/>
                      <a:pt x="286" y="982"/>
                    </a:cubicBezTo>
                    <a:cubicBezTo>
                      <a:pt x="288" y="980"/>
                      <a:pt x="289" y="979"/>
                      <a:pt x="288" y="976"/>
                    </a:cubicBezTo>
                    <a:close/>
                    <a:moveTo>
                      <a:pt x="1038" y="909"/>
                    </a:moveTo>
                    <a:cubicBezTo>
                      <a:pt x="1038" y="909"/>
                      <a:pt x="1038" y="909"/>
                      <a:pt x="1038" y="909"/>
                    </a:cubicBezTo>
                    <a:cubicBezTo>
                      <a:pt x="1038" y="908"/>
                      <a:pt x="1038" y="907"/>
                      <a:pt x="1038" y="906"/>
                    </a:cubicBezTo>
                    <a:cubicBezTo>
                      <a:pt x="1039" y="904"/>
                      <a:pt x="1038" y="903"/>
                      <a:pt x="1036" y="902"/>
                    </a:cubicBezTo>
                    <a:cubicBezTo>
                      <a:pt x="1033" y="900"/>
                      <a:pt x="1033" y="900"/>
                      <a:pt x="1029" y="903"/>
                    </a:cubicBezTo>
                    <a:cubicBezTo>
                      <a:pt x="1013" y="920"/>
                      <a:pt x="996" y="937"/>
                      <a:pt x="979" y="954"/>
                    </a:cubicBezTo>
                    <a:cubicBezTo>
                      <a:pt x="972" y="960"/>
                      <a:pt x="968" y="969"/>
                      <a:pt x="964" y="977"/>
                    </a:cubicBezTo>
                    <a:cubicBezTo>
                      <a:pt x="963" y="978"/>
                      <a:pt x="963" y="981"/>
                      <a:pt x="965" y="981"/>
                    </a:cubicBezTo>
                    <a:cubicBezTo>
                      <a:pt x="966" y="981"/>
                      <a:pt x="967" y="980"/>
                      <a:pt x="968" y="980"/>
                    </a:cubicBezTo>
                    <a:cubicBezTo>
                      <a:pt x="989" y="971"/>
                      <a:pt x="1009" y="961"/>
                      <a:pt x="1029" y="952"/>
                    </a:cubicBezTo>
                    <a:cubicBezTo>
                      <a:pt x="1032" y="951"/>
                      <a:pt x="1034" y="949"/>
                      <a:pt x="1034" y="945"/>
                    </a:cubicBezTo>
                    <a:cubicBezTo>
                      <a:pt x="1035" y="933"/>
                      <a:pt x="1037" y="921"/>
                      <a:pt x="1038" y="909"/>
                    </a:cubicBezTo>
                    <a:close/>
                    <a:moveTo>
                      <a:pt x="1114" y="360"/>
                    </a:moveTo>
                    <a:cubicBezTo>
                      <a:pt x="1112" y="361"/>
                      <a:pt x="1111" y="361"/>
                      <a:pt x="1110" y="362"/>
                    </a:cubicBezTo>
                    <a:cubicBezTo>
                      <a:pt x="1102" y="371"/>
                      <a:pt x="1094" y="379"/>
                      <a:pt x="1085" y="388"/>
                    </a:cubicBezTo>
                    <a:cubicBezTo>
                      <a:pt x="1084" y="389"/>
                      <a:pt x="1083" y="391"/>
                      <a:pt x="1084" y="393"/>
                    </a:cubicBezTo>
                    <a:cubicBezTo>
                      <a:pt x="1087" y="398"/>
                      <a:pt x="1086" y="403"/>
                      <a:pt x="1084" y="407"/>
                    </a:cubicBezTo>
                    <a:cubicBezTo>
                      <a:pt x="1082" y="410"/>
                      <a:pt x="1083" y="412"/>
                      <a:pt x="1085" y="414"/>
                    </a:cubicBezTo>
                    <a:cubicBezTo>
                      <a:pt x="1097" y="429"/>
                      <a:pt x="1110" y="444"/>
                      <a:pt x="1122" y="459"/>
                    </a:cubicBezTo>
                    <a:cubicBezTo>
                      <a:pt x="1123" y="460"/>
                      <a:pt x="1124" y="461"/>
                      <a:pt x="1125" y="462"/>
                    </a:cubicBezTo>
                    <a:cubicBezTo>
                      <a:pt x="1126" y="458"/>
                      <a:pt x="1116" y="365"/>
                      <a:pt x="1114" y="360"/>
                    </a:cubicBezTo>
                    <a:close/>
                    <a:moveTo>
                      <a:pt x="811" y="131"/>
                    </a:moveTo>
                    <a:cubicBezTo>
                      <a:pt x="809" y="138"/>
                      <a:pt x="808" y="145"/>
                      <a:pt x="806" y="152"/>
                    </a:cubicBezTo>
                    <a:cubicBezTo>
                      <a:pt x="806" y="153"/>
                      <a:pt x="807" y="154"/>
                      <a:pt x="808" y="155"/>
                    </a:cubicBezTo>
                    <a:cubicBezTo>
                      <a:pt x="812" y="157"/>
                      <a:pt x="814" y="161"/>
                      <a:pt x="815" y="165"/>
                    </a:cubicBezTo>
                    <a:cubicBezTo>
                      <a:pt x="815" y="169"/>
                      <a:pt x="817" y="170"/>
                      <a:pt x="821" y="171"/>
                    </a:cubicBezTo>
                    <a:cubicBezTo>
                      <a:pt x="832" y="174"/>
                      <a:pt x="843" y="176"/>
                      <a:pt x="854" y="179"/>
                    </a:cubicBezTo>
                    <a:cubicBezTo>
                      <a:pt x="857" y="180"/>
                      <a:pt x="860" y="180"/>
                      <a:pt x="863" y="179"/>
                    </a:cubicBezTo>
                    <a:cubicBezTo>
                      <a:pt x="869" y="176"/>
                      <a:pt x="876" y="172"/>
                      <a:pt x="883" y="170"/>
                    </a:cubicBezTo>
                    <a:cubicBezTo>
                      <a:pt x="887" y="169"/>
                      <a:pt x="887" y="166"/>
                      <a:pt x="887" y="163"/>
                    </a:cubicBezTo>
                    <a:cubicBezTo>
                      <a:pt x="887" y="159"/>
                      <a:pt x="887" y="159"/>
                      <a:pt x="883" y="157"/>
                    </a:cubicBezTo>
                    <a:cubicBezTo>
                      <a:pt x="861" y="149"/>
                      <a:pt x="838" y="141"/>
                      <a:pt x="816" y="133"/>
                    </a:cubicBezTo>
                    <a:cubicBezTo>
                      <a:pt x="815" y="132"/>
                      <a:pt x="813" y="132"/>
                      <a:pt x="811" y="131"/>
                    </a:cubicBezTo>
                    <a:close/>
                    <a:moveTo>
                      <a:pt x="823" y="518"/>
                    </a:moveTo>
                    <a:cubicBezTo>
                      <a:pt x="821" y="519"/>
                      <a:pt x="819" y="520"/>
                      <a:pt x="818" y="521"/>
                    </a:cubicBezTo>
                    <a:cubicBezTo>
                      <a:pt x="805" y="530"/>
                      <a:pt x="792" y="539"/>
                      <a:pt x="778" y="548"/>
                    </a:cubicBezTo>
                    <a:cubicBezTo>
                      <a:pt x="772" y="552"/>
                      <a:pt x="773" y="552"/>
                      <a:pt x="774" y="559"/>
                    </a:cubicBezTo>
                    <a:cubicBezTo>
                      <a:pt x="774" y="562"/>
                      <a:pt x="776" y="564"/>
                      <a:pt x="778" y="565"/>
                    </a:cubicBezTo>
                    <a:cubicBezTo>
                      <a:pt x="782" y="566"/>
                      <a:pt x="786" y="568"/>
                      <a:pt x="790" y="570"/>
                    </a:cubicBezTo>
                    <a:cubicBezTo>
                      <a:pt x="801" y="574"/>
                      <a:pt x="812" y="579"/>
                      <a:pt x="823" y="584"/>
                    </a:cubicBezTo>
                    <a:cubicBezTo>
                      <a:pt x="824" y="584"/>
                      <a:pt x="825" y="585"/>
                      <a:pt x="826" y="584"/>
                    </a:cubicBezTo>
                    <a:cubicBezTo>
                      <a:pt x="830" y="584"/>
                      <a:pt x="833" y="579"/>
                      <a:pt x="832" y="575"/>
                    </a:cubicBezTo>
                    <a:cubicBezTo>
                      <a:pt x="830" y="561"/>
                      <a:pt x="828" y="546"/>
                      <a:pt x="826" y="532"/>
                    </a:cubicBezTo>
                    <a:cubicBezTo>
                      <a:pt x="825" y="528"/>
                      <a:pt x="824" y="523"/>
                      <a:pt x="823" y="518"/>
                    </a:cubicBezTo>
                    <a:close/>
                    <a:moveTo>
                      <a:pt x="290" y="303"/>
                    </a:moveTo>
                    <a:cubicBezTo>
                      <a:pt x="289" y="302"/>
                      <a:pt x="289" y="302"/>
                      <a:pt x="289" y="301"/>
                    </a:cubicBezTo>
                    <a:cubicBezTo>
                      <a:pt x="263" y="304"/>
                      <a:pt x="238" y="308"/>
                      <a:pt x="212" y="311"/>
                    </a:cubicBezTo>
                    <a:cubicBezTo>
                      <a:pt x="213" y="315"/>
                      <a:pt x="213" y="317"/>
                      <a:pt x="214" y="320"/>
                    </a:cubicBezTo>
                    <a:cubicBezTo>
                      <a:pt x="216" y="330"/>
                      <a:pt x="219" y="339"/>
                      <a:pt x="222" y="349"/>
                    </a:cubicBezTo>
                    <a:cubicBezTo>
                      <a:pt x="222" y="351"/>
                      <a:pt x="223" y="353"/>
                      <a:pt x="226" y="353"/>
                    </a:cubicBezTo>
                    <a:cubicBezTo>
                      <a:pt x="229" y="353"/>
                      <a:pt x="232" y="354"/>
                      <a:pt x="235" y="355"/>
                    </a:cubicBezTo>
                    <a:cubicBezTo>
                      <a:pt x="237" y="356"/>
                      <a:pt x="239" y="356"/>
                      <a:pt x="240" y="354"/>
                    </a:cubicBezTo>
                    <a:cubicBezTo>
                      <a:pt x="243" y="352"/>
                      <a:pt x="245" y="349"/>
                      <a:pt x="247" y="346"/>
                    </a:cubicBezTo>
                    <a:cubicBezTo>
                      <a:pt x="260" y="333"/>
                      <a:pt x="273" y="320"/>
                      <a:pt x="286" y="307"/>
                    </a:cubicBezTo>
                    <a:cubicBezTo>
                      <a:pt x="287" y="305"/>
                      <a:pt x="288" y="304"/>
                      <a:pt x="290" y="303"/>
                    </a:cubicBezTo>
                    <a:close/>
                    <a:moveTo>
                      <a:pt x="807" y="121"/>
                    </a:moveTo>
                    <a:cubicBezTo>
                      <a:pt x="809" y="112"/>
                      <a:pt x="811" y="104"/>
                      <a:pt x="813" y="96"/>
                    </a:cubicBezTo>
                    <a:cubicBezTo>
                      <a:pt x="813" y="95"/>
                      <a:pt x="812" y="94"/>
                      <a:pt x="811" y="93"/>
                    </a:cubicBezTo>
                    <a:cubicBezTo>
                      <a:pt x="807" y="91"/>
                      <a:pt x="805" y="87"/>
                      <a:pt x="803" y="83"/>
                    </a:cubicBezTo>
                    <a:cubicBezTo>
                      <a:pt x="803" y="81"/>
                      <a:pt x="801" y="80"/>
                      <a:pt x="799" y="80"/>
                    </a:cubicBezTo>
                    <a:cubicBezTo>
                      <a:pt x="795" y="81"/>
                      <a:pt x="791" y="81"/>
                      <a:pt x="787" y="81"/>
                    </a:cubicBezTo>
                    <a:cubicBezTo>
                      <a:pt x="769" y="81"/>
                      <a:pt x="751" y="82"/>
                      <a:pt x="733" y="82"/>
                    </a:cubicBezTo>
                    <a:cubicBezTo>
                      <a:pt x="724" y="82"/>
                      <a:pt x="716" y="82"/>
                      <a:pt x="708" y="82"/>
                    </a:cubicBezTo>
                    <a:cubicBezTo>
                      <a:pt x="706" y="82"/>
                      <a:pt x="705" y="82"/>
                      <a:pt x="704" y="82"/>
                    </a:cubicBezTo>
                    <a:cubicBezTo>
                      <a:pt x="704" y="83"/>
                      <a:pt x="704" y="83"/>
                      <a:pt x="704" y="83"/>
                    </a:cubicBezTo>
                    <a:cubicBezTo>
                      <a:pt x="738" y="96"/>
                      <a:pt x="772" y="109"/>
                      <a:pt x="807" y="121"/>
                    </a:cubicBezTo>
                    <a:close/>
                    <a:moveTo>
                      <a:pt x="523" y="1062"/>
                    </a:moveTo>
                    <a:cubicBezTo>
                      <a:pt x="521" y="1060"/>
                      <a:pt x="520" y="1060"/>
                      <a:pt x="520" y="1060"/>
                    </a:cubicBezTo>
                    <a:cubicBezTo>
                      <a:pt x="506" y="1052"/>
                      <a:pt x="492" y="1045"/>
                      <a:pt x="478" y="1038"/>
                    </a:cubicBezTo>
                    <a:cubicBezTo>
                      <a:pt x="476" y="1037"/>
                      <a:pt x="474" y="1037"/>
                      <a:pt x="473" y="1039"/>
                    </a:cubicBezTo>
                    <a:cubicBezTo>
                      <a:pt x="469" y="1042"/>
                      <a:pt x="465" y="1043"/>
                      <a:pt x="461" y="1043"/>
                    </a:cubicBezTo>
                    <a:cubicBezTo>
                      <a:pt x="458" y="1043"/>
                      <a:pt x="457" y="1044"/>
                      <a:pt x="456" y="1046"/>
                    </a:cubicBezTo>
                    <a:cubicBezTo>
                      <a:pt x="448" y="1060"/>
                      <a:pt x="441" y="1074"/>
                      <a:pt x="433" y="1088"/>
                    </a:cubicBezTo>
                    <a:cubicBezTo>
                      <a:pt x="433" y="1089"/>
                      <a:pt x="433" y="1090"/>
                      <a:pt x="432" y="1092"/>
                    </a:cubicBezTo>
                    <a:cubicBezTo>
                      <a:pt x="462" y="1082"/>
                      <a:pt x="492" y="1072"/>
                      <a:pt x="523" y="1062"/>
                    </a:cubicBezTo>
                    <a:close/>
                    <a:moveTo>
                      <a:pt x="418" y="822"/>
                    </a:moveTo>
                    <a:cubicBezTo>
                      <a:pt x="420" y="821"/>
                      <a:pt x="420" y="821"/>
                      <a:pt x="421" y="820"/>
                    </a:cubicBezTo>
                    <a:cubicBezTo>
                      <a:pt x="433" y="811"/>
                      <a:pt x="446" y="802"/>
                      <a:pt x="458" y="792"/>
                    </a:cubicBezTo>
                    <a:cubicBezTo>
                      <a:pt x="460" y="791"/>
                      <a:pt x="461" y="790"/>
                      <a:pt x="460" y="787"/>
                    </a:cubicBezTo>
                    <a:cubicBezTo>
                      <a:pt x="459" y="783"/>
                      <a:pt x="458" y="779"/>
                      <a:pt x="459" y="775"/>
                    </a:cubicBezTo>
                    <a:cubicBezTo>
                      <a:pt x="459" y="772"/>
                      <a:pt x="458" y="771"/>
                      <a:pt x="456" y="770"/>
                    </a:cubicBezTo>
                    <a:cubicBezTo>
                      <a:pt x="442" y="763"/>
                      <a:pt x="428" y="756"/>
                      <a:pt x="414" y="749"/>
                    </a:cubicBezTo>
                    <a:cubicBezTo>
                      <a:pt x="413" y="748"/>
                      <a:pt x="412" y="748"/>
                      <a:pt x="410" y="747"/>
                    </a:cubicBezTo>
                    <a:cubicBezTo>
                      <a:pt x="412" y="772"/>
                      <a:pt x="415" y="797"/>
                      <a:pt x="418" y="822"/>
                    </a:cubicBezTo>
                    <a:close/>
                    <a:moveTo>
                      <a:pt x="467" y="687"/>
                    </a:moveTo>
                    <a:cubicBezTo>
                      <a:pt x="465" y="688"/>
                      <a:pt x="464" y="689"/>
                      <a:pt x="462" y="690"/>
                    </a:cubicBezTo>
                    <a:cubicBezTo>
                      <a:pt x="456" y="694"/>
                      <a:pt x="449" y="699"/>
                      <a:pt x="442" y="703"/>
                    </a:cubicBezTo>
                    <a:cubicBezTo>
                      <a:pt x="435" y="708"/>
                      <a:pt x="429" y="713"/>
                      <a:pt x="422" y="717"/>
                    </a:cubicBezTo>
                    <a:cubicBezTo>
                      <a:pt x="419" y="719"/>
                      <a:pt x="417" y="720"/>
                      <a:pt x="418" y="724"/>
                    </a:cubicBezTo>
                    <a:cubicBezTo>
                      <a:pt x="419" y="724"/>
                      <a:pt x="419" y="725"/>
                      <a:pt x="418" y="726"/>
                    </a:cubicBezTo>
                    <a:cubicBezTo>
                      <a:pt x="418" y="728"/>
                      <a:pt x="419" y="730"/>
                      <a:pt x="421" y="731"/>
                    </a:cubicBezTo>
                    <a:cubicBezTo>
                      <a:pt x="437" y="739"/>
                      <a:pt x="453" y="747"/>
                      <a:pt x="469" y="754"/>
                    </a:cubicBezTo>
                    <a:cubicBezTo>
                      <a:pt x="475" y="757"/>
                      <a:pt x="476" y="756"/>
                      <a:pt x="475" y="750"/>
                    </a:cubicBezTo>
                    <a:cubicBezTo>
                      <a:pt x="473" y="734"/>
                      <a:pt x="471" y="717"/>
                      <a:pt x="469" y="701"/>
                    </a:cubicBezTo>
                    <a:cubicBezTo>
                      <a:pt x="469" y="697"/>
                      <a:pt x="468" y="692"/>
                      <a:pt x="467" y="687"/>
                    </a:cubicBezTo>
                    <a:close/>
                    <a:moveTo>
                      <a:pt x="821" y="602"/>
                    </a:moveTo>
                    <a:cubicBezTo>
                      <a:pt x="803" y="594"/>
                      <a:pt x="787" y="586"/>
                      <a:pt x="770" y="578"/>
                    </a:cubicBezTo>
                    <a:cubicBezTo>
                      <a:pt x="767" y="581"/>
                      <a:pt x="764" y="584"/>
                      <a:pt x="761" y="585"/>
                    </a:cubicBezTo>
                    <a:cubicBezTo>
                      <a:pt x="757" y="588"/>
                      <a:pt x="757" y="588"/>
                      <a:pt x="758" y="592"/>
                    </a:cubicBezTo>
                    <a:cubicBezTo>
                      <a:pt x="760" y="608"/>
                      <a:pt x="763" y="624"/>
                      <a:pt x="766" y="640"/>
                    </a:cubicBezTo>
                    <a:cubicBezTo>
                      <a:pt x="766" y="641"/>
                      <a:pt x="766" y="642"/>
                      <a:pt x="767" y="644"/>
                    </a:cubicBezTo>
                    <a:cubicBezTo>
                      <a:pt x="785" y="630"/>
                      <a:pt x="803" y="616"/>
                      <a:pt x="821" y="602"/>
                    </a:cubicBezTo>
                    <a:close/>
                    <a:moveTo>
                      <a:pt x="226" y="749"/>
                    </a:moveTo>
                    <a:cubicBezTo>
                      <a:pt x="227" y="749"/>
                      <a:pt x="227" y="749"/>
                      <a:pt x="227" y="749"/>
                    </a:cubicBezTo>
                    <a:cubicBezTo>
                      <a:pt x="227" y="747"/>
                      <a:pt x="227" y="745"/>
                      <a:pt x="226" y="743"/>
                    </a:cubicBezTo>
                    <a:cubicBezTo>
                      <a:pt x="224" y="734"/>
                      <a:pt x="222" y="724"/>
                      <a:pt x="220" y="714"/>
                    </a:cubicBezTo>
                    <a:cubicBezTo>
                      <a:pt x="217" y="699"/>
                      <a:pt x="213" y="684"/>
                      <a:pt x="210" y="669"/>
                    </a:cubicBezTo>
                    <a:cubicBezTo>
                      <a:pt x="209" y="664"/>
                      <a:pt x="209" y="664"/>
                      <a:pt x="203" y="663"/>
                    </a:cubicBezTo>
                    <a:cubicBezTo>
                      <a:pt x="201" y="663"/>
                      <a:pt x="199" y="662"/>
                      <a:pt x="198" y="661"/>
                    </a:cubicBezTo>
                    <a:cubicBezTo>
                      <a:pt x="195" y="660"/>
                      <a:pt x="194" y="661"/>
                      <a:pt x="192" y="662"/>
                    </a:cubicBezTo>
                    <a:cubicBezTo>
                      <a:pt x="185" y="670"/>
                      <a:pt x="178" y="678"/>
                      <a:pt x="171" y="685"/>
                    </a:cubicBezTo>
                    <a:cubicBezTo>
                      <a:pt x="171" y="685"/>
                      <a:pt x="171" y="686"/>
                      <a:pt x="171" y="687"/>
                    </a:cubicBezTo>
                    <a:cubicBezTo>
                      <a:pt x="189" y="707"/>
                      <a:pt x="208" y="728"/>
                      <a:pt x="226" y="749"/>
                    </a:cubicBezTo>
                    <a:close/>
                    <a:moveTo>
                      <a:pt x="934" y="1087"/>
                    </a:moveTo>
                    <a:cubicBezTo>
                      <a:pt x="934" y="1087"/>
                      <a:pt x="934" y="1087"/>
                      <a:pt x="934" y="1087"/>
                    </a:cubicBezTo>
                    <a:cubicBezTo>
                      <a:pt x="933" y="1087"/>
                      <a:pt x="932" y="1087"/>
                      <a:pt x="931" y="1087"/>
                    </a:cubicBezTo>
                    <a:cubicBezTo>
                      <a:pt x="905" y="1095"/>
                      <a:pt x="878" y="1103"/>
                      <a:pt x="852" y="1111"/>
                    </a:cubicBezTo>
                    <a:cubicBezTo>
                      <a:pt x="850" y="1111"/>
                      <a:pt x="849" y="1112"/>
                      <a:pt x="848" y="1113"/>
                    </a:cubicBezTo>
                    <a:cubicBezTo>
                      <a:pt x="845" y="1116"/>
                      <a:pt x="841" y="1117"/>
                      <a:pt x="837" y="1117"/>
                    </a:cubicBezTo>
                    <a:cubicBezTo>
                      <a:pt x="835" y="1117"/>
                      <a:pt x="833" y="1118"/>
                      <a:pt x="833" y="1121"/>
                    </a:cubicBezTo>
                    <a:cubicBezTo>
                      <a:pt x="831" y="1129"/>
                      <a:pt x="829" y="1138"/>
                      <a:pt x="827" y="1147"/>
                    </a:cubicBezTo>
                    <a:cubicBezTo>
                      <a:pt x="827" y="1148"/>
                      <a:pt x="827" y="1150"/>
                      <a:pt x="829" y="1151"/>
                    </a:cubicBezTo>
                    <a:cubicBezTo>
                      <a:pt x="833" y="1155"/>
                      <a:pt x="833" y="1155"/>
                      <a:pt x="837" y="1152"/>
                    </a:cubicBezTo>
                    <a:cubicBezTo>
                      <a:pt x="869" y="1131"/>
                      <a:pt x="900" y="1111"/>
                      <a:pt x="931" y="1090"/>
                    </a:cubicBezTo>
                    <a:cubicBezTo>
                      <a:pt x="932" y="1089"/>
                      <a:pt x="933" y="1088"/>
                      <a:pt x="934" y="1087"/>
                    </a:cubicBezTo>
                    <a:close/>
                    <a:moveTo>
                      <a:pt x="409" y="89"/>
                    </a:moveTo>
                    <a:cubicBezTo>
                      <a:pt x="407" y="91"/>
                      <a:pt x="404" y="93"/>
                      <a:pt x="402" y="95"/>
                    </a:cubicBezTo>
                    <a:cubicBezTo>
                      <a:pt x="401" y="96"/>
                      <a:pt x="401" y="97"/>
                      <a:pt x="400" y="99"/>
                    </a:cubicBezTo>
                    <a:cubicBezTo>
                      <a:pt x="400" y="100"/>
                      <a:pt x="401" y="102"/>
                      <a:pt x="401" y="103"/>
                    </a:cubicBezTo>
                    <a:cubicBezTo>
                      <a:pt x="403" y="120"/>
                      <a:pt x="405" y="137"/>
                      <a:pt x="407" y="154"/>
                    </a:cubicBezTo>
                    <a:cubicBezTo>
                      <a:pt x="408" y="160"/>
                      <a:pt x="409" y="162"/>
                      <a:pt x="415" y="164"/>
                    </a:cubicBezTo>
                    <a:cubicBezTo>
                      <a:pt x="420" y="166"/>
                      <a:pt x="424" y="166"/>
                      <a:pt x="429" y="165"/>
                    </a:cubicBezTo>
                    <a:cubicBezTo>
                      <a:pt x="432" y="165"/>
                      <a:pt x="433" y="164"/>
                      <a:pt x="434" y="161"/>
                    </a:cubicBezTo>
                    <a:cubicBezTo>
                      <a:pt x="435" y="159"/>
                      <a:pt x="436" y="156"/>
                      <a:pt x="438" y="155"/>
                    </a:cubicBezTo>
                    <a:cubicBezTo>
                      <a:pt x="441" y="152"/>
                      <a:pt x="441" y="150"/>
                      <a:pt x="440" y="146"/>
                    </a:cubicBezTo>
                    <a:cubicBezTo>
                      <a:pt x="437" y="139"/>
                      <a:pt x="435" y="131"/>
                      <a:pt x="433" y="124"/>
                    </a:cubicBezTo>
                    <a:cubicBezTo>
                      <a:pt x="430" y="115"/>
                      <a:pt x="427" y="106"/>
                      <a:pt x="424" y="97"/>
                    </a:cubicBezTo>
                    <a:cubicBezTo>
                      <a:pt x="424" y="95"/>
                      <a:pt x="423" y="93"/>
                      <a:pt x="421" y="93"/>
                    </a:cubicBezTo>
                    <a:cubicBezTo>
                      <a:pt x="417" y="92"/>
                      <a:pt x="414" y="90"/>
                      <a:pt x="409" y="89"/>
                    </a:cubicBezTo>
                    <a:close/>
                    <a:moveTo>
                      <a:pt x="553" y="728"/>
                    </a:moveTo>
                    <a:cubicBezTo>
                      <a:pt x="551" y="730"/>
                      <a:pt x="550" y="731"/>
                      <a:pt x="548" y="732"/>
                    </a:cubicBezTo>
                    <a:cubicBezTo>
                      <a:pt x="542" y="737"/>
                      <a:pt x="536" y="742"/>
                      <a:pt x="529" y="747"/>
                    </a:cubicBezTo>
                    <a:cubicBezTo>
                      <a:pt x="522" y="753"/>
                      <a:pt x="516" y="758"/>
                      <a:pt x="509" y="764"/>
                    </a:cubicBezTo>
                    <a:cubicBezTo>
                      <a:pt x="508" y="765"/>
                      <a:pt x="506" y="766"/>
                      <a:pt x="506" y="768"/>
                    </a:cubicBezTo>
                    <a:cubicBezTo>
                      <a:pt x="507" y="770"/>
                      <a:pt x="507" y="773"/>
                      <a:pt x="511" y="775"/>
                    </a:cubicBezTo>
                    <a:cubicBezTo>
                      <a:pt x="524" y="782"/>
                      <a:pt x="538" y="789"/>
                      <a:pt x="551" y="795"/>
                    </a:cubicBezTo>
                    <a:cubicBezTo>
                      <a:pt x="552" y="796"/>
                      <a:pt x="553" y="796"/>
                      <a:pt x="554" y="796"/>
                    </a:cubicBezTo>
                    <a:cubicBezTo>
                      <a:pt x="558" y="795"/>
                      <a:pt x="561" y="791"/>
                      <a:pt x="560" y="787"/>
                    </a:cubicBezTo>
                    <a:cubicBezTo>
                      <a:pt x="559" y="772"/>
                      <a:pt x="557" y="757"/>
                      <a:pt x="555" y="742"/>
                    </a:cubicBezTo>
                    <a:cubicBezTo>
                      <a:pt x="555" y="738"/>
                      <a:pt x="554" y="733"/>
                      <a:pt x="553" y="728"/>
                    </a:cubicBezTo>
                    <a:close/>
                    <a:moveTo>
                      <a:pt x="307" y="549"/>
                    </a:moveTo>
                    <a:cubicBezTo>
                      <a:pt x="308" y="549"/>
                      <a:pt x="309" y="549"/>
                      <a:pt x="309" y="548"/>
                    </a:cubicBezTo>
                    <a:cubicBezTo>
                      <a:pt x="329" y="531"/>
                      <a:pt x="349" y="515"/>
                      <a:pt x="368" y="498"/>
                    </a:cubicBezTo>
                    <a:cubicBezTo>
                      <a:pt x="371" y="495"/>
                      <a:pt x="371" y="495"/>
                      <a:pt x="369" y="491"/>
                    </a:cubicBezTo>
                    <a:cubicBezTo>
                      <a:pt x="365" y="481"/>
                      <a:pt x="360" y="471"/>
                      <a:pt x="355" y="461"/>
                    </a:cubicBezTo>
                    <a:cubicBezTo>
                      <a:pt x="353" y="458"/>
                      <a:pt x="350" y="456"/>
                      <a:pt x="348" y="458"/>
                    </a:cubicBezTo>
                    <a:cubicBezTo>
                      <a:pt x="346" y="459"/>
                      <a:pt x="345" y="461"/>
                      <a:pt x="345" y="463"/>
                    </a:cubicBezTo>
                    <a:cubicBezTo>
                      <a:pt x="334" y="487"/>
                      <a:pt x="324" y="511"/>
                      <a:pt x="313" y="535"/>
                    </a:cubicBezTo>
                    <a:cubicBezTo>
                      <a:pt x="311" y="539"/>
                      <a:pt x="309" y="544"/>
                      <a:pt x="307" y="549"/>
                    </a:cubicBezTo>
                    <a:close/>
                    <a:moveTo>
                      <a:pt x="1020" y="444"/>
                    </a:moveTo>
                    <a:cubicBezTo>
                      <a:pt x="1021" y="443"/>
                      <a:pt x="1022" y="442"/>
                      <a:pt x="1023" y="441"/>
                    </a:cubicBezTo>
                    <a:cubicBezTo>
                      <a:pt x="1030" y="434"/>
                      <a:pt x="1038" y="427"/>
                      <a:pt x="1045" y="420"/>
                    </a:cubicBezTo>
                    <a:cubicBezTo>
                      <a:pt x="1048" y="417"/>
                      <a:pt x="1051" y="414"/>
                      <a:pt x="1054" y="411"/>
                    </a:cubicBezTo>
                    <a:cubicBezTo>
                      <a:pt x="1055" y="410"/>
                      <a:pt x="1056" y="409"/>
                      <a:pt x="1055" y="407"/>
                    </a:cubicBezTo>
                    <a:cubicBezTo>
                      <a:pt x="1053" y="404"/>
                      <a:pt x="1053" y="401"/>
                      <a:pt x="1054" y="397"/>
                    </a:cubicBezTo>
                    <a:cubicBezTo>
                      <a:pt x="1054" y="395"/>
                      <a:pt x="1053" y="394"/>
                      <a:pt x="1052" y="393"/>
                    </a:cubicBezTo>
                    <a:cubicBezTo>
                      <a:pt x="1047" y="390"/>
                      <a:pt x="1041" y="387"/>
                      <a:pt x="1036" y="385"/>
                    </a:cubicBezTo>
                    <a:cubicBezTo>
                      <a:pt x="1035" y="384"/>
                      <a:pt x="1033" y="384"/>
                      <a:pt x="1031" y="384"/>
                    </a:cubicBezTo>
                    <a:cubicBezTo>
                      <a:pt x="1024" y="388"/>
                      <a:pt x="1016" y="392"/>
                      <a:pt x="1008" y="396"/>
                    </a:cubicBezTo>
                    <a:cubicBezTo>
                      <a:pt x="1006" y="397"/>
                      <a:pt x="1005" y="398"/>
                      <a:pt x="1006" y="400"/>
                    </a:cubicBezTo>
                    <a:cubicBezTo>
                      <a:pt x="1007" y="406"/>
                      <a:pt x="1005" y="412"/>
                      <a:pt x="1001" y="417"/>
                    </a:cubicBezTo>
                    <a:cubicBezTo>
                      <a:pt x="1000" y="419"/>
                      <a:pt x="1000" y="420"/>
                      <a:pt x="1002" y="422"/>
                    </a:cubicBezTo>
                    <a:cubicBezTo>
                      <a:pt x="1005" y="426"/>
                      <a:pt x="1009" y="431"/>
                      <a:pt x="1013" y="436"/>
                    </a:cubicBezTo>
                    <a:cubicBezTo>
                      <a:pt x="1015" y="438"/>
                      <a:pt x="1017" y="441"/>
                      <a:pt x="1020" y="444"/>
                    </a:cubicBezTo>
                    <a:close/>
                    <a:moveTo>
                      <a:pt x="269" y="176"/>
                    </a:moveTo>
                    <a:cubicBezTo>
                      <a:pt x="273" y="177"/>
                      <a:pt x="276" y="177"/>
                      <a:pt x="280" y="178"/>
                    </a:cubicBezTo>
                    <a:cubicBezTo>
                      <a:pt x="280" y="177"/>
                      <a:pt x="281" y="176"/>
                      <a:pt x="281" y="176"/>
                    </a:cubicBezTo>
                    <a:cubicBezTo>
                      <a:pt x="287" y="166"/>
                      <a:pt x="293" y="164"/>
                      <a:pt x="303" y="169"/>
                    </a:cubicBezTo>
                    <a:cubicBezTo>
                      <a:pt x="306" y="170"/>
                      <a:pt x="308" y="169"/>
                      <a:pt x="310" y="167"/>
                    </a:cubicBezTo>
                    <a:cubicBezTo>
                      <a:pt x="321" y="158"/>
                      <a:pt x="332" y="148"/>
                      <a:pt x="343" y="139"/>
                    </a:cubicBezTo>
                    <a:cubicBezTo>
                      <a:pt x="351" y="131"/>
                      <a:pt x="360" y="124"/>
                      <a:pt x="368" y="116"/>
                    </a:cubicBezTo>
                    <a:cubicBezTo>
                      <a:pt x="376" y="110"/>
                      <a:pt x="383" y="103"/>
                      <a:pt x="391" y="96"/>
                    </a:cubicBezTo>
                    <a:cubicBezTo>
                      <a:pt x="392" y="96"/>
                      <a:pt x="393" y="95"/>
                      <a:pt x="391" y="93"/>
                    </a:cubicBezTo>
                    <a:cubicBezTo>
                      <a:pt x="390" y="93"/>
                      <a:pt x="389" y="94"/>
                      <a:pt x="387" y="95"/>
                    </a:cubicBezTo>
                    <a:cubicBezTo>
                      <a:pt x="372" y="102"/>
                      <a:pt x="357" y="110"/>
                      <a:pt x="342" y="117"/>
                    </a:cubicBezTo>
                    <a:cubicBezTo>
                      <a:pt x="339" y="118"/>
                      <a:pt x="337" y="120"/>
                      <a:pt x="334" y="122"/>
                    </a:cubicBezTo>
                    <a:cubicBezTo>
                      <a:pt x="316" y="137"/>
                      <a:pt x="298" y="152"/>
                      <a:pt x="279" y="167"/>
                    </a:cubicBezTo>
                    <a:cubicBezTo>
                      <a:pt x="276" y="170"/>
                      <a:pt x="273" y="172"/>
                      <a:pt x="269" y="176"/>
                    </a:cubicBezTo>
                    <a:close/>
                    <a:moveTo>
                      <a:pt x="455" y="524"/>
                    </a:moveTo>
                    <a:cubicBezTo>
                      <a:pt x="456" y="524"/>
                      <a:pt x="457" y="523"/>
                      <a:pt x="457" y="523"/>
                    </a:cubicBezTo>
                    <a:cubicBezTo>
                      <a:pt x="467" y="513"/>
                      <a:pt x="476" y="503"/>
                      <a:pt x="485" y="493"/>
                    </a:cubicBezTo>
                    <a:cubicBezTo>
                      <a:pt x="490" y="488"/>
                      <a:pt x="496" y="482"/>
                      <a:pt x="501" y="477"/>
                    </a:cubicBezTo>
                    <a:cubicBezTo>
                      <a:pt x="504" y="474"/>
                      <a:pt x="503" y="472"/>
                      <a:pt x="500" y="470"/>
                    </a:cubicBezTo>
                    <a:cubicBezTo>
                      <a:pt x="494" y="468"/>
                      <a:pt x="488" y="465"/>
                      <a:pt x="481" y="464"/>
                    </a:cubicBezTo>
                    <a:cubicBezTo>
                      <a:pt x="475" y="463"/>
                      <a:pt x="469" y="463"/>
                      <a:pt x="464" y="461"/>
                    </a:cubicBezTo>
                    <a:cubicBezTo>
                      <a:pt x="458" y="460"/>
                      <a:pt x="454" y="462"/>
                      <a:pt x="450" y="465"/>
                    </a:cubicBezTo>
                    <a:cubicBezTo>
                      <a:pt x="448" y="466"/>
                      <a:pt x="448" y="467"/>
                      <a:pt x="448" y="469"/>
                    </a:cubicBezTo>
                    <a:cubicBezTo>
                      <a:pt x="448" y="470"/>
                      <a:pt x="448" y="472"/>
                      <a:pt x="448" y="473"/>
                    </a:cubicBezTo>
                    <a:cubicBezTo>
                      <a:pt x="449" y="483"/>
                      <a:pt x="450" y="492"/>
                      <a:pt x="452" y="501"/>
                    </a:cubicBezTo>
                    <a:cubicBezTo>
                      <a:pt x="453" y="509"/>
                      <a:pt x="454" y="516"/>
                      <a:pt x="455" y="524"/>
                    </a:cubicBezTo>
                    <a:close/>
                    <a:moveTo>
                      <a:pt x="813" y="124"/>
                    </a:moveTo>
                    <a:cubicBezTo>
                      <a:pt x="838" y="133"/>
                      <a:pt x="863" y="142"/>
                      <a:pt x="888" y="151"/>
                    </a:cubicBezTo>
                    <a:cubicBezTo>
                      <a:pt x="889" y="151"/>
                      <a:pt x="890" y="151"/>
                      <a:pt x="890" y="151"/>
                    </a:cubicBezTo>
                    <a:cubicBezTo>
                      <a:pt x="891" y="149"/>
                      <a:pt x="889" y="147"/>
                      <a:pt x="888" y="146"/>
                    </a:cubicBezTo>
                    <a:cubicBezTo>
                      <a:pt x="883" y="140"/>
                      <a:pt x="877" y="134"/>
                      <a:pt x="872" y="128"/>
                    </a:cubicBezTo>
                    <a:cubicBezTo>
                      <a:pt x="866" y="122"/>
                      <a:pt x="859" y="115"/>
                      <a:pt x="853" y="109"/>
                    </a:cubicBezTo>
                    <a:cubicBezTo>
                      <a:pt x="847" y="104"/>
                      <a:pt x="841" y="99"/>
                      <a:pt x="836" y="94"/>
                    </a:cubicBezTo>
                    <a:cubicBezTo>
                      <a:pt x="833" y="92"/>
                      <a:pt x="830" y="91"/>
                      <a:pt x="827" y="93"/>
                    </a:cubicBezTo>
                    <a:cubicBezTo>
                      <a:pt x="827" y="94"/>
                      <a:pt x="826" y="94"/>
                      <a:pt x="825" y="94"/>
                    </a:cubicBezTo>
                    <a:cubicBezTo>
                      <a:pt x="819" y="94"/>
                      <a:pt x="818" y="98"/>
                      <a:pt x="817" y="103"/>
                    </a:cubicBezTo>
                    <a:cubicBezTo>
                      <a:pt x="817" y="104"/>
                      <a:pt x="817" y="104"/>
                      <a:pt x="817" y="105"/>
                    </a:cubicBezTo>
                    <a:cubicBezTo>
                      <a:pt x="816" y="111"/>
                      <a:pt x="814" y="117"/>
                      <a:pt x="813" y="124"/>
                    </a:cubicBezTo>
                    <a:close/>
                    <a:moveTo>
                      <a:pt x="826" y="857"/>
                    </a:moveTo>
                    <a:cubicBezTo>
                      <a:pt x="826" y="858"/>
                      <a:pt x="826" y="858"/>
                      <a:pt x="826" y="859"/>
                    </a:cubicBezTo>
                    <a:cubicBezTo>
                      <a:pt x="829" y="859"/>
                      <a:pt x="831" y="860"/>
                      <a:pt x="834" y="860"/>
                    </a:cubicBezTo>
                    <a:cubicBezTo>
                      <a:pt x="850" y="860"/>
                      <a:pt x="866" y="860"/>
                      <a:pt x="881" y="861"/>
                    </a:cubicBezTo>
                    <a:cubicBezTo>
                      <a:pt x="886" y="861"/>
                      <a:pt x="888" y="860"/>
                      <a:pt x="891" y="856"/>
                    </a:cubicBezTo>
                    <a:cubicBezTo>
                      <a:pt x="892" y="853"/>
                      <a:pt x="893" y="850"/>
                      <a:pt x="891" y="848"/>
                    </a:cubicBezTo>
                    <a:cubicBezTo>
                      <a:pt x="884" y="836"/>
                      <a:pt x="878" y="823"/>
                      <a:pt x="871" y="811"/>
                    </a:cubicBezTo>
                    <a:cubicBezTo>
                      <a:pt x="870" y="811"/>
                      <a:pt x="870" y="810"/>
                      <a:pt x="869" y="809"/>
                    </a:cubicBezTo>
                    <a:cubicBezTo>
                      <a:pt x="854" y="825"/>
                      <a:pt x="840" y="841"/>
                      <a:pt x="826" y="857"/>
                    </a:cubicBezTo>
                    <a:close/>
                    <a:moveTo>
                      <a:pt x="853" y="97"/>
                    </a:moveTo>
                    <a:cubicBezTo>
                      <a:pt x="858" y="102"/>
                      <a:pt x="862" y="107"/>
                      <a:pt x="866" y="111"/>
                    </a:cubicBezTo>
                    <a:cubicBezTo>
                      <a:pt x="869" y="114"/>
                      <a:pt x="872" y="117"/>
                      <a:pt x="875" y="120"/>
                    </a:cubicBezTo>
                    <a:cubicBezTo>
                      <a:pt x="883" y="126"/>
                      <a:pt x="890" y="133"/>
                      <a:pt x="898" y="139"/>
                    </a:cubicBezTo>
                    <a:cubicBezTo>
                      <a:pt x="900" y="141"/>
                      <a:pt x="902" y="142"/>
                      <a:pt x="906" y="141"/>
                    </a:cubicBezTo>
                    <a:cubicBezTo>
                      <a:pt x="912" y="140"/>
                      <a:pt x="918" y="141"/>
                      <a:pt x="923" y="146"/>
                    </a:cubicBezTo>
                    <a:cubicBezTo>
                      <a:pt x="926" y="148"/>
                      <a:pt x="928" y="151"/>
                      <a:pt x="929" y="154"/>
                    </a:cubicBezTo>
                    <a:cubicBezTo>
                      <a:pt x="931" y="157"/>
                      <a:pt x="933" y="158"/>
                      <a:pt x="936" y="158"/>
                    </a:cubicBezTo>
                    <a:cubicBezTo>
                      <a:pt x="948" y="158"/>
                      <a:pt x="961" y="157"/>
                      <a:pt x="973" y="157"/>
                    </a:cubicBezTo>
                    <a:cubicBezTo>
                      <a:pt x="973" y="157"/>
                      <a:pt x="974" y="157"/>
                      <a:pt x="974" y="157"/>
                    </a:cubicBezTo>
                    <a:cubicBezTo>
                      <a:pt x="975" y="156"/>
                      <a:pt x="976" y="156"/>
                      <a:pt x="977" y="155"/>
                    </a:cubicBezTo>
                    <a:cubicBezTo>
                      <a:pt x="974" y="152"/>
                      <a:pt x="859" y="98"/>
                      <a:pt x="853" y="97"/>
                    </a:cubicBezTo>
                    <a:close/>
                    <a:moveTo>
                      <a:pt x="425" y="364"/>
                    </a:moveTo>
                    <a:cubicBezTo>
                      <a:pt x="409" y="383"/>
                      <a:pt x="393" y="400"/>
                      <a:pt x="377" y="418"/>
                    </a:cubicBezTo>
                    <a:cubicBezTo>
                      <a:pt x="378" y="418"/>
                      <a:pt x="379" y="419"/>
                      <a:pt x="379" y="419"/>
                    </a:cubicBezTo>
                    <a:cubicBezTo>
                      <a:pt x="391" y="423"/>
                      <a:pt x="403" y="426"/>
                      <a:pt x="414" y="430"/>
                    </a:cubicBezTo>
                    <a:cubicBezTo>
                      <a:pt x="417" y="431"/>
                      <a:pt x="418" y="430"/>
                      <a:pt x="419" y="428"/>
                    </a:cubicBezTo>
                    <a:cubicBezTo>
                      <a:pt x="421" y="424"/>
                      <a:pt x="425" y="422"/>
                      <a:pt x="428" y="420"/>
                    </a:cubicBezTo>
                    <a:cubicBezTo>
                      <a:pt x="432" y="418"/>
                      <a:pt x="432" y="418"/>
                      <a:pt x="432" y="413"/>
                    </a:cubicBezTo>
                    <a:cubicBezTo>
                      <a:pt x="430" y="399"/>
                      <a:pt x="428" y="385"/>
                      <a:pt x="426" y="371"/>
                    </a:cubicBezTo>
                    <a:cubicBezTo>
                      <a:pt x="426" y="369"/>
                      <a:pt x="426" y="367"/>
                      <a:pt x="425" y="364"/>
                    </a:cubicBezTo>
                    <a:close/>
                    <a:moveTo>
                      <a:pt x="716" y="380"/>
                    </a:moveTo>
                    <a:cubicBezTo>
                      <a:pt x="715" y="370"/>
                      <a:pt x="713" y="360"/>
                      <a:pt x="712" y="350"/>
                    </a:cubicBezTo>
                    <a:cubicBezTo>
                      <a:pt x="710" y="340"/>
                      <a:pt x="709" y="331"/>
                      <a:pt x="707" y="321"/>
                    </a:cubicBezTo>
                    <a:cubicBezTo>
                      <a:pt x="705" y="321"/>
                      <a:pt x="704" y="322"/>
                      <a:pt x="703" y="322"/>
                    </a:cubicBezTo>
                    <a:cubicBezTo>
                      <a:pt x="690" y="331"/>
                      <a:pt x="676" y="340"/>
                      <a:pt x="662" y="348"/>
                    </a:cubicBezTo>
                    <a:cubicBezTo>
                      <a:pt x="659" y="350"/>
                      <a:pt x="658" y="351"/>
                      <a:pt x="659" y="354"/>
                    </a:cubicBezTo>
                    <a:cubicBezTo>
                      <a:pt x="659" y="357"/>
                      <a:pt x="660" y="359"/>
                      <a:pt x="663" y="360"/>
                    </a:cubicBezTo>
                    <a:cubicBezTo>
                      <a:pt x="679" y="366"/>
                      <a:pt x="695" y="372"/>
                      <a:pt x="711" y="379"/>
                    </a:cubicBezTo>
                    <a:cubicBezTo>
                      <a:pt x="712" y="379"/>
                      <a:pt x="714" y="379"/>
                      <a:pt x="716" y="380"/>
                    </a:cubicBezTo>
                    <a:close/>
                    <a:moveTo>
                      <a:pt x="759" y="655"/>
                    </a:moveTo>
                    <a:cubicBezTo>
                      <a:pt x="757" y="657"/>
                      <a:pt x="755" y="658"/>
                      <a:pt x="754" y="659"/>
                    </a:cubicBezTo>
                    <a:cubicBezTo>
                      <a:pt x="741" y="669"/>
                      <a:pt x="729" y="678"/>
                      <a:pt x="717" y="687"/>
                    </a:cubicBezTo>
                    <a:cubicBezTo>
                      <a:pt x="712" y="691"/>
                      <a:pt x="713" y="698"/>
                      <a:pt x="719" y="700"/>
                    </a:cubicBezTo>
                    <a:cubicBezTo>
                      <a:pt x="734" y="705"/>
                      <a:pt x="750" y="711"/>
                      <a:pt x="765" y="716"/>
                    </a:cubicBezTo>
                    <a:cubicBezTo>
                      <a:pt x="766" y="717"/>
                      <a:pt x="767" y="717"/>
                      <a:pt x="769" y="717"/>
                    </a:cubicBezTo>
                    <a:cubicBezTo>
                      <a:pt x="766" y="696"/>
                      <a:pt x="763" y="676"/>
                      <a:pt x="759" y="655"/>
                    </a:cubicBezTo>
                    <a:close/>
                    <a:moveTo>
                      <a:pt x="288" y="918"/>
                    </a:moveTo>
                    <a:cubicBezTo>
                      <a:pt x="287" y="914"/>
                      <a:pt x="287" y="911"/>
                      <a:pt x="286" y="908"/>
                    </a:cubicBezTo>
                    <a:cubicBezTo>
                      <a:pt x="282" y="888"/>
                      <a:pt x="277" y="867"/>
                      <a:pt x="273" y="846"/>
                    </a:cubicBezTo>
                    <a:cubicBezTo>
                      <a:pt x="271" y="836"/>
                      <a:pt x="268" y="825"/>
                      <a:pt x="266" y="815"/>
                    </a:cubicBezTo>
                    <a:cubicBezTo>
                      <a:pt x="266" y="813"/>
                      <a:pt x="265" y="811"/>
                      <a:pt x="263" y="811"/>
                    </a:cubicBezTo>
                    <a:cubicBezTo>
                      <a:pt x="259" y="810"/>
                      <a:pt x="256" y="809"/>
                      <a:pt x="253" y="806"/>
                    </a:cubicBezTo>
                    <a:cubicBezTo>
                      <a:pt x="251" y="805"/>
                      <a:pt x="249" y="806"/>
                      <a:pt x="249" y="809"/>
                    </a:cubicBezTo>
                    <a:cubicBezTo>
                      <a:pt x="249" y="810"/>
                      <a:pt x="249" y="811"/>
                      <a:pt x="249" y="813"/>
                    </a:cubicBezTo>
                    <a:cubicBezTo>
                      <a:pt x="255" y="838"/>
                      <a:pt x="260" y="863"/>
                      <a:pt x="266" y="888"/>
                    </a:cubicBezTo>
                    <a:cubicBezTo>
                      <a:pt x="267" y="895"/>
                      <a:pt x="269" y="902"/>
                      <a:pt x="270" y="908"/>
                    </a:cubicBezTo>
                    <a:cubicBezTo>
                      <a:pt x="271" y="910"/>
                      <a:pt x="272" y="912"/>
                      <a:pt x="273" y="912"/>
                    </a:cubicBezTo>
                    <a:cubicBezTo>
                      <a:pt x="275" y="913"/>
                      <a:pt x="278" y="913"/>
                      <a:pt x="280" y="914"/>
                    </a:cubicBezTo>
                    <a:cubicBezTo>
                      <a:pt x="283" y="915"/>
                      <a:pt x="285" y="916"/>
                      <a:pt x="288" y="918"/>
                    </a:cubicBezTo>
                    <a:close/>
                    <a:moveTo>
                      <a:pt x="732" y="484"/>
                    </a:moveTo>
                    <a:cubicBezTo>
                      <a:pt x="730" y="486"/>
                      <a:pt x="729" y="487"/>
                      <a:pt x="727" y="488"/>
                    </a:cubicBezTo>
                    <a:cubicBezTo>
                      <a:pt x="717" y="496"/>
                      <a:pt x="707" y="504"/>
                      <a:pt x="696" y="512"/>
                    </a:cubicBezTo>
                    <a:cubicBezTo>
                      <a:pt x="692" y="515"/>
                      <a:pt x="690" y="518"/>
                      <a:pt x="691" y="524"/>
                    </a:cubicBezTo>
                    <a:cubicBezTo>
                      <a:pt x="692" y="525"/>
                      <a:pt x="692" y="527"/>
                      <a:pt x="694" y="528"/>
                    </a:cubicBezTo>
                    <a:cubicBezTo>
                      <a:pt x="706" y="533"/>
                      <a:pt x="717" y="538"/>
                      <a:pt x="729" y="543"/>
                    </a:cubicBezTo>
                    <a:cubicBezTo>
                      <a:pt x="735" y="545"/>
                      <a:pt x="741" y="540"/>
                      <a:pt x="740" y="534"/>
                    </a:cubicBezTo>
                    <a:cubicBezTo>
                      <a:pt x="738" y="522"/>
                      <a:pt x="736" y="509"/>
                      <a:pt x="734" y="496"/>
                    </a:cubicBezTo>
                    <a:cubicBezTo>
                      <a:pt x="734" y="493"/>
                      <a:pt x="733" y="489"/>
                      <a:pt x="732" y="484"/>
                    </a:cubicBezTo>
                    <a:close/>
                    <a:moveTo>
                      <a:pt x="924" y="330"/>
                    </a:moveTo>
                    <a:cubicBezTo>
                      <a:pt x="924" y="330"/>
                      <a:pt x="924" y="331"/>
                      <a:pt x="925" y="332"/>
                    </a:cubicBezTo>
                    <a:cubicBezTo>
                      <a:pt x="928" y="345"/>
                      <a:pt x="932" y="358"/>
                      <a:pt x="936" y="371"/>
                    </a:cubicBezTo>
                    <a:cubicBezTo>
                      <a:pt x="936" y="374"/>
                      <a:pt x="937" y="375"/>
                      <a:pt x="939" y="376"/>
                    </a:cubicBezTo>
                    <a:cubicBezTo>
                      <a:pt x="946" y="379"/>
                      <a:pt x="951" y="383"/>
                      <a:pt x="958" y="386"/>
                    </a:cubicBezTo>
                    <a:cubicBezTo>
                      <a:pt x="964" y="390"/>
                      <a:pt x="962" y="389"/>
                      <a:pt x="968" y="385"/>
                    </a:cubicBezTo>
                    <a:cubicBezTo>
                      <a:pt x="970" y="383"/>
                      <a:pt x="971" y="381"/>
                      <a:pt x="970" y="379"/>
                    </a:cubicBezTo>
                    <a:cubicBezTo>
                      <a:pt x="967" y="370"/>
                      <a:pt x="964" y="361"/>
                      <a:pt x="962" y="352"/>
                    </a:cubicBezTo>
                    <a:cubicBezTo>
                      <a:pt x="960" y="344"/>
                      <a:pt x="956" y="339"/>
                      <a:pt x="949" y="335"/>
                    </a:cubicBezTo>
                    <a:cubicBezTo>
                      <a:pt x="943" y="333"/>
                      <a:pt x="937" y="329"/>
                      <a:pt x="931" y="326"/>
                    </a:cubicBezTo>
                    <a:cubicBezTo>
                      <a:pt x="928" y="324"/>
                      <a:pt x="924" y="326"/>
                      <a:pt x="924" y="330"/>
                    </a:cubicBezTo>
                    <a:close/>
                    <a:moveTo>
                      <a:pt x="1042" y="945"/>
                    </a:moveTo>
                    <a:cubicBezTo>
                      <a:pt x="1044" y="945"/>
                      <a:pt x="1045" y="945"/>
                      <a:pt x="1046" y="944"/>
                    </a:cubicBezTo>
                    <a:cubicBezTo>
                      <a:pt x="1055" y="940"/>
                      <a:pt x="1064" y="936"/>
                      <a:pt x="1073" y="932"/>
                    </a:cubicBezTo>
                    <a:cubicBezTo>
                      <a:pt x="1076" y="930"/>
                      <a:pt x="1076" y="930"/>
                      <a:pt x="1076" y="926"/>
                    </a:cubicBezTo>
                    <a:cubicBezTo>
                      <a:pt x="1076" y="920"/>
                      <a:pt x="1077" y="915"/>
                      <a:pt x="1082" y="912"/>
                    </a:cubicBezTo>
                    <a:cubicBezTo>
                      <a:pt x="1086" y="909"/>
                      <a:pt x="1086" y="909"/>
                      <a:pt x="1085" y="904"/>
                    </a:cubicBezTo>
                    <a:cubicBezTo>
                      <a:pt x="1081" y="893"/>
                      <a:pt x="1078" y="883"/>
                      <a:pt x="1075" y="872"/>
                    </a:cubicBezTo>
                    <a:cubicBezTo>
                      <a:pt x="1075" y="871"/>
                      <a:pt x="1074" y="870"/>
                      <a:pt x="1074" y="869"/>
                    </a:cubicBezTo>
                    <a:cubicBezTo>
                      <a:pt x="1067" y="872"/>
                      <a:pt x="1067" y="872"/>
                      <a:pt x="1068" y="878"/>
                    </a:cubicBezTo>
                    <a:cubicBezTo>
                      <a:pt x="1071" y="887"/>
                      <a:pt x="1063" y="901"/>
                      <a:pt x="1052" y="903"/>
                    </a:cubicBezTo>
                    <a:cubicBezTo>
                      <a:pt x="1046" y="905"/>
                      <a:pt x="1046" y="905"/>
                      <a:pt x="1046" y="910"/>
                    </a:cubicBezTo>
                    <a:cubicBezTo>
                      <a:pt x="1045" y="918"/>
                      <a:pt x="1044" y="925"/>
                      <a:pt x="1043" y="933"/>
                    </a:cubicBezTo>
                    <a:cubicBezTo>
                      <a:pt x="1043" y="937"/>
                      <a:pt x="1042" y="941"/>
                      <a:pt x="1042" y="945"/>
                    </a:cubicBezTo>
                    <a:close/>
                    <a:moveTo>
                      <a:pt x="790" y="792"/>
                    </a:moveTo>
                    <a:cubicBezTo>
                      <a:pt x="791" y="791"/>
                      <a:pt x="792" y="791"/>
                      <a:pt x="792" y="790"/>
                    </a:cubicBezTo>
                    <a:cubicBezTo>
                      <a:pt x="795" y="787"/>
                      <a:pt x="798" y="783"/>
                      <a:pt x="801" y="780"/>
                    </a:cubicBezTo>
                    <a:cubicBezTo>
                      <a:pt x="808" y="772"/>
                      <a:pt x="815" y="765"/>
                      <a:pt x="822" y="757"/>
                    </a:cubicBezTo>
                    <a:cubicBezTo>
                      <a:pt x="824" y="754"/>
                      <a:pt x="826" y="752"/>
                      <a:pt x="823" y="748"/>
                    </a:cubicBezTo>
                    <a:cubicBezTo>
                      <a:pt x="823" y="747"/>
                      <a:pt x="823" y="747"/>
                      <a:pt x="823" y="746"/>
                    </a:cubicBezTo>
                    <a:cubicBezTo>
                      <a:pt x="823" y="743"/>
                      <a:pt x="821" y="741"/>
                      <a:pt x="819" y="740"/>
                    </a:cubicBezTo>
                    <a:cubicBezTo>
                      <a:pt x="806" y="736"/>
                      <a:pt x="794" y="731"/>
                      <a:pt x="782" y="727"/>
                    </a:cubicBezTo>
                    <a:cubicBezTo>
                      <a:pt x="781" y="727"/>
                      <a:pt x="781" y="727"/>
                      <a:pt x="780" y="727"/>
                    </a:cubicBezTo>
                    <a:cubicBezTo>
                      <a:pt x="780" y="733"/>
                      <a:pt x="788" y="787"/>
                      <a:pt x="790" y="792"/>
                    </a:cubicBezTo>
                    <a:close/>
                    <a:moveTo>
                      <a:pt x="504" y="840"/>
                    </a:moveTo>
                    <a:cubicBezTo>
                      <a:pt x="506" y="839"/>
                      <a:pt x="507" y="839"/>
                      <a:pt x="508" y="838"/>
                    </a:cubicBezTo>
                    <a:cubicBezTo>
                      <a:pt x="521" y="830"/>
                      <a:pt x="533" y="822"/>
                      <a:pt x="545" y="814"/>
                    </a:cubicBezTo>
                    <a:cubicBezTo>
                      <a:pt x="547" y="813"/>
                      <a:pt x="549" y="812"/>
                      <a:pt x="550" y="811"/>
                    </a:cubicBezTo>
                    <a:cubicBezTo>
                      <a:pt x="553" y="809"/>
                      <a:pt x="552" y="806"/>
                      <a:pt x="550" y="805"/>
                    </a:cubicBezTo>
                    <a:cubicBezTo>
                      <a:pt x="549" y="804"/>
                      <a:pt x="547" y="804"/>
                      <a:pt x="546" y="803"/>
                    </a:cubicBezTo>
                    <a:cubicBezTo>
                      <a:pt x="540" y="801"/>
                      <a:pt x="534" y="799"/>
                      <a:pt x="528" y="798"/>
                    </a:cubicBezTo>
                    <a:cubicBezTo>
                      <a:pt x="522" y="796"/>
                      <a:pt x="516" y="794"/>
                      <a:pt x="509" y="792"/>
                    </a:cubicBezTo>
                    <a:cubicBezTo>
                      <a:pt x="508" y="791"/>
                      <a:pt x="506" y="790"/>
                      <a:pt x="505" y="792"/>
                    </a:cubicBezTo>
                    <a:cubicBezTo>
                      <a:pt x="502" y="796"/>
                      <a:pt x="498" y="799"/>
                      <a:pt x="494" y="803"/>
                    </a:cubicBezTo>
                    <a:cubicBezTo>
                      <a:pt x="497" y="815"/>
                      <a:pt x="501" y="827"/>
                      <a:pt x="504" y="840"/>
                    </a:cubicBezTo>
                    <a:close/>
                    <a:moveTo>
                      <a:pt x="948" y="433"/>
                    </a:moveTo>
                    <a:cubicBezTo>
                      <a:pt x="942" y="435"/>
                      <a:pt x="907" y="460"/>
                      <a:pt x="905" y="463"/>
                    </a:cubicBezTo>
                    <a:cubicBezTo>
                      <a:pt x="907" y="463"/>
                      <a:pt x="908" y="464"/>
                      <a:pt x="909" y="465"/>
                    </a:cubicBezTo>
                    <a:cubicBezTo>
                      <a:pt x="912" y="466"/>
                      <a:pt x="915" y="468"/>
                      <a:pt x="918" y="469"/>
                    </a:cubicBezTo>
                    <a:cubicBezTo>
                      <a:pt x="930" y="475"/>
                      <a:pt x="942" y="481"/>
                      <a:pt x="954" y="487"/>
                    </a:cubicBezTo>
                    <a:cubicBezTo>
                      <a:pt x="956" y="488"/>
                      <a:pt x="958" y="487"/>
                      <a:pt x="959" y="486"/>
                    </a:cubicBezTo>
                    <a:cubicBezTo>
                      <a:pt x="962" y="485"/>
                      <a:pt x="962" y="483"/>
                      <a:pt x="961" y="480"/>
                    </a:cubicBezTo>
                    <a:cubicBezTo>
                      <a:pt x="957" y="465"/>
                      <a:pt x="953" y="450"/>
                      <a:pt x="949" y="435"/>
                    </a:cubicBezTo>
                    <a:cubicBezTo>
                      <a:pt x="948" y="435"/>
                      <a:pt x="948" y="434"/>
                      <a:pt x="948" y="433"/>
                    </a:cubicBezTo>
                    <a:close/>
                    <a:moveTo>
                      <a:pt x="684" y="543"/>
                    </a:moveTo>
                    <a:cubicBezTo>
                      <a:pt x="684" y="548"/>
                      <a:pt x="691" y="599"/>
                      <a:pt x="693" y="604"/>
                    </a:cubicBezTo>
                    <a:cubicBezTo>
                      <a:pt x="697" y="600"/>
                      <a:pt x="701" y="597"/>
                      <a:pt x="705" y="593"/>
                    </a:cubicBezTo>
                    <a:cubicBezTo>
                      <a:pt x="711" y="588"/>
                      <a:pt x="717" y="583"/>
                      <a:pt x="724" y="579"/>
                    </a:cubicBezTo>
                    <a:cubicBezTo>
                      <a:pt x="726" y="577"/>
                      <a:pt x="726" y="575"/>
                      <a:pt x="725" y="572"/>
                    </a:cubicBezTo>
                    <a:cubicBezTo>
                      <a:pt x="724" y="569"/>
                      <a:pt x="724" y="566"/>
                      <a:pt x="724" y="563"/>
                    </a:cubicBezTo>
                    <a:cubicBezTo>
                      <a:pt x="724" y="559"/>
                      <a:pt x="723" y="557"/>
                      <a:pt x="720" y="556"/>
                    </a:cubicBezTo>
                    <a:cubicBezTo>
                      <a:pt x="709" y="552"/>
                      <a:pt x="699" y="548"/>
                      <a:pt x="688" y="544"/>
                    </a:cubicBezTo>
                    <a:cubicBezTo>
                      <a:pt x="687" y="544"/>
                      <a:pt x="686" y="543"/>
                      <a:pt x="684" y="543"/>
                    </a:cubicBezTo>
                    <a:close/>
                    <a:moveTo>
                      <a:pt x="308" y="987"/>
                    </a:moveTo>
                    <a:cubicBezTo>
                      <a:pt x="309" y="989"/>
                      <a:pt x="309" y="990"/>
                      <a:pt x="310" y="991"/>
                    </a:cubicBezTo>
                    <a:cubicBezTo>
                      <a:pt x="329" y="1023"/>
                      <a:pt x="348" y="1055"/>
                      <a:pt x="367" y="1088"/>
                    </a:cubicBezTo>
                    <a:cubicBezTo>
                      <a:pt x="369" y="1091"/>
                      <a:pt x="372" y="1093"/>
                      <a:pt x="376" y="1092"/>
                    </a:cubicBezTo>
                    <a:cubicBezTo>
                      <a:pt x="382" y="1091"/>
                      <a:pt x="388" y="1092"/>
                      <a:pt x="393" y="1096"/>
                    </a:cubicBezTo>
                    <a:cubicBezTo>
                      <a:pt x="394" y="1098"/>
                      <a:pt x="396" y="1100"/>
                      <a:pt x="397" y="1101"/>
                    </a:cubicBezTo>
                    <a:cubicBezTo>
                      <a:pt x="398" y="1103"/>
                      <a:pt x="399" y="1103"/>
                      <a:pt x="401" y="1102"/>
                    </a:cubicBezTo>
                    <a:cubicBezTo>
                      <a:pt x="400" y="1101"/>
                      <a:pt x="400" y="1100"/>
                      <a:pt x="399" y="1099"/>
                    </a:cubicBezTo>
                    <a:cubicBezTo>
                      <a:pt x="390" y="1088"/>
                      <a:pt x="381" y="1076"/>
                      <a:pt x="373" y="1065"/>
                    </a:cubicBezTo>
                    <a:cubicBezTo>
                      <a:pt x="353" y="1040"/>
                      <a:pt x="334" y="1016"/>
                      <a:pt x="314" y="991"/>
                    </a:cubicBezTo>
                    <a:cubicBezTo>
                      <a:pt x="313" y="990"/>
                      <a:pt x="312" y="989"/>
                      <a:pt x="311" y="988"/>
                    </a:cubicBezTo>
                    <a:cubicBezTo>
                      <a:pt x="311" y="987"/>
                      <a:pt x="310" y="987"/>
                      <a:pt x="308" y="987"/>
                    </a:cubicBezTo>
                    <a:close/>
                    <a:moveTo>
                      <a:pt x="496" y="406"/>
                    </a:moveTo>
                    <a:cubicBezTo>
                      <a:pt x="493" y="408"/>
                      <a:pt x="491" y="410"/>
                      <a:pt x="488" y="412"/>
                    </a:cubicBezTo>
                    <a:cubicBezTo>
                      <a:pt x="481" y="417"/>
                      <a:pt x="473" y="423"/>
                      <a:pt x="466" y="428"/>
                    </a:cubicBezTo>
                    <a:cubicBezTo>
                      <a:pt x="462" y="431"/>
                      <a:pt x="462" y="431"/>
                      <a:pt x="463" y="435"/>
                    </a:cubicBezTo>
                    <a:cubicBezTo>
                      <a:pt x="464" y="438"/>
                      <a:pt x="465" y="440"/>
                      <a:pt x="465" y="443"/>
                    </a:cubicBezTo>
                    <a:cubicBezTo>
                      <a:pt x="465" y="447"/>
                      <a:pt x="465" y="447"/>
                      <a:pt x="469" y="449"/>
                    </a:cubicBezTo>
                    <a:cubicBezTo>
                      <a:pt x="477" y="452"/>
                      <a:pt x="486" y="456"/>
                      <a:pt x="495" y="459"/>
                    </a:cubicBezTo>
                    <a:cubicBezTo>
                      <a:pt x="500" y="461"/>
                      <a:pt x="500" y="461"/>
                      <a:pt x="504" y="457"/>
                    </a:cubicBezTo>
                    <a:cubicBezTo>
                      <a:pt x="505" y="457"/>
                      <a:pt x="505" y="456"/>
                      <a:pt x="505" y="456"/>
                    </a:cubicBezTo>
                    <a:cubicBezTo>
                      <a:pt x="508" y="455"/>
                      <a:pt x="508" y="452"/>
                      <a:pt x="507" y="450"/>
                    </a:cubicBezTo>
                    <a:cubicBezTo>
                      <a:pt x="505" y="439"/>
                      <a:pt x="502" y="429"/>
                      <a:pt x="500" y="418"/>
                    </a:cubicBezTo>
                    <a:cubicBezTo>
                      <a:pt x="499" y="415"/>
                      <a:pt x="498" y="411"/>
                      <a:pt x="496" y="406"/>
                    </a:cubicBezTo>
                    <a:close/>
                    <a:moveTo>
                      <a:pt x="1155" y="499"/>
                    </a:moveTo>
                    <a:cubicBezTo>
                      <a:pt x="1156" y="498"/>
                      <a:pt x="1156" y="498"/>
                      <a:pt x="1157" y="498"/>
                    </a:cubicBezTo>
                    <a:cubicBezTo>
                      <a:pt x="1156" y="496"/>
                      <a:pt x="1156" y="494"/>
                      <a:pt x="1156" y="492"/>
                    </a:cubicBezTo>
                    <a:cubicBezTo>
                      <a:pt x="1151" y="469"/>
                      <a:pt x="1146" y="445"/>
                      <a:pt x="1142" y="421"/>
                    </a:cubicBezTo>
                    <a:cubicBezTo>
                      <a:pt x="1139" y="410"/>
                      <a:pt x="1138" y="399"/>
                      <a:pt x="1133" y="388"/>
                    </a:cubicBezTo>
                    <a:cubicBezTo>
                      <a:pt x="1130" y="383"/>
                      <a:pt x="1128" y="377"/>
                      <a:pt x="1126" y="371"/>
                    </a:cubicBezTo>
                    <a:cubicBezTo>
                      <a:pt x="1125" y="371"/>
                      <a:pt x="1125" y="370"/>
                      <a:pt x="1124" y="369"/>
                    </a:cubicBezTo>
                    <a:cubicBezTo>
                      <a:pt x="1124" y="370"/>
                      <a:pt x="1124" y="372"/>
                      <a:pt x="1124" y="373"/>
                    </a:cubicBezTo>
                    <a:cubicBezTo>
                      <a:pt x="1124" y="378"/>
                      <a:pt x="1125" y="383"/>
                      <a:pt x="1125" y="389"/>
                    </a:cubicBezTo>
                    <a:cubicBezTo>
                      <a:pt x="1127" y="399"/>
                      <a:pt x="1128" y="410"/>
                      <a:pt x="1129" y="421"/>
                    </a:cubicBezTo>
                    <a:cubicBezTo>
                      <a:pt x="1131" y="437"/>
                      <a:pt x="1132" y="454"/>
                      <a:pt x="1134" y="470"/>
                    </a:cubicBezTo>
                    <a:cubicBezTo>
                      <a:pt x="1134" y="473"/>
                      <a:pt x="1135" y="475"/>
                      <a:pt x="1137" y="477"/>
                    </a:cubicBezTo>
                    <a:cubicBezTo>
                      <a:pt x="1142" y="483"/>
                      <a:pt x="1147" y="490"/>
                      <a:pt x="1152" y="496"/>
                    </a:cubicBezTo>
                    <a:cubicBezTo>
                      <a:pt x="1153" y="497"/>
                      <a:pt x="1154" y="498"/>
                      <a:pt x="1155" y="499"/>
                    </a:cubicBezTo>
                    <a:close/>
                    <a:moveTo>
                      <a:pt x="780" y="223"/>
                    </a:moveTo>
                    <a:cubicBezTo>
                      <a:pt x="779" y="223"/>
                      <a:pt x="778" y="223"/>
                      <a:pt x="778" y="223"/>
                    </a:cubicBezTo>
                    <a:cubicBezTo>
                      <a:pt x="761" y="230"/>
                      <a:pt x="744" y="237"/>
                      <a:pt x="727" y="244"/>
                    </a:cubicBezTo>
                    <a:cubicBezTo>
                      <a:pt x="725" y="245"/>
                      <a:pt x="724" y="247"/>
                      <a:pt x="724" y="249"/>
                    </a:cubicBezTo>
                    <a:cubicBezTo>
                      <a:pt x="724" y="252"/>
                      <a:pt x="724" y="255"/>
                      <a:pt x="727" y="257"/>
                    </a:cubicBezTo>
                    <a:cubicBezTo>
                      <a:pt x="735" y="261"/>
                      <a:pt x="743" y="265"/>
                      <a:pt x="751" y="270"/>
                    </a:cubicBezTo>
                    <a:cubicBezTo>
                      <a:pt x="753" y="271"/>
                      <a:pt x="755" y="271"/>
                      <a:pt x="757" y="269"/>
                    </a:cubicBezTo>
                    <a:cubicBezTo>
                      <a:pt x="759" y="268"/>
                      <a:pt x="761" y="267"/>
                      <a:pt x="763" y="267"/>
                    </a:cubicBezTo>
                    <a:cubicBezTo>
                      <a:pt x="766" y="266"/>
                      <a:pt x="768" y="265"/>
                      <a:pt x="768" y="262"/>
                    </a:cubicBezTo>
                    <a:cubicBezTo>
                      <a:pt x="772" y="250"/>
                      <a:pt x="776" y="239"/>
                      <a:pt x="779" y="227"/>
                    </a:cubicBezTo>
                    <a:cubicBezTo>
                      <a:pt x="780" y="226"/>
                      <a:pt x="780" y="224"/>
                      <a:pt x="780" y="223"/>
                    </a:cubicBezTo>
                    <a:close/>
                    <a:moveTo>
                      <a:pt x="266" y="1060"/>
                    </a:moveTo>
                    <a:cubicBezTo>
                      <a:pt x="266" y="1060"/>
                      <a:pt x="266" y="1060"/>
                      <a:pt x="266" y="1061"/>
                    </a:cubicBezTo>
                    <a:cubicBezTo>
                      <a:pt x="299" y="1088"/>
                      <a:pt x="333" y="1115"/>
                      <a:pt x="368" y="1143"/>
                    </a:cubicBezTo>
                    <a:cubicBezTo>
                      <a:pt x="370" y="1140"/>
                      <a:pt x="373" y="1140"/>
                      <a:pt x="375" y="1137"/>
                    </a:cubicBezTo>
                    <a:cubicBezTo>
                      <a:pt x="371" y="1136"/>
                      <a:pt x="368" y="1134"/>
                      <a:pt x="365" y="1132"/>
                    </a:cubicBezTo>
                    <a:cubicBezTo>
                      <a:pt x="359" y="1127"/>
                      <a:pt x="356" y="1120"/>
                      <a:pt x="357" y="1112"/>
                    </a:cubicBezTo>
                    <a:cubicBezTo>
                      <a:pt x="358" y="1108"/>
                      <a:pt x="357" y="1107"/>
                      <a:pt x="354" y="1105"/>
                    </a:cubicBezTo>
                    <a:cubicBezTo>
                      <a:pt x="341" y="1099"/>
                      <a:pt x="328" y="1092"/>
                      <a:pt x="316" y="1086"/>
                    </a:cubicBezTo>
                    <a:cubicBezTo>
                      <a:pt x="303" y="1079"/>
                      <a:pt x="290" y="1072"/>
                      <a:pt x="277" y="1066"/>
                    </a:cubicBezTo>
                    <a:cubicBezTo>
                      <a:pt x="274" y="1064"/>
                      <a:pt x="270" y="1062"/>
                      <a:pt x="266" y="1060"/>
                    </a:cubicBezTo>
                    <a:close/>
                    <a:moveTo>
                      <a:pt x="207" y="227"/>
                    </a:moveTo>
                    <a:cubicBezTo>
                      <a:pt x="207" y="228"/>
                      <a:pt x="207" y="228"/>
                      <a:pt x="207" y="228"/>
                    </a:cubicBezTo>
                    <a:cubicBezTo>
                      <a:pt x="209" y="228"/>
                      <a:pt x="210" y="228"/>
                      <a:pt x="212" y="228"/>
                    </a:cubicBezTo>
                    <a:cubicBezTo>
                      <a:pt x="226" y="225"/>
                      <a:pt x="241" y="221"/>
                      <a:pt x="255" y="218"/>
                    </a:cubicBezTo>
                    <a:cubicBezTo>
                      <a:pt x="256" y="217"/>
                      <a:pt x="258" y="217"/>
                      <a:pt x="259" y="216"/>
                    </a:cubicBezTo>
                    <a:cubicBezTo>
                      <a:pt x="266" y="209"/>
                      <a:pt x="273" y="202"/>
                      <a:pt x="280" y="195"/>
                    </a:cubicBezTo>
                    <a:cubicBezTo>
                      <a:pt x="282" y="194"/>
                      <a:pt x="282" y="192"/>
                      <a:pt x="281" y="190"/>
                    </a:cubicBezTo>
                    <a:cubicBezTo>
                      <a:pt x="281" y="189"/>
                      <a:pt x="280" y="188"/>
                      <a:pt x="280" y="187"/>
                    </a:cubicBezTo>
                    <a:cubicBezTo>
                      <a:pt x="280" y="185"/>
                      <a:pt x="278" y="183"/>
                      <a:pt x="275" y="183"/>
                    </a:cubicBezTo>
                    <a:cubicBezTo>
                      <a:pt x="273" y="183"/>
                      <a:pt x="270" y="183"/>
                      <a:pt x="268" y="182"/>
                    </a:cubicBezTo>
                    <a:cubicBezTo>
                      <a:pt x="264" y="181"/>
                      <a:pt x="261" y="182"/>
                      <a:pt x="258" y="184"/>
                    </a:cubicBezTo>
                    <a:cubicBezTo>
                      <a:pt x="242" y="197"/>
                      <a:pt x="226" y="210"/>
                      <a:pt x="210" y="224"/>
                    </a:cubicBezTo>
                    <a:cubicBezTo>
                      <a:pt x="209" y="225"/>
                      <a:pt x="208" y="226"/>
                      <a:pt x="207" y="227"/>
                    </a:cubicBezTo>
                    <a:close/>
                    <a:moveTo>
                      <a:pt x="944" y="266"/>
                    </a:moveTo>
                    <a:cubicBezTo>
                      <a:pt x="946" y="264"/>
                      <a:pt x="946" y="264"/>
                      <a:pt x="947" y="263"/>
                    </a:cubicBezTo>
                    <a:cubicBezTo>
                      <a:pt x="954" y="252"/>
                      <a:pt x="961" y="241"/>
                      <a:pt x="968" y="231"/>
                    </a:cubicBezTo>
                    <a:cubicBezTo>
                      <a:pt x="969" y="228"/>
                      <a:pt x="970" y="226"/>
                      <a:pt x="968" y="224"/>
                    </a:cubicBezTo>
                    <a:cubicBezTo>
                      <a:pt x="967" y="223"/>
                      <a:pt x="966" y="221"/>
                      <a:pt x="966" y="219"/>
                    </a:cubicBezTo>
                    <a:cubicBezTo>
                      <a:pt x="965" y="214"/>
                      <a:pt x="961" y="212"/>
                      <a:pt x="957" y="211"/>
                    </a:cubicBezTo>
                    <a:cubicBezTo>
                      <a:pt x="947" y="208"/>
                      <a:pt x="938" y="206"/>
                      <a:pt x="929" y="204"/>
                    </a:cubicBezTo>
                    <a:cubicBezTo>
                      <a:pt x="928" y="204"/>
                      <a:pt x="927" y="204"/>
                      <a:pt x="925" y="203"/>
                    </a:cubicBezTo>
                    <a:cubicBezTo>
                      <a:pt x="932" y="224"/>
                      <a:pt x="938" y="245"/>
                      <a:pt x="944" y="266"/>
                    </a:cubicBezTo>
                    <a:close/>
                    <a:moveTo>
                      <a:pt x="535" y="997"/>
                    </a:moveTo>
                    <a:cubicBezTo>
                      <a:pt x="518" y="1005"/>
                      <a:pt x="502" y="1012"/>
                      <a:pt x="484" y="1020"/>
                    </a:cubicBezTo>
                    <a:cubicBezTo>
                      <a:pt x="486" y="1021"/>
                      <a:pt x="486" y="1022"/>
                      <a:pt x="487" y="1022"/>
                    </a:cubicBezTo>
                    <a:cubicBezTo>
                      <a:pt x="492" y="1024"/>
                      <a:pt x="496" y="1026"/>
                      <a:pt x="501" y="1028"/>
                    </a:cubicBezTo>
                    <a:cubicBezTo>
                      <a:pt x="511" y="1032"/>
                      <a:pt x="521" y="1037"/>
                      <a:pt x="531" y="1041"/>
                    </a:cubicBezTo>
                    <a:cubicBezTo>
                      <a:pt x="534" y="1042"/>
                      <a:pt x="536" y="1042"/>
                      <a:pt x="538" y="1039"/>
                    </a:cubicBezTo>
                    <a:cubicBezTo>
                      <a:pt x="538" y="1038"/>
                      <a:pt x="540" y="1037"/>
                      <a:pt x="541" y="1036"/>
                    </a:cubicBezTo>
                    <a:cubicBezTo>
                      <a:pt x="544" y="1034"/>
                      <a:pt x="545" y="1032"/>
                      <a:pt x="544" y="1029"/>
                    </a:cubicBezTo>
                    <a:cubicBezTo>
                      <a:pt x="541" y="1020"/>
                      <a:pt x="539" y="1010"/>
                      <a:pt x="537" y="1001"/>
                    </a:cubicBezTo>
                    <a:cubicBezTo>
                      <a:pt x="536" y="1000"/>
                      <a:pt x="536" y="999"/>
                      <a:pt x="535" y="997"/>
                    </a:cubicBezTo>
                    <a:close/>
                    <a:moveTo>
                      <a:pt x="271" y="666"/>
                    </a:moveTo>
                    <a:cubicBezTo>
                      <a:pt x="271" y="663"/>
                      <a:pt x="272" y="660"/>
                      <a:pt x="272" y="657"/>
                    </a:cubicBezTo>
                    <a:cubicBezTo>
                      <a:pt x="272" y="654"/>
                      <a:pt x="272" y="650"/>
                      <a:pt x="273" y="647"/>
                    </a:cubicBezTo>
                    <a:cubicBezTo>
                      <a:pt x="273" y="641"/>
                      <a:pt x="273" y="635"/>
                      <a:pt x="274" y="629"/>
                    </a:cubicBezTo>
                    <a:cubicBezTo>
                      <a:pt x="274" y="626"/>
                      <a:pt x="273" y="625"/>
                      <a:pt x="271" y="623"/>
                    </a:cubicBezTo>
                    <a:cubicBezTo>
                      <a:pt x="268" y="622"/>
                      <a:pt x="266" y="619"/>
                      <a:pt x="264" y="619"/>
                    </a:cubicBezTo>
                    <a:cubicBezTo>
                      <a:pt x="261" y="619"/>
                      <a:pt x="258" y="621"/>
                      <a:pt x="255" y="622"/>
                    </a:cubicBezTo>
                    <a:cubicBezTo>
                      <a:pt x="255" y="622"/>
                      <a:pt x="255" y="622"/>
                      <a:pt x="255" y="622"/>
                    </a:cubicBezTo>
                    <a:cubicBezTo>
                      <a:pt x="248" y="624"/>
                      <a:pt x="241" y="627"/>
                      <a:pt x="235" y="629"/>
                    </a:cubicBezTo>
                    <a:cubicBezTo>
                      <a:pt x="231" y="631"/>
                      <a:pt x="231" y="631"/>
                      <a:pt x="232" y="635"/>
                    </a:cubicBezTo>
                    <a:cubicBezTo>
                      <a:pt x="232" y="637"/>
                      <a:pt x="232" y="640"/>
                      <a:pt x="232" y="642"/>
                    </a:cubicBezTo>
                    <a:cubicBezTo>
                      <a:pt x="232" y="647"/>
                      <a:pt x="232" y="647"/>
                      <a:pt x="236" y="650"/>
                    </a:cubicBezTo>
                    <a:cubicBezTo>
                      <a:pt x="246" y="655"/>
                      <a:pt x="256" y="660"/>
                      <a:pt x="267" y="665"/>
                    </a:cubicBezTo>
                    <a:cubicBezTo>
                      <a:pt x="268" y="665"/>
                      <a:pt x="269" y="666"/>
                      <a:pt x="271" y="666"/>
                    </a:cubicBezTo>
                    <a:close/>
                    <a:moveTo>
                      <a:pt x="452" y="1016"/>
                    </a:moveTo>
                    <a:cubicBezTo>
                      <a:pt x="449" y="1015"/>
                      <a:pt x="446" y="1013"/>
                      <a:pt x="443" y="1012"/>
                    </a:cubicBezTo>
                    <a:cubicBezTo>
                      <a:pt x="420" y="1002"/>
                      <a:pt x="396" y="993"/>
                      <a:pt x="373" y="983"/>
                    </a:cubicBezTo>
                    <a:cubicBezTo>
                      <a:pt x="358" y="976"/>
                      <a:pt x="343" y="970"/>
                      <a:pt x="328" y="964"/>
                    </a:cubicBezTo>
                    <a:cubicBezTo>
                      <a:pt x="325" y="962"/>
                      <a:pt x="319" y="964"/>
                      <a:pt x="319" y="967"/>
                    </a:cubicBezTo>
                    <a:cubicBezTo>
                      <a:pt x="318" y="969"/>
                      <a:pt x="319" y="972"/>
                      <a:pt x="319" y="974"/>
                    </a:cubicBezTo>
                    <a:cubicBezTo>
                      <a:pt x="320" y="975"/>
                      <a:pt x="322" y="976"/>
                      <a:pt x="324" y="977"/>
                    </a:cubicBezTo>
                    <a:cubicBezTo>
                      <a:pt x="332" y="980"/>
                      <a:pt x="341" y="983"/>
                      <a:pt x="349" y="986"/>
                    </a:cubicBezTo>
                    <a:cubicBezTo>
                      <a:pt x="381" y="997"/>
                      <a:pt x="413" y="1008"/>
                      <a:pt x="445" y="1019"/>
                    </a:cubicBezTo>
                    <a:cubicBezTo>
                      <a:pt x="446" y="1019"/>
                      <a:pt x="446" y="1019"/>
                      <a:pt x="447" y="1020"/>
                    </a:cubicBezTo>
                    <a:cubicBezTo>
                      <a:pt x="450" y="1020"/>
                      <a:pt x="451" y="1019"/>
                      <a:pt x="452" y="1016"/>
                    </a:cubicBezTo>
                    <a:close/>
                    <a:moveTo>
                      <a:pt x="639" y="290"/>
                    </a:moveTo>
                    <a:cubicBezTo>
                      <a:pt x="641" y="289"/>
                      <a:pt x="642" y="289"/>
                      <a:pt x="643" y="288"/>
                    </a:cubicBezTo>
                    <a:cubicBezTo>
                      <a:pt x="654" y="281"/>
                      <a:pt x="664" y="273"/>
                      <a:pt x="675" y="265"/>
                    </a:cubicBezTo>
                    <a:cubicBezTo>
                      <a:pt x="678" y="263"/>
                      <a:pt x="679" y="261"/>
                      <a:pt x="677" y="258"/>
                    </a:cubicBezTo>
                    <a:cubicBezTo>
                      <a:pt x="677" y="257"/>
                      <a:pt x="677" y="255"/>
                      <a:pt x="677" y="254"/>
                    </a:cubicBezTo>
                    <a:cubicBezTo>
                      <a:pt x="676" y="251"/>
                      <a:pt x="675" y="250"/>
                      <a:pt x="672" y="249"/>
                    </a:cubicBezTo>
                    <a:cubicBezTo>
                      <a:pt x="660" y="247"/>
                      <a:pt x="649" y="244"/>
                      <a:pt x="637" y="241"/>
                    </a:cubicBezTo>
                    <a:cubicBezTo>
                      <a:pt x="636" y="241"/>
                      <a:pt x="635" y="241"/>
                      <a:pt x="633" y="241"/>
                    </a:cubicBezTo>
                    <a:cubicBezTo>
                      <a:pt x="635" y="258"/>
                      <a:pt x="637" y="274"/>
                      <a:pt x="639" y="290"/>
                    </a:cubicBezTo>
                    <a:close/>
                    <a:moveTo>
                      <a:pt x="1174" y="678"/>
                    </a:moveTo>
                    <a:cubicBezTo>
                      <a:pt x="1174" y="678"/>
                      <a:pt x="1174" y="678"/>
                      <a:pt x="1174" y="678"/>
                    </a:cubicBezTo>
                    <a:cubicBezTo>
                      <a:pt x="1174" y="677"/>
                      <a:pt x="1174" y="677"/>
                      <a:pt x="1174" y="676"/>
                    </a:cubicBezTo>
                    <a:cubicBezTo>
                      <a:pt x="1178" y="656"/>
                      <a:pt x="1182" y="635"/>
                      <a:pt x="1186" y="615"/>
                    </a:cubicBezTo>
                    <a:cubicBezTo>
                      <a:pt x="1189" y="599"/>
                      <a:pt x="1192" y="584"/>
                      <a:pt x="1195" y="568"/>
                    </a:cubicBezTo>
                    <a:cubicBezTo>
                      <a:pt x="1195" y="567"/>
                      <a:pt x="1196" y="565"/>
                      <a:pt x="1193" y="564"/>
                    </a:cubicBezTo>
                    <a:cubicBezTo>
                      <a:pt x="1191" y="563"/>
                      <a:pt x="1190" y="564"/>
                      <a:pt x="1189" y="566"/>
                    </a:cubicBezTo>
                    <a:cubicBezTo>
                      <a:pt x="1183" y="572"/>
                      <a:pt x="1178" y="578"/>
                      <a:pt x="1172" y="584"/>
                    </a:cubicBezTo>
                    <a:cubicBezTo>
                      <a:pt x="1170" y="586"/>
                      <a:pt x="1169" y="588"/>
                      <a:pt x="1170" y="590"/>
                    </a:cubicBezTo>
                    <a:cubicBezTo>
                      <a:pt x="1170" y="594"/>
                      <a:pt x="1170" y="597"/>
                      <a:pt x="1170" y="600"/>
                    </a:cubicBezTo>
                    <a:cubicBezTo>
                      <a:pt x="1171" y="618"/>
                      <a:pt x="1172" y="636"/>
                      <a:pt x="1172" y="654"/>
                    </a:cubicBezTo>
                    <a:cubicBezTo>
                      <a:pt x="1173" y="662"/>
                      <a:pt x="1173" y="670"/>
                      <a:pt x="1174" y="678"/>
                    </a:cubicBezTo>
                    <a:close/>
                    <a:moveTo>
                      <a:pt x="783" y="807"/>
                    </a:moveTo>
                    <a:cubicBezTo>
                      <a:pt x="778" y="814"/>
                      <a:pt x="773" y="819"/>
                      <a:pt x="768" y="824"/>
                    </a:cubicBezTo>
                    <a:cubicBezTo>
                      <a:pt x="761" y="832"/>
                      <a:pt x="754" y="840"/>
                      <a:pt x="747" y="848"/>
                    </a:cubicBezTo>
                    <a:cubicBezTo>
                      <a:pt x="745" y="849"/>
                      <a:pt x="744" y="851"/>
                      <a:pt x="746" y="853"/>
                    </a:cubicBezTo>
                    <a:cubicBezTo>
                      <a:pt x="747" y="855"/>
                      <a:pt x="748" y="857"/>
                      <a:pt x="750" y="857"/>
                    </a:cubicBezTo>
                    <a:cubicBezTo>
                      <a:pt x="762" y="857"/>
                      <a:pt x="774" y="858"/>
                      <a:pt x="786" y="858"/>
                    </a:cubicBezTo>
                    <a:cubicBezTo>
                      <a:pt x="791" y="858"/>
                      <a:pt x="791" y="857"/>
                      <a:pt x="791" y="852"/>
                    </a:cubicBezTo>
                    <a:cubicBezTo>
                      <a:pt x="789" y="839"/>
                      <a:pt x="787" y="826"/>
                      <a:pt x="785" y="813"/>
                    </a:cubicBezTo>
                    <a:cubicBezTo>
                      <a:pt x="784" y="812"/>
                      <a:pt x="784" y="810"/>
                      <a:pt x="783" y="807"/>
                    </a:cubicBezTo>
                    <a:close/>
                    <a:moveTo>
                      <a:pt x="416" y="457"/>
                    </a:moveTo>
                    <a:cubicBezTo>
                      <a:pt x="416" y="456"/>
                      <a:pt x="416" y="456"/>
                      <a:pt x="416" y="456"/>
                    </a:cubicBezTo>
                    <a:cubicBezTo>
                      <a:pt x="415" y="455"/>
                      <a:pt x="414" y="455"/>
                      <a:pt x="413" y="455"/>
                    </a:cubicBezTo>
                    <a:cubicBezTo>
                      <a:pt x="403" y="454"/>
                      <a:pt x="394" y="452"/>
                      <a:pt x="384" y="451"/>
                    </a:cubicBezTo>
                    <a:cubicBezTo>
                      <a:pt x="379" y="450"/>
                      <a:pt x="373" y="449"/>
                      <a:pt x="367" y="449"/>
                    </a:cubicBezTo>
                    <a:cubicBezTo>
                      <a:pt x="361" y="449"/>
                      <a:pt x="357" y="455"/>
                      <a:pt x="360" y="460"/>
                    </a:cubicBezTo>
                    <a:cubicBezTo>
                      <a:pt x="364" y="468"/>
                      <a:pt x="368" y="477"/>
                      <a:pt x="372" y="486"/>
                    </a:cubicBezTo>
                    <a:cubicBezTo>
                      <a:pt x="373" y="488"/>
                      <a:pt x="374" y="489"/>
                      <a:pt x="375" y="492"/>
                    </a:cubicBezTo>
                    <a:cubicBezTo>
                      <a:pt x="389" y="480"/>
                      <a:pt x="403" y="468"/>
                      <a:pt x="416" y="457"/>
                    </a:cubicBezTo>
                    <a:close/>
                    <a:moveTo>
                      <a:pt x="663" y="67"/>
                    </a:moveTo>
                    <a:cubicBezTo>
                      <a:pt x="663" y="67"/>
                      <a:pt x="663" y="68"/>
                      <a:pt x="663" y="68"/>
                    </a:cubicBezTo>
                    <a:cubicBezTo>
                      <a:pt x="666" y="69"/>
                      <a:pt x="668" y="70"/>
                      <a:pt x="671" y="71"/>
                    </a:cubicBezTo>
                    <a:cubicBezTo>
                      <a:pt x="680" y="75"/>
                      <a:pt x="690" y="79"/>
                      <a:pt x="702" y="76"/>
                    </a:cubicBezTo>
                    <a:cubicBezTo>
                      <a:pt x="721" y="76"/>
                      <a:pt x="741" y="76"/>
                      <a:pt x="761" y="75"/>
                    </a:cubicBezTo>
                    <a:cubicBezTo>
                      <a:pt x="767" y="75"/>
                      <a:pt x="772" y="75"/>
                      <a:pt x="778" y="75"/>
                    </a:cubicBezTo>
                    <a:cubicBezTo>
                      <a:pt x="784" y="75"/>
                      <a:pt x="789" y="75"/>
                      <a:pt x="795" y="74"/>
                    </a:cubicBezTo>
                    <a:cubicBezTo>
                      <a:pt x="795" y="73"/>
                      <a:pt x="794" y="73"/>
                      <a:pt x="793" y="73"/>
                    </a:cubicBezTo>
                    <a:cubicBezTo>
                      <a:pt x="783" y="70"/>
                      <a:pt x="773" y="67"/>
                      <a:pt x="762" y="64"/>
                    </a:cubicBezTo>
                    <a:cubicBezTo>
                      <a:pt x="759" y="63"/>
                      <a:pt x="755" y="63"/>
                      <a:pt x="752" y="63"/>
                    </a:cubicBezTo>
                    <a:cubicBezTo>
                      <a:pt x="738" y="63"/>
                      <a:pt x="724" y="64"/>
                      <a:pt x="710" y="65"/>
                    </a:cubicBezTo>
                    <a:cubicBezTo>
                      <a:pt x="699" y="65"/>
                      <a:pt x="688" y="66"/>
                      <a:pt x="678" y="66"/>
                    </a:cubicBezTo>
                    <a:cubicBezTo>
                      <a:pt x="673" y="66"/>
                      <a:pt x="668" y="67"/>
                      <a:pt x="663" y="67"/>
                    </a:cubicBezTo>
                    <a:close/>
                    <a:moveTo>
                      <a:pt x="1121" y="839"/>
                    </a:moveTo>
                    <a:cubicBezTo>
                      <a:pt x="1120" y="840"/>
                      <a:pt x="1119" y="840"/>
                      <a:pt x="1118" y="841"/>
                    </a:cubicBezTo>
                    <a:cubicBezTo>
                      <a:pt x="1106" y="848"/>
                      <a:pt x="1094" y="855"/>
                      <a:pt x="1082" y="863"/>
                    </a:cubicBezTo>
                    <a:cubicBezTo>
                      <a:pt x="1079" y="865"/>
                      <a:pt x="1079" y="865"/>
                      <a:pt x="1080" y="869"/>
                    </a:cubicBezTo>
                    <a:cubicBezTo>
                      <a:pt x="1084" y="880"/>
                      <a:pt x="1087" y="891"/>
                      <a:pt x="1091" y="903"/>
                    </a:cubicBezTo>
                    <a:cubicBezTo>
                      <a:pt x="1091" y="905"/>
                      <a:pt x="1091" y="907"/>
                      <a:pt x="1094" y="908"/>
                    </a:cubicBezTo>
                    <a:cubicBezTo>
                      <a:pt x="1097" y="908"/>
                      <a:pt x="1098" y="905"/>
                      <a:pt x="1099" y="903"/>
                    </a:cubicBezTo>
                    <a:cubicBezTo>
                      <a:pt x="1106" y="883"/>
                      <a:pt x="1113" y="863"/>
                      <a:pt x="1120" y="843"/>
                    </a:cubicBezTo>
                    <a:cubicBezTo>
                      <a:pt x="1121" y="842"/>
                      <a:pt x="1121" y="841"/>
                      <a:pt x="1121" y="839"/>
                    </a:cubicBezTo>
                    <a:close/>
                    <a:moveTo>
                      <a:pt x="385" y="176"/>
                    </a:moveTo>
                    <a:cubicBezTo>
                      <a:pt x="382" y="176"/>
                      <a:pt x="379" y="176"/>
                      <a:pt x="376" y="177"/>
                    </a:cubicBezTo>
                    <a:cubicBezTo>
                      <a:pt x="363" y="178"/>
                      <a:pt x="350" y="180"/>
                      <a:pt x="337" y="181"/>
                    </a:cubicBezTo>
                    <a:cubicBezTo>
                      <a:pt x="330" y="182"/>
                      <a:pt x="324" y="183"/>
                      <a:pt x="317" y="184"/>
                    </a:cubicBezTo>
                    <a:cubicBezTo>
                      <a:pt x="314" y="184"/>
                      <a:pt x="313" y="185"/>
                      <a:pt x="312" y="188"/>
                    </a:cubicBezTo>
                    <a:cubicBezTo>
                      <a:pt x="311" y="192"/>
                      <a:pt x="308" y="196"/>
                      <a:pt x="304" y="198"/>
                    </a:cubicBezTo>
                    <a:cubicBezTo>
                      <a:pt x="299" y="200"/>
                      <a:pt x="299" y="201"/>
                      <a:pt x="302" y="206"/>
                    </a:cubicBezTo>
                    <a:cubicBezTo>
                      <a:pt x="305" y="206"/>
                      <a:pt x="308" y="205"/>
                      <a:pt x="310" y="205"/>
                    </a:cubicBezTo>
                    <a:cubicBezTo>
                      <a:pt x="328" y="201"/>
                      <a:pt x="346" y="196"/>
                      <a:pt x="364" y="192"/>
                    </a:cubicBezTo>
                    <a:cubicBezTo>
                      <a:pt x="369" y="191"/>
                      <a:pt x="374" y="190"/>
                      <a:pt x="380" y="188"/>
                    </a:cubicBezTo>
                    <a:cubicBezTo>
                      <a:pt x="382" y="188"/>
                      <a:pt x="384" y="187"/>
                      <a:pt x="384" y="185"/>
                    </a:cubicBezTo>
                    <a:cubicBezTo>
                      <a:pt x="384" y="182"/>
                      <a:pt x="385" y="179"/>
                      <a:pt x="385" y="176"/>
                    </a:cubicBezTo>
                    <a:close/>
                    <a:moveTo>
                      <a:pt x="219" y="405"/>
                    </a:moveTo>
                    <a:cubicBezTo>
                      <a:pt x="220" y="400"/>
                      <a:pt x="218" y="397"/>
                      <a:pt x="214" y="396"/>
                    </a:cubicBezTo>
                    <a:cubicBezTo>
                      <a:pt x="213" y="395"/>
                      <a:pt x="212" y="395"/>
                      <a:pt x="211" y="395"/>
                    </a:cubicBezTo>
                    <a:cubicBezTo>
                      <a:pt x="210" y="393"/>
                      <a:pt x="208" y="393"/>
                      <a:pt x="206" y="395"/>
                    </a:cubicBezTo>
                    <a:cubicBezTo>
                      <a:pt x="200" y="399"/>
                      <a:pt x="194" y="404"/>
                      <a:pt x="188" y="409"/>
                    </a:cubicBezTo>
                    <a:cubicBezTo>
                      <a:pt x="186" y="410"/>
                      <a:pt x="185" y="411"/>
                      <a:pt x="186" y="414"/>
                    </a:cubicBezTo>
                    <a:cubicBezTo>
                      <a:pt x="188" y="424"/>
                      <a:pt x="190" y="435"/>
                      <a:pt x="193" y="446"/>
                    </a:cubicBezTo>
                    <a:cubicBezTo>
                      <a:pt x="193" y="448"/>
                      <a:pt x="194" y="450"/>
                      <a:pt x="197" y="450"/>
                    </a:cubicBezTo>
                    <a:cubicBezTo>
                      <a:pt x="200" y="451"/>
                      <a:pt x="201" y="449"/>
                      <a:pt x="202" y="447"/>
                    </a:cubicBezTo>
                    <a:cubicBezTo>
                      <a:pt x="207" y="440"/>
                      <a:pt x="211" y="433"/>
                      <a:pt x="216" y="426"/>
                    </a:cubicBezTo>
                    <a:cubicBezTo>
                      <a:pt x="217" y="424"/>
                      <a:pt x="218" y="422"/>
                      <a:pt x="218" y="421"/>
                    </a:cubicBezTo>
                    <a:cubicBezTo>
                      <a:pt x="219" y="415"/>
                      <a:pt x="219" y="410"/>
                      <a:pt x="219" y="405"/>
                    </a:cubicBezTo>
                    <a:close/>
                    <a:moveTo>
                      <a:pt x="730" y="56"/>
                    </a:moveTo>
                    <a:cubicBezTo>
                      <a:pt x="730" y="56"/>
                      <a:pt x="730" y="56"/>
                      <a:pt x="730" y="55"/>
                    </a:cubicBezTo>
                    <a:cubicBezTo>
                      <a:pt x="729" y="55"/>
                      <a:pt x="728" y="55"/>
                      <a:pt x="727" y="54"/>
                    </a:cubicBezTo>
                    <a:cubicBezTo>
                      <a:pt x="700" y="47"/>
                      <a:pt x="673" y="39"/>
                      <a:pt x="646" y="32"/>
                    </a:cubicBezTo>
                    <a:cubicBezTo>
                      <a:pt x="643" y="31"/>
                      <a:pt x="640" y="30"/>
                      <a:pt x="638" y="29"/>
                    </a:cubicBezTo>
                    <a:cubicBezTo>
                      <a:pt x="635" y="29"/>
                      <a:pt x="634" y="29"/>
                      <a:pt x="632" y="31"/>
                    </a:cubicBezTo>
                    <a:cubicBezTo>
                      <a:pt x="632" y="32"/>
                      <a:pt x="632" y="33"/>
                      <a:pt x="631" y="33"/>
                    </a:cubicBezTo>
                    <a:cubicBezTo>
                      <a:pt x="629" y="36"/>
                      <a:pt x="631" y="38"/>
                      <a:pt x="632" y="40"/>
                    </a:cubicBezTo>
                    <a:cubicBezTo>
                      <a:pt x="633" y="42"/>
                      <a:pt x="634" y="43"/>
                      <a:pt x="637" y="42"/>
                    </a:cubicBezTo>
                    <a:cubicBezTo>
                      <a:pt x="646" y="40"/>
                      <a:pt x="657" y="46"/>
                      <a:pt x="660" y="55"/>
                    </a:cubicBezTo>
                    <a:cubicBezTo>
                      <a:pt x="661" y="58"/>
                      <a:pt x="664" y="59"/>
                      <a:pt x="667" y="59"/>
                    </a:cubicBezTo>
                    <a:cubicBezTo>
                      <a:pt x="675" y="59"/>
                      <a:pt x="684" y="58"/>
                      <a:pt x="692" y="58"/>
                    </a:cubicBezTo>
                    <a:cubicBezTo>
                      <a:pt x="702" y="58"/>
                      <a:pt x="712" y="57"/>
                      <a:pt x="722" y="57"/>
                    </a:cubicBezTo>
                    <a:cubicBezTo>
                      <a:pt x="725" y="57"/>
                      <a:pt x="727" y="56"/>
                      <a:pt x="730" y="56"/>
                    </a:cubicBezTo>
                    <a:close/>
                    <a:moveTo>
                      <a:pt x="163" y="596"/>
                    </a:moveTo>
                    <a:cubicBezTo>
                      <a:pt x="162" y="598"/>
                      <a:pt x="162" y="600"/>
                      <a:pt x="161" y="601"/>
                    </a:cubicBezTo>
                    <a:cubicBezTo>
                      <a:pt x="158" y="614"/>
                      <a:pt x="155" y="627"/>
                      <a:pt x="151" y="639"/>
                    </a:cubicBezTo>
                    <a:cubicBezTo>
                      <a:pt x="150" y="643"/>
                      <a:pt x="150" y="647"/>
                      <a:pt x="154" y="649"/>
                    </a:cubicBezTo>
                    <a:cubicBezTo>
                      <a:pt x="155" y="649"/>
                      <a:pt x="155" y="650"/>
                      <a:pt x="156" y="650"/>
                    </a:cubicBezTo>
                    <a:cubicBezTo>
                      <a:pt x="157" y="652"/>
                      <a:pt x="158" y="652"/>
                      <a:pt x="159" y="651"/>
                    </a:cubicBezTo>
                    <a:cubicBezTo>
                      <a:pt x="167" y="649"/>
                      <a:pt x="174" y="646"/>
                      <a:pt x="181" y="643"/>
                    </a:cubicBezTo>
                    <a:cubicBezTo>
                      <a:pt x="182" y="643"/>
                      <a:pt x="183" y="642"/>
                      <a:pt x="183" y="641"/>
                    </a:cubicBezTo>
                    <a:cubicBezTo>
                      <a:pt x="184" y="635"/>
                      <a:pt x="186" y="630"/>
                      <a:pt x="189" y="625"/>
                    </a:cubicBezTo>
                    <a:cubicBezTo>
                      <a:pt x="180" y="615"/>
                      <a:pt x="172" y="606"/>
                      <a:pt x="163" y="596"/>
                    </a:cubicBezTo>
                    <a:close/>
                    <a:moveTo>
                      <a:pt x="92" y="352"/>
                    </a:moveTo>
                    <a:cubicBezTo>
                      <a:pt x="92" y="353"/>
                      <a:pt x="93" y="353"/>
                      <a:pt x="93" y="353"/>
                    </a:cubicBezTo>
                    <a:cubicBezTo>
                      <a:pt x="97" y="350"/>
                      <a:pt x="102" y="348"/>
                      <a:pt x="106" y="345"/>
                    </a:cubicBezTo>
                    <a:cubicBezTo>
                      <a:pt x="118" y="338"/>
                      <a:pt x="130" y="331"/>
                      <a:pt x="142" y="324"/>
                    </a:cubicBezTo>
                    <a:cubicBezTo>
                      <a:pt x="145" y="322"/>
                      <a:pt x="146" y="320"/>
                      <a:pt x="146" y="316"/>
                    </a:cubicBezTo>
                    <a:cubicBezTo>
                      <a:pt x="146" y="316"/>
                      <a:pt x="146" y="315"/>
                      <a:pt x="146" y="314"/>
                    </a:cubicBezTo>
                    <a:cubicBezTo>
                      <a:pt x="146" y="309"/>
                      <a:pt x="148" y="305"/>
                      <a:pt x="152" y="302"/>
                    </a:cubicBezTo>
                    <a:cubicBezTo>
                      <a:pt x="155" y="300"/>
                      <a:pt x="156" y="297"/>
                      <a:pt x="158" y="294"/>
                    </a:cubicBezTo>
                    <a:cubicBezTo>
                      <a:pt x="161" y="287"/>
                      <a:pt x="165" y="279"/>
                      <a:pt x="168" y="271"/>
                    </a:cubicBezTo>
                    <a:cubicBezTo>
                      <a:pt x="170" y="268"/>
                      <a:pt x="171" y="265"/>
                      <a:pt x="172" y="261"/>
                    </a:cubicBezTo>
                    <a:cubicBezTo>
                      <a:pt x="172" y="261"/>
                      <a:pt x="172" y="261"/>
                      <a:pt x="172" y="261"/>
                    </a:cubicBezTo>
                    <a:cubicBezTo>
                      <a:pt x="145" y="291"/>
                      <a:pt x="119" y="322"/>
                      <a:pt x="92" y="352"/>
                    </a:cubicBezTo>
                    <a:close/>
                    <a:moveTo>
                      <a:pt x="931" y="166"/>
                    </a:moveTo>
                    <a:cubicBezTo>
                      <a:pt x="932" y="168"/>
                      <a:pt x="932" y="169"/>
                      <a:pt x="933" y="169"/>
                    </a:cubicBezTo>
                    <a:cubicBezTo>
                      <a:pt x="944" y="179"/>
                      <a:pt x="956" y="188"/>
                      <a:pt x="967" y="198"/>
                    </a:cubicBezTo>
                    <a:cubicBezTo>
                      <a:pt x="970" y="200"/>
                      <a:pt x="972" y="202"/>
                      <a:pt x="976" y="199"/>
                    </a:cubicBezTo>
                    <a:cubicBezTo>
                      <a:pt x="977" y="198"/>
                      <a:pt x="978" y="198"/>
                      <a:pt x="980" y="198"/>
                    </a:cubicBezTo>
                    <a:cubicBezTo>
                      <a:pt x="982" y="197"/>
                      <a:pt x="983" y="196"/>
                      <a:pt x="984" y="194"/>
                    </a:cubicBezTo>
                    <a:cubicBezTo>
                      <a:pt x="985" y="189"/>
                      <a:pt x="986" y="185"/>
                      <a:pt x="987" y="181"/>
                    </a:cubicBezTo>
                    <a:cubicBezTo>
                      <a:pt x="988" y="179"/>
                      <a:pt x="987" y="177"/>
                      <a:pt x="985" y="176"/>
                    </a:cubicBezTo>
                    <a:cubicBezTo>
                      <a:pt x="982" y="174"/>
                      <a:pt x="979" y="171"/>
                      <a:pt x="978" y="168"/>
                    </a:cubicBezTo>
                    <a:cubicBezTo>
                      <a:pt x="977" y="164"/>
                      <a:pt x="975" y="164"/>
                      <a:pt x="971" y="164"/>
                    </a:cubicBezTo>
                    <a:cubicBezTo>
                      <a:pt x="962" y="164"/>
                      <a:pt x="952" y="165"/>
                      <a:pt x="943" y="165"/>
                    </a:cubicBezTo>
                    <a:cubicBezTo>
                      <a:pt x="939" y="165"/>
                      <a:pt x="935" y="166"/>
                      <a:pt x="931" y="166"/>
                    </a:cubicBezTo>
                    <a:close/>
                    <a:moveTo>
                      <a:pt x="636" y="305"/>
                    </a:moveTo>
                    <a:cubicBezTo>
                      <a:pt x="632" y="306"/>
                      <a:pt x="594" y="334"/>
                      <a:pt x="592" y="337"/>
                    </a:cubicBezTo>
                    <a:cubicBezTo>
                      <a:pt x="593" y="338"/>
                      <a:pt x="593" y="339"/>
                      <a:pt x="594" y="339"/>
                    </a:cubicBezTo>
                    <a:cubicBezTo>
                      <a:pt x="606" y="342"/>
                      <a:pt x="618" y="345"/>
                      <a:pt x="629" y="349"/>
                    </a:cubicBezTo>
                    <a:cubicBezTo>
                      <a:pt x="632" y="350"/>
                      <a:pt x="634" y="350"/>
                      <a:pt x="636" y="347"/>
                    </a:cubicBezTo>
                    <a:cubicBezTo>
                      <a:pt x="636" y="346"/>
                      <a:pt x="637" y="345"/>
                      <a:pt x="638" y="344"/>
                    </a:cubicBezTo>
                    <a:cubicBezTo>
                      <a:pt x="641" y="343"/>
                      <a:pt x="641" y="342"/>
                      <a:pt x="641" y="339"/>
                    </a:cubicBezTo>
                    <a:cubicBezTo>
                      <a:pt x="639" y="330"/>
                      <a:pt x="638" y="321"/>
                      <a:pt x="637" y="311"/>
                    </a:cubicBezTo>
                    <a:cubicBezTo>
                      <a:pt x="637" y="309"/>
                      <a:pt x="637" y="307"/>
                      <a:pt x="636" y="305"/>
                    </a:cubicBezTo>
                    <a:close/>
                    <a:moveTo>
                      <a:pt x="650" y="982"/>
                    </a:moveTo>
                    <a:cubicBezTo>
                      <a:pt x="649" y="982"/>
                      <a:pt x="648" y="981"/>
                      <a:pt x="648" y="981"/>
                    </a:cubicBezTo>
                    <a:cubicBezTo>
                      <a:pt x="635" y="978"/>
                      <a:pt x="623" y="975"/>
                      <a:pt x="610" y="972"/>
                    </a:cubicBezTo>
                    <a:cubicBezTo>
                      <a:pt x="608" y="972"/>
                      <a:pt x="607" y="972"/>
                      <a:pt x="606" y="974"/>
                    </a:cubicBezTo>
                    <a:cubicBezTo>
                      <a:pt x="605" y="975"/>
                      <a:pt x="603" y="977"/>
                      <a:pt x="601" y="978"/>
                    </a:cubicBezTo>
                    <a:cubicBezTo>
                      <a:pt x="599" y="980"/>
                      <a:pt x="598" y="981"/>
                      <a:pt x="599" y="984"/>
                    </a:cubicBezTo>
                    <a:cubicBezTo>
                      <a:pt x="600" y="992"/>
                      <a:pt x="601" y="1001"/>
                      <a:pt x="602" y="1010"/>
                    </a:cubicBezTo>
                    <a:cubicBezTo>
                      <a:pt x="602" y="1012"/>
                      <a:pt x="602" y="1013"/>
                      <a:pt x="603" y="1016"/>
                    </a:cubicBezTo>
                    <a:cubicBezTo>
                      <a:pt x="619" y="1005"/>
                      <a:pt x="634" y="994"/>
                      <a:pt x="650" y="982"/>
                    </a:cubicBezTo>
                    <a:close/>
                    <a:moveTo>
                      <a:pt x="542" y="987"/>
                    </a:moveTo>
                    <a:cubicBezTo>
                      <a:pt x="544" y="987"/>
                      <a:pt x="545" y="987"/>
                      <a:pt x="545" y="986"/>
                    </a:cubicBezTo>
                    <a:cubicBezTo>
                      <a:pt x="556" y="981"/>
                      <a:pt x="567" y="976"/>
                      <a:pt x="578" y="971"/>
                    </a:cubicBezTo>
                    <a:cubicBezTo>
                      <a:pt x="580" y="970"/>
                      <a:pt x="580" y="969"/>
                      <a:pt x="580" y="967"/>
                    </a:cubicBezTo>
                    <a:cubicBezTo>
                      <a:pt x="580" y="964"/>
                      <a:pt x="579" y="962"/>
                      <a:pt x="576" y="961"/>
                    </a:cubicBezTo>
                    <a:cubicBezTo>
                      <a:pt x="562" y="955"/>
                      <a:pt x="549" y="950"/>
                      <a:pt x="535" y="944"/>
                    </a:cubicBezTo>
                    <a:cubicBezTo>
                      <a:pt x="534" y="944"/>
                      <a:pt x="532" y="943"/>
                      <a:pt x="530" y="943"/>
                    </a:cubicBezTo>
                    <a:cubicBezTo>
                      <a:pt x="534" y="958"/>
                      <a:pt x="538" y="972"/>
                      <a:pt x="542" y="987"/>
                    </a:cubicBezTo>
                    <a:close/>
                    <a:moveTo>
                      <a:pt x="600" y="1168"/>
                    </a:moveTo>
                    <a:cubicBezTo>
                      <a:pt x="602" y="1151"/>
                      <a:pt x="603" y="1134"/>
                      <a:pt x="605" y="1118"/>
                    </a:cubicBezTo>
                    <a:cubicBezTo>
                      <a:pt x="600" y="1115"/>
                      <a:pt x="596" y="1113"/>
                      <a:pt x="594" y="1108"/>
                    </a:cubicBezTo>
                    <a:cubicBezTo>
                      <a:pt x="594" y="1106"/>
                      <a:pt x="592" y="1106"/>
                      <a:pt x="590" y="1106"/>
                    </a:cubicBezTo>
                    <a:cubicBezTo>
                      <a:pt x="586" y="1106"/>
                      <a:pt x="582" y="1106"/>
                      <a:pt x="578" y="1107"/>
                    </a:cubicBezTo>
                    <a:cubicBezTo>
                      <a:pt x="577" y="1107"/>
                      <a:pt x="576" y="1107"/>
                      <a:pt x="575" y="1108"/>
                    </a:cubicBezTo>
                    <a:cubicBezTo>
                      <a:pt x="575" y="1109"/>
                      <a:pt x="575" y="1111"/>
                      <a:pt x="576" y="1112"/>
                    </a:cubicBezTo>
                    <a:cubicBezTo>
                      <a:pt x="581" y="1129"/>
                      <a:pt x="585" y="1146"/>
                      <a:pt x="590" y="1163"/>
                    </a:cubicBezTo>
                    <a:cubicBezTo>
                      <a:pt x="592" y="1168"/>
                      <a:pt x="592" y="1168"/>
                      <a:pt x="597" y="1168"/>
                    </a:cubicBezTo>
                    <a:cubicBezTo>
                      <a:pt x="598" y="1168"/>
                      <a:pt x="599" y="1168"/>
                      <a:pt x="600" y="1168"/>
                    </a:cubicBezTo>
                    <a:close/>
                    <a:moveTo>
                      <a:pt x="148" y="936"/>
                    </a:moveTo>
                    <a:cubicBezTo>
                      <a:pt x="148" y="936"/>
                      <a:pt x="148" y="936"/>
                      <a:pt x="149" y="936"/>
                    </a:cubicBezTo>
                    <a:cubicBezTo>
                      <a:pt x="148" y="935"/>
                      <a:pt x="148" y="935"/>
                      <a:pt x="148" y="934"/>
                    </a:cubicBezTo>
                    <a:cubicBezTo>
                      <a:pt x="146" y="929"/>
                      <a:pt x="143" y="925"/>
                      <a:pt x="141" y="920"/>
                    </a:cubicBezTo>
                    <a:cubicBezTo>
                      <a:pt x="133" y="902"/>
                      <a:pt x="124" y="885"/>
                      <a:pt x="116" y="868"/>
                    </a:cubicBezTo>
                    <a:cubicBezTo>
                      <a:pt x="110" y="855"/>
                      <a:pt x="113" y="856"/>
                      <a:pt x="99" y="858"/>
                    </a:cubicBezTo>
                    <a:cubicBezTo>
                      <a:pt x="98" y="858"/>
                      <a:pt x="98" y="858"/>
                      <a:pt x="97" y="858"/>
                    </a:cubicBezTo>
                    <a:cubicBezTo>
                      <a:pt x="96" y="859"/>
                      <a:pt x="95" y="859"/>
                      <a:pt x="95" y="860"/>
                    </a:cubicBezTo>
                    <a:cubicBezTo>
                      <a:pt x="93" y="862"/>
                      <a:pt x="92" y="865"/>
                      <a:pt x="91" y="868"/>
                    </a:cubicBezTo>
                    <a:cubicBezTo>
                      <a:pt x="110" y="891"/>
                      <a:pt x="129" y="914"/>
                      <a:pt x="148" y="936"/>
                    </a:cubicBezTo>
                    <a:close/>
                    <a:moveTo>
                      <a:pt x="943" y="1063"/>
                    </a:moveTo>
                    <a:cubicBezTo>
                      <a:pt x="942" y="1063"/>
                      <a:pt x="940" y="1063"/>
                      <a:pt x="939" y="1064"/>
                    </a:cubicBezTo>
                    <a:cubicBezTo>
                      <a:pt x="923" y="1069"/>
                      <a:pt x="906" y="1075"/>
                      <a:pt x="890" y="1080"/>
                    </a:cubicBezTo>
                    <a:cubicBezTo>
                      <a:pt x="880" y="1083"/>
                      <a:pt x="871" y="1086"/>
                      <a:pt x="861" y="1090"/>
                    </a:cubicBezTo>
                    <a:cubicBezTo>
                      <a:pt x="859" y="1090"/>
                      <a:pt x="857" y="1091"/>
                      <a:pt x="857" y="1093"/>
                    </a:cubicBezTo>
                    <a:cubicBezTo>
                      <a:pt x="856" y="1096"/>
                      <a:pt x="856" y="1099"/>
                      <a:pt x="856" y="1103"/>
                    </a:cubicBezTo>
                    <a:cubicBezTo>
                      <a:pt x="857" y="1103"/>
                      <a:pt x="858" y="1102"/>
                      <a:pt x="859" y="1102"/>
                    </a:cubicBezTo>
                    <a:cubicBezTo>
                      <a:pt x="876" y="1097"/>
                      <a:pt x="892" y="1092"/>
                      <a:pt x="908" y="1088"/>
                    </a:cubicBezTo>
                    <a:cubicBezTo>
                      <a:pt x="917" y="1085"/>
                      <a:pt x="927" y="1082"/>
                      <a:pt x="937" y="1079"/>
                    </a:cubicBezTo>
                    <a:cubicBezTo>
                      <a:pt x="938" y="1078"/>
                      <a:pt x="940" y="1078"/>
                      <a:pt x="940" y="1076"/>
                    </a:cubicBezTo>
                    <a:cubicBezTo>
                      <a:pt x="941" y="1072"/>
                      <a:pt x="942" y="1067"/>
                      <a:pt x="943" y="1063"/>
                    </a:cubicBezTo>
                    <a:close/>
                    <a:moveTo>
                      <a:pt x="377" y="863"/>
                    </a:moveTo>
                    <a:cubicBezTo>
                      <a:pt x="379" y="864"/>
                      <a:pt x="380" y="865"/>
                      <a:pt x="380" y="865"/>
                    </a:cubicBezTo>
                    <a:cubicBezTo>
                      <a:pt x="390" y="871"/>
                      <a:pt x="399" y="877"/>
                      <a:pt x="409" y="883"/>
                    </a:cubicBezTo>
                    <a:cubicBezTo>
                      <a:pt x="411" y="884"/>
                      <a:pt x="413" y="885"/>
                      <a:pt x="415" y="884"/>
                    </a:cubicBezTo>
                    <a:cubicBezTo>
                      <a:pt x="418" y="882"/>
                      <a:pt x="419" y="881"/>
                      <a:pt x="419" y="877"/>
                    </a:cubicBezTo>
                    <a:cubicBezTo>
                      <a:pt x="419" y="876"/>
                      <a:pt x="419" y="875"/>
                      <a:pt x="419" y="874"/>
                    </a:cubicBezTo>
                    <a:cubicBezTo>
                      <a:pt x="418" y="864"/>
                      <a:pt x="417" y="855"/>
                      <a:pt x="416" y="845"/>
                    </a:cubicBezTo>
                    <a:cubicBezTo>
                      <a:pt x="415" y="842"/>
                      <a:pt x="415" y="839"/>
                      <a:pt x="414" y="836"/>
                    </a:cubicBezTo>
                    <a:cubicBezTo>
                      <a:pt x="401" y="845"/>
                      <a:pt x="390" y="854"/>
                      <a:pt x="377" y="863"/>
                    </a:cubicBezTo>
                    <a:close/>
                    <a:moveTo>
                      <a:pt x="978" y="509"/>
                    </a:moveTo>
                    <a:cubicBezTo>
                      <a:pt x="972" y="510"/>
                      <a:pt x="971" y="511"/>
                      <a:pt x="971" y="516"/>
                    </a:cubicBezTo>
                    <a:cubicBezTo>
                      <a:pt x="971" y="560"/>
                      <a:pt x="971" y="604"/>
                      <a:pt x="971" y="647"/>
                    </a:cubicBezTo>
                    <a:cubicBezTo>
                      <a:pt x="971" y="649"/>
                      <a:pt x="971" y="650"/>
                      <a:pt x="971" y="651"/>
                    </a:cubicBezTo>
                    <a:cubicBezTo>
                      <a:pt x="978" y="651"/>
                      <a:pt x="979" y="650"/>
                      <a:pt x="979" y="645"/>
                    </a:cubicBezTo>
                    <a:cubicBezTo>
                      <a:pt x="979" y="601"/>
                      <a:pt x="978" y="557"/>
                      <a:pt x="978" y="513"/>
                    </a:cubicBezTo>
                    <a:cubicBezTo>
                      <a:pt x="978" y="511"/>
                      <a:pt x="978" y="510"/>
                      <a:pt x="978" y="509"/>
                    </a:cubicBezTo>
                    <a:close/>
                    <a:moveTo>
                      <a:pt x="964" y="421"/>
                    </a:moveTo>
                    <a:cubicBezTo>
                      <a:pt x="961" y="423"/>
                      <a:pt x="958" y="425"/>
                      <a:pt x="955" y="428"/>
                    </a:cubicBezTo>
                    <a:cubicBezTo>
                      <a:pt x="953" y="429"/>
                      <a:pt x="953" y="431"/>
                      <a:pt x="953" y="433"/>
                    </a:cubicBezTo>
                    <a:cubicBezTo>
                      <a:pt x="958" y="448"/>
                      <a:pt x="962" y="464"/>
                      <a:pt x="967" y="479"/>
                    </a:cubicBezTo>
                    <a:cubicBezTo>
                      <a:pt x="967" y="480"/>
                      <a:pt x="968" y="482"/>
                      <a:pt x="969" y="482"/>
                    </a:cubicBezTo>
                    <a:cubicBezTo>
                      <a:pt x="972" y="483"/>
                      <a:pt x="974" y="484"/>
                      <a:pt x="977" y="484"/>
                    </a:cubicBezTo>
                    <a:cubicBezTo>
                      <a:pt x="977" y="482"/>
                      <a:pt x="978" y="481"/>
                      <a:pt x="978" y="479"/>
                    </a:cubicBezTo>
                    <a:cubicBezTo>
                      <a:pt x="978" y="470"/>
                      <a:pt x="978" y="461"/>
                      <a:pt x="978" y="453"/>
                    </a:cubicBezTo>
                    <a:cubicBezTo>
                      <a:pt x="978" y="446"/>
                      <a:pt x="978" y="439"/>
                      <a:pt x="978" y="432"/>
                    </a:cubicBezTo>
                    <a:cubicBezTo>
                      <a:pt x="978" y="429"/>
                      <a:pt x="977" y="427"/>
                      <a:pt x="974" y="426"/>
                    </a:cubicBezTo>
                    <a:cubicBezTo>
                      <a:pt x="971" y="425"/>
                      <a:pt x="968" y="423"/>
                      <a:pt x="964" y="421"/>
                    </a:cubicBezTo>
                    <a:close/>
                    <a:moveTo>
                      <a:pt x="92" y="796"/>
                    </a:moveTo>
                    <a:cubicBezTo>
                      <a:pt x="92" y="796"/>
                      <a:pt x="91" y="796"/>
                      <a:pt x="91" y="796"/>
                    </a:cubicBezTo>
                    <a:cubicBezTo>
                      <a:pt x="91" y="797"/>
                      <a:pt x="92" y="799"/>
                      <a:pt x="92" y="799"/>
                    </a:cubicBezTo>
                    <a:cubicBezTo>
                      <a:pt x="95" y="805"/>
                      <a:pt x="97" y="810"/>
                      <a:pt x="100" y="816"/>
                    </a:cubicBezTo>
                    <a:cubicBezTo>
                      <a:pt x="105" y="826"/>
                      <a:pt x="110" y="836"/>
                      <a:pt x="114" y="847"/>
                    </a:cubicBezTo>
                    <a:cubicBezTo>
                      <a:pt x="115" y="848"/>
                      <a:pt x="116" y="851"/>
                      <a:pt x="118" y="851"/>
                    </a:cubicBezTo>
                    <a:cubicBezTo>
                      <a:pt x="123" y="851"/>
                      <a:pt x="127" y="851"/>
                      <a:pt x="132" y="850"/>
                    </a:cubicBezTo>
                    <a:cubicBezTo>
                      <a:pt x="133" y="849"/>
                      <a:pt x="134" y="846"/>
                      <a:pt x="135" y="844"/>
                    </a:cubicBezTo>
                    <a:cubicBezTo>
                      <a:pt x="136" y="843"/>
                      <a:pt x="137" y="843"/>
                      <a:pt x="137" y="842"/>
                    </a:cubicBezTo>
                    <a:cubicBezTo>
                      <a:pt x="138" y="841"/>
                      <a:pt x="138" y="839"/>
                      <a:pt x="138" y="839"/>
                    </a:cubicBezTo>
                    <a:cubicBezTo>
                      <a:pt x="135" y="834"/>
                      <a:pt x="133" y="829"/>
                      <a:pt x="129" y="825"/>
                    </a:cubicBezTo>
                    <a:cubicBezTo>
                      <a:pt x="118" y="815"/>
                      <a:pt x="106" y="807"/>
                      <a:pt x="95" y="798"/>
                    </a:cubicBezTo>
                    <a:cubicBezTo>
                      <a:pt x="94" y="797"/>
                      <a:pt x="93" y="796"/>
                      <a:pt x="92" y="796"/>
                    </a:cubicBezTo>
                    <a:close/>
                    <a:moveTo>
                      <a:pt x="720" y="267"/>
                    </a:moveTo>
                    <a:cubicBezTo>
                      <a:pt x="717" y="269"/>
                      <a:pt x="715" y="271"/>
                      <a:pt x="713" y="272"/>
                    </a:cubicBezTo>
                    <a:cubicBezTo>
                      <a:pt x="709" y="274"/>
                      <a:pt x="708" y="276"/>
                      <a:pt x="709" y="280"/>
                    </a:cubicBezTo>
                    <a:cubicBezTo>
                      <a:pt x="710" y="288"/>
                      <a:pt x="712" y="296"/>
                      <a:pt x="713" y="304"/>
                    </a:cubicBezTo>
                    <a:cubicBezTo>
                      <a:pt x="713" y="306"/>
                      <a:pt x="714" y="307"/>
                      <a:pt x="714" y="309"/>
                    </a:cubicBezTo>
                    <a:cubicBezTo>
                      <a:pt x="715" y="309"/>
                      <a:pt x="716" y="309"/>
                      <a:pt x="716" y="308"/>
                    </a:cubicBezTo>
                    <a:cubicBezTo>
                      <a:pt x="727" y="301"/>
                      <a:pt x="738" y="294"/>
                      <a:pt x="750" y="287"/>
                    </a:cubicBezTo>
                    <a:cubicBezTo>
                      <a:pt x="750" y="287"/>
                      <a:pt x="751" y="286"/>
                      <a:pt x="752" y="284"/>
                    </a:cubicBezTo>
                    <a:cubicBezTo>
                      <a:pt x="741" y="278"/>
                      <a:pt x="731" y="272"/>
                      <a:pt x="720" y="267"/>
                    </a:cubicBezTo>
                    <a:close/>
                    <a:moveTo>
                      <a:pt x="1024" y="379"/>
                    </a:moveTo>
                    <a:cubicBezTo>
                      <a:pt x="1024" y="379"/>
                      <a:pt x="1024" y="378"/>
                      <a:pt x="1024" y="378"/>
                    </a:cubicBezTo>
                    <a:cubicBezTo>
                      <a:pt x="1018" y="375"/>
                      <a:pt x="1012" y="371"/>
                      <a:pt x="1006" y="368"/>
                    </a:cubicBezTo>
                    <a:cubicBezTo>
                      <a:pt x="1000" y="364"/>
                      <a:pt x="994" y="361"/>
                      <a:pt x="988" y="358"/>
                    </a:cubicBezTo>
                    <a:cubicBezTo>
                      <a:pt x="982" y="354"/>
                      <a:pt x="976" y="351"/>
                      <a:pt x="970" y="348"/>
                    </a:cubicBezTo>
                    <a:cubicBezTo>
                      <a:pt x="972" y="358"/>
                      <a:pt x="975" y="368"/>
                      <a:pt x="978" y="378"/>
                    </a:cubicBezTo>
                    <a:cubicBezTo>
                      <a:pt x="979" y="380"/>
                      <a:pt x="980" y="380"/>
                      <a:pt x="982" y="380"/>
                    </a:cubicBezTo>
                    <a:cubicBezTo>
                      <a:pt x="989" y="381"/>
                      <a:pt x="995" y="382"/>
                      <a:pt x="999" y="388"/>
                    </a:cubicBezTo>
                    <a:cubicBezTo>
                      <a:pt x="1001" y="389"/>
                      <a:pt x="1003" y="389"/>
                      <a:pt x="1005" y="388"/>
                    </a:cubicBezTo>
                    <a:cubicBezTo>
                      <a:pt x="1009" y="387"/>
                      <a:pt x="1013" y="385"/>
                      <a:pt x="1017" y="383"/>
                    </a:cubicBezTo>
                    <a:cubicBezTo>
                      <a:pt x="1019" y="382"/>
                      <a:pt x="1022" y="380"/>
                      <a:pt x="1024" y="379"/>
                    </a:cubicBezTo>
                    <a:close/>
                    <a:moveTo>
                      <a:pt x="689" y="228"/>
                    </a:moveTo>
                    <a:cubicBezTo>
                      <a:pt x="689" y="228"/>
                      <a:pt x="688" y="227"/>
                      <a:pt x="688" y="227"/>
                    </a:cubicBezTo>
                    <a:cubicBezTo>
                      <a:pt x="685" y="218"/>
                      <a:pt x="683" y="209"/>
                      <a:pt x="680" y="200"/>
                    </a:cubicBezTo>
                    <a:cubicBezTo>
                      <a:pt x="679" y="197"/>
                      <a:pt x="678" y="196"/>
                      <a:pt x="675" y="197"/>
                    </a:cubicBezTo>
                    <a:cubicBezTo>
                      <a:pt x="665" y="199"/>
                      <a:pt x="655" y="201"/>
                      <a:pt x="646" y="203"/>
                    </a:cubicBezTo>
                    <a:cubicBezTo>
                      <a:pt x="643" y="204"/>
                      <a:pt x="640" y="203"/>
                      <a:pt x="640" y="207"/>
                    </a:cubicBezTo>
                    <a:cubicBezTo>
                      <a:pt x="639" y="210"/>
                      <a:pt x="642" y="211"/>
                      <a:pt x="645" y="212"/>
                    </a:cubicBezTo>
                    <a:cubicBezTo>
                      <a:pt x="655" y="218"/>
                      <a:pt x="665" y="224"/>
                      <a:pt x="676" y="229"/>
                    </a:cubicBezTo>
                    <a:cubicBezTo>
                      <a:pt x="678" y="230"/>
                      <a:pt x="680" y="232"/>
                      <a:pt x="683" y="233"/>
                    </a:cubicBezTo>
                    <a:cubicBezTo>
                      <a:pt x="685" y="234"/>
                      <a:pt x="689" y="231"/>
                      <a:pt x="689" y="228"/>
                    </a:cubicBezTo>
                    <a:close/>
                    <a:moveTo>
                      <a:pt x="750" y="910"/>
                    </a:moveTo>
                    <a:cubicBezTo>
                      <a:pt x="751" y="909"/>
                      <a:pt x="752" y="909"/>
                      <a:pt x="752" y="909"/>
                    </a:cubicBezTo>
                    <a:cubicBezTo>
                      <a:pt x="760" y="904"/>
                      <a:pt x="767" y="898"/>
                      <a:pt x="775" y="893"/>
                    </a:cubicBezTo>
                    <a:cubicBezTo>
                      <a:pt x="776" y="892"/>
                      <a:pt x="777" y="890"/>
                      <a:pt x="776" y="889"/>
                    </a:cubicBezTo>
                    <a:cubicBezTo>
                      <a:pt x="776" y="886"/>
                      <a:pt x="775" y="883"/>
                      <a:pt x="775" y="881"/>
                    </a:cubicBezTo>
                    <a:cubicBezTo>
                      <a:pt x="775" y="878"/>
                      <a:pt x="774" y="877"/>
                      <a:pt x="771" y="876"/>
                    </a:cubicBezTo>
                    <a:cubicBezTo>
                      <a:pt x="764" y="874"/>
                      <a:pt x="756" y="871"/>
                      <a:pt x="748" y="869"/>
                    </a:cubicBezTo>
                    <a:cubicBezTo>
                      <a:pt x="743" y="867"/>
                      <a:pt x="739" y="870"/>
                      <a:pt x="741" y="876"/>
                    </a:cubicBezTo>
                    <a:cubicBezTo>
                      <a:pt x="743" y="886"/>
                      <a:pt x="746" y="897"/>
                      <a:pt x="749" y="907"/>
                    </a:cubicBezTo>
                    <a:cubicBezTo>
                      <a:pt x="749" y="908"/>
                      <a:pt x="750" y="909"/>
                      <a:pt x="750" y="910"/>
                    </a:cubicBezTo>
                    <a:close/>
                    <a:moveTo>
                      <a:pt x="448" y="539"/>
                    </a:moveTo>
                    <a:cubicBezTo>
                      <a:pt x="446" y="541"/>
                      <a:pt x="445" y="542"/>
                      <a:pt x="444" y="544"/>
                    </a:cubicBezTo>
                    <a:cubicBezTo>
                      <a:pt x="438" y="549"/>
                      <a:pt x="433" y="555"/>
                      <a:pt x="428" y="561"/>
                    </a:cubicBezTo>
                    <a:cubicBezTo>
                      <a:pt x="424" y="564"/>
                      <a:pt x="422" y="567"/>
                      <a:pt x="424" y="572"/>
                    </a:cubicBezTo>
                    <a:cubicBezTo>
                      <a:pt x="424" y="573"/>
                      <a:pt x="425" y="573"/>
                      <a:pt x="424" y="574"/>
                    </a:cubicBezTo>
                    <a:cubicBezTo>
                      <a:pt x="424" y="577"/>
                      <a:pt x="426" y="579"/>
                      <a:pt x="429" y="580"/>
                    </a:cubicBezTo>
                    <a:cubicBezTo>
                      <a:pt x="436" y="583"/>
                      <a:pt x="443" y="586"/>
                      <a:pt x="450" y="589"/>
                    </a:cubicBezTo>
                    <a:cubicBezTo>
                      <a:pt x="451" y="590"/>
                      <a:pt x="452" y="590"/>
                      <a:pt x="455" y="591"/>
                    </a:cubicBezTo>
                    <a:cubicBezTo>
                      <a:pt x="453" y="573"/>
                      <a:pt x="450" y="557"/>
                      <a:pt x="448" y="539"/>
                    </a:cubicBezTo>
                    <a:close/>
                    <a:moveTo>
                      <a:pt x="1163" y="574"/>
                    </a:moveTo>
                    <a:cubicBezTo>
                      <a:pt x="1163" y="567"/>
                      <a:pt x="1162" y="561"/>
                      <a:pt x="1162" y="554"/>
                    </a:cubicBezTo>
                    <a:cubicBezTo>
                      <a:pt x="1162" y="548"/>
                      <a:pt x="1161" y="541"/>
                      <a:pt x="1161" y="535"/>
                    </a:cubicBezTo>
                    <a:cubicBezTo>
                      <a:pt x="1161" y="533"/>
                      <a:pt x="1160" y="531"/>
                      <a:pt x="1158" y="530"/>
                    </a:cubicBezTo>
                    <a:cubicBezTo>
                      <a:pt x="1156" y="530"/>
                      <a:pt x="1154" y="530"/>
                      <a:pt x="1153" y="532"/>
                    </a:cubicBezTo>
                    <a:cubicBezTo>
                      <a:pt x="1151" y="535"/>
                      <a:pt x="1148" y="539"/>
                      <a:pt x="1145" y="542"/>
                    </a:cubicBezTo>
                    <a:cubicBezTo>
                      <a:pt x="1143" y="545"/>
                      <a:pt x="1142" y="548"/>
                      <a:pt x="1143" y="551"/>
                    </a:cubicBezTo>
                    <a:cubicBezTo>
                      <a:pt x="1144" y="560"/>
                      <a:pt x="1145" y="568"/>
                      <a:pt x="1146" y="577"/>
                    </a:cubicBezTo>
                    <a:cubicBezTo>
                      <a:pt x="1146" y="584"/>
                      <a:pt x="1146" y="584"/>
                      <a:pt x="1153" y="587"/>
                    </a:cubicBezTo>
                    <a:cubicBezTo>
                      <a:pt x="1154" y="587"/>
                      <a:pt x="1154" y="587"/>
                      <a:pt x="1155" y="587"/>
                    </a:cubicBezTo>
                    <a:cubicBezTo>
                      <a:pt x="1156" y="588"/>
                      <a:pt x="1158" y="588"/>
                      <a:pt x="1159" y="586"/>
                    </a:cubicBezTo>
                    <a:cubicBezTo>
                      <a:pt x="1162" y="584"/>
                      <a:pt x="1163" y="582"/>
                      <a:pt x="1163" y="579"/>
                    </a:cubicBezTo>
                    <a:cubicBezTo>
                      <a:pt x="1163" y="577"/>
                      <a:pt x="1163" y="575"/>
                      <a:pt x="1163" y="574"/>
                    </a:cubicBezTo>
                    <a:close/>
                    <a:moveTo>
                      <a:pt x="887" y="348"/>
                    </a:moveTo>
                    <a:cubicBezTo>
                      <a:pt x="893" y="351"/>
                      <a:pt x="897" y="353"/>
                      <a:pt x="901" y="356"/>
                    </a:cubicBezTo>
                    <a:cubicBezTo>
                      <a:pt x="906" y="358"/>
                      <a:pt x="911" y="361"/>
                      <a:pt x="915" y="363"/>
                    </a:cubicBezTo>
                    <a:cubicBezTo>
                      <a:pt x="920" y="365"/>
                      <a:pt x="924" y="368"/>
                      <a:pt x="930" y="370"/>
                    </a:cubicBezTo>
                    <a:cubicBezTo>
                      <a:pt x="929" y="368"/>
                      <a:pt x="929" y="366"/>
                      <a:pt x="929" y="365"/>
                    </a:cubicBezTo>
                    <a:cubicBezTo>
                      <a:pt x="926" y="356"/>
                      <a:pt x="923" y="347"/>
                      <a:pt x="921" y="338"/>
                    </a:cubicBezTo>
                    <a:cubicBezTo>
                      <a:pt x="920" y="332"/>
                      <a:pt x="917" y="328"/>
                      <a:pt x="911" y="328"/>
                    </a:cubicBezTo>
                    <a:cubicBezTo>
                      <a:pt x="909" y="328"/>
                      <a:pt x="907" y="328"/>
                      <a:pt x="905" y="329"/>
                    </a:cubicBezTo>
                    <a:cubicBezTo>
                      <a:pt x="902" y="333"/>
                      <a:pt x="898" y="337"/>
                      <a:pt x="895" y="340"/>
                    </a:cubicBezTo>
                    <a:cubicBezTo>
                      <a:pt x="892" y="343"/>
                      <a:pt x="890" y="345"/>
                      <a:pt x="887" y="348"/>
                    </a:cubicBezTo>
                    <a:close/>
                    <a:moveTo>
                      <a:pt x="433" y="348"/>
                    </a:moveTo>
                    <a:cubicBezTo>
                      <a:pt x="433" y="348"/>
                      <a:pt x="434" y="348"/>
                      <a:pt x="434" y="348"/>
                    </a:cubicBezTo>
                    <a:cubicBezTo>
                      <a:pt x="440" y="341"/>
                      <a:pt x="446" y="334"/>
                      <a:pt x="453" y="327"/>
                    </a:cubicBezTo>
                    <a:cubicBezTo>
                      <a:pt x="455" y="324"/>
                      <a:pt x="457" y="321"/>
                      <a:pt x="460" y="318"/>
                    </a:cubicBezTo>
                    <a:cubicBezTo>
                      <a:pt x="462" y="316"/>
                      <a:pt x="462" y="314"/>
                      <a:pt x="461" y="311"/>
                    </a:cubicBezTo>
                    <a:cubicBezTo>
                      <a:pt x="460" y="308"/>
                      <a:pt x="458" y="308"/>
                      <a:pt x="455" y="308"/>
                    </a:cubicBezTo>
                    <a:cubicBezTo>
                      <a:pt x="447" y="307"/>
                      <a:pt x="438" y="307"/>
                      <a:pt x="430" y="306"/>
                    </a:cubicBezTo>
                    <a:cubicBezTo>
                      <a:pt x="429" y="306"/>
                      <a:pt x="428" y="307"/>
                      <a:pt x="427" y="307"/>
                    </a:cubicBezTo>
                    <a:cubicBezTo>
                      <a:pt x="428" y="320"/>
                      <a:pt x="430" y="333"/>
                      <a:pt x="432" y="347"/>
                    </a:cubicBezTo>
                    <a:cubicBezTo>
                      <a:pt x="432" y="347"/>
                      <a:pt x="432" y="347"/>
                      <a:pt x="433" y="348"/>
                    </a:cubicBezTo>
                    <a:close/>
                    <a:moveTo>
                      <a:pt x="1048" y="798"/>
                    </a:moveTo>
                    <a:cubicBezTo>
                      <a:pt x="1035" y="782"/>
                      <a:pt x="1023" y="766"/>
                      <a:pt x="1011" y="750"/>
                    </a:cubicBezTo>
                    <a:cubicBezTo>
                      <a:pt x="1011" y="750"/>
                      <a:pt x="1011" y="750"/>
                      <a:pt x="1010" y="750"/>
                    </a:cubicBezTo>
                    <a:cubicBezTo>
                      <a:pt x="1017" y="772"/>
                      <a:pt x="1023" y="794"/>
                      <a:pt x="1030" y="816"/>
                    </a:cubicBezTo>
                    <a:cubicBezTo>
                      <a:pt x="1034" y="815"/>
                      <a:pt x="1038" y="814"/>
                      <a:pt x="1042" y="812"/>
                    </a:cubicBezTo>
                    <a:cubicBezTo>
                      <a:pt x="1043" y="812"/>
                      <a:pt x="1043" y="810"/>
                      <a:pt x="1043" y="809"/>
                    </a:cubicBezTo>
                    <a:cubicBezTo>
                      <a:pt x="1044" y="805"/>
                      <a:pt x="1045" y="802"/>
                      <a:pt x="1048" y="798"/>
                    </a:cubicBezTo>
                    <a:close/>
                    <a:moveTo>
                      <a:pt x="442" y="72"/>
                    </a:moveTo>
                    <a:cubicBezTo>
                      <a:pt x="451" y="73"/>
                      <a:pt x="458" y="73"/>
                      <a:pt x="466" y="73"/>
                    </a:cubicBezTo>
                    <a:cubicBezTo>
                      <a:pt x="475" y="74"/>
                      <a:pt x="484" y="74"/>
                      <a:pt x="493" y="74"/>
                    </a:cubicBezTo>
                    <a:cubicBezTo>
                      <a:pt x="506" y="75"/>
                      <a:pt x="519" y="75"/>
                      <a:pt x="531" y="75"/>
                    </a:cubicBezTo>
                    <a:cubicBezTo>
                      <a:pt x="547" y="76"/>
                      <a:pt x="562" y="77"/>
                      <a:pt x="577" y="77"/>
                    </a:cubicBezTo>
                    <a:cubicBezTo>
                      <a:pt x="586" y="77"/>
                      <a:pt x="595" y="78"/>
                      <a:pt x="604" y="78"/>
                    </a:cubicBezTo>
                    <a:cubicBezTo>
                      <a:pt x="605" y="78"/>
                      <a:pt x="606" y="77"/>
                      <a:pt x="607" y="76"/>
                    </a:cubicBezTo>
                    <a:cubicBezTo>
                      <a:pt x="609" y="74"/>
                      <a:pt x="609" y="72"/>
                      <a:pt x="611" y="69"/>
                    </a:cubicBezTo>
                    <a:cubicBezTo>
                      <a:pt x="609" y="69"/>
                      <a:pt x="608" y="69"/>
                      <a:pt x="606" y="69"/>
                    </a:cubicBezTo>
                    <a:cubicBezTo>
                      <a:pt x="591" y="69"/>
                      <a:pt x="576" y="69"/>
                      <a:pt x="561" y="70"/>
                    </a:cubicBezTo>
                    <a:cubicBezTo>
                      <a:pt x="540" y="70"/>
                      <a:pt x="520" y="70"/>
                      <a:pt x="499" y="71"/>
                    </a:cubicBezTo>
                    <a:cubicBezTo>
                      <a:pt x="481" y="71"/>
                      <a:pt x="463" y="71"/>
                      <a:pt x="444" y="72"/>
                    </a:cubicBezTo>
                    <a:cubicBezTo>
                      <a:pt x="444" y="72"/>
                      <a:pt x="444" y="72"/>
                      <a:pt x="442" y="72"/>
                    </a:cubicBezTo>
                    <a:close/>
                    <a:moveTo>
                      <a:pt x="858" y="877"/>
                    </a:moveTo>
                    <a:cubicBezTo>
                      <a:pt x="858" y="877"/>
                      <a:pt x="858" y="877"/>
                      <a:pt x="858" y="877"/>
                    </a:cubicBezTo>
                    <a:cubicBezTo>
                      <a:pt x="867" y="877"/>
                      <a:pt x="876" y="877"/>
                      <a:pt x="884" y="877"/>
                    </a:cubicBezTo>
                    <a:cubicBezTo>
                      <a:pt x="887" y="877"/>
                      <a:pt x="891" y="874"/>
                      <a:pt x="891" y="872"/>
                    </a:cubicBezTo>
                    <a:cubicBezTo>
                      <a:pt x="891" y="869"/>
                      <a:pt x="887" y="866"/>
                      <a:pt x="884" y="866"/>
                    </a:cubicBezTo>
                    <a:cubicBezTo>
                      <a:pt x="875" y="865"/>
                      <a:pt x="866" y="865"/>
                      <a:pt x="858" y="865"/>
                    </a:cubicBezTo>
                    <a:cubicBezTo>
                      <a:pt x="849" y="864"/>
                      <a:pt x="840" y="864"/>
                      <a:pt x="831" y="864"/>
                    </a:cubicBezTo>
                    <a:cubicBezTo>
                      <a:pt x="828" y="864"/>
                      <a:pt x="825" y="864"/>
                      <a:pt x="823" y="864"/>
                    </a:cubicBezTo>
                    <a:cubicBezTo>
                      <a:pt x="820" y="864"/>
                      <a:pt x="819" y="865"/>
                      <a:pt x="820" y="868"/>
                    </a:cubicBezTo>
                    <a:cubicBezTo>
                      <a:pt x="821" y="869"/>
                      <a:pt x="822" y="871"/>
                      <a:pt x="822" y="872"/>
                    </a:cubicBezTo>
                    <a:cubicBezTo>
                      <a:pt x="823" y="875"/>
                      <a:pt x="825" y="876"/>
                      <a:pt x="828" y="876"/>
                    </a:cubicBezTo>
                    <a:cubicBezTo>
                      <a:pt x="838" y="876"/>
                      <a:pt x="848" y="877"/>
                      <a:pt x="858" y="877"/>
                    </a:cubicBezTo>
                    <a:close/>
                    <a:moveTo>
                      <a:pt x="415" y="450"/>
                    </a:moveTo>
                    <a:cubicBezTo>
                      <a:pt x="415" y="449"/>
                      <a:pt x="415" y="448"/>
                      <a:pt x="415" y="447"/>
                    </a:cubicBezTo>
                    <a:cubicBezTo>
                      <a:pt x="415" y="446"/>
                      <a:pt x="415" y="445"/>
                      <a:pt x="415" y="444"/>
                    </a:cubicBezTo>
                    <a:cubicBezTo>
                      <a:pt x="415" y="439"/>
                      <a:pt x="415" y="439"/>
                      <a:pt x="410" y="437"/>
                    </a:cubicBezTo>
                    <a:cubicBezTo>
                      <a:pt x="399" y="434"/>
                      <a:pt x="388" y="431"/>
                      <a:pt x="377" y="427"/>
                    </a:cubicBezTo>
                    <a:cubicBezTo>
                      <a:pt x="372" y="425"/>
                      <a:pt x="369" y="425"/>
                      <a:pt x="366" y="430"/>
                    </a:cubicBezTo>
                    <a:cubicBezTo>
                      <a:pt x="366" y="431"/>
                      <a:pt x="364" y="432"/>
                      <a:pt x="363" y="433"/>
                    </a:cubicBezTo>
                    <a:cubicBezTo>
                      <a:pt x="362" y="434"/>
                      <a:pt x="360" y="435"/>
                      <a:pt x="362" y="438"/>
                    </a:cubicBezTo>
                    <a:cubicBezTo>
                      <a:pt x="363" y="440"/>
                      <a:pt x="363" y="444"/>
                      <a:pt x="367" y="444"/>
                    </a:cubicBezTo>
                    <a:cubicBezTo>
                      <a:pt x="381" y="446"/>
                      <a:pt x="395" y="448"/>
                      <a:pt x="409" y="450"/>
                    </a:cubicBezTo>
                    <a:cubicBezTo>
                      <a:pt x="411" y="450"/>
                      <a:pt x="413" y="450"/>
                      <a:pt x="415" y="450"/>
                    </a:cubicBezTo>
                    <a:close/>
                    <a:moveTo>
                      <a:pt x="987" y="475"/>
                    </a:moveTo>
                    <a:cubicBezTo>
                      <a:pt x="988" y="474"/>
                      <a:pt x="989" y="474"/>
                      <a:pt x="989" y="473"/>
                    </a:cubicBezTo>
                    <a:cubicBezTo>
                      <a:pt x="996" y="466"/>
                      <a:pt x="1003" y="460"/>
                      <a:pt x="1010" y="453"/>
                    </a:cubicBezTo>
                    <a:cubicBezTo>
                      <a:pt x="1013" y="450"/>
                      <a:pt x="1013" y="449"/>
                      <a:pt x="1011" y="446"/>
                    </a:cubicBezTo>
                    <a:cubicBezTo>
                      <a:pt x="1006" y="440"/>
                      <a:pt x="1001" y="434"/>
                      <a:pt x="996" y="428"/>
                    </a:cubicBezTo>
                    <a:cubicBezTo>
                      <a:pt x="993" y="425"/>
                      <a:pt x="992" y="425"/>
                      <a:pt x="988" y="426"/>
                    </a:cubicBezTo>
                    <a:cubicBezTo>
                      <a:pt x="986" y="427"/>
                      <a:pt x="986" y="430"/>
                      <a:pt x="986" y="432"/>
                    </a:cubicBezTo>
                    <a:cubicBezTo>
                      <a:pt x="986" y="445"/>
                      <a:pt x="986" y="458"/>
                      <a:pt x="986" y="472"/>
                    </a:cubicBezTo>
                    <a:cubicBezTo>
                      <a:pt x="986" y="473"/>
                      <a:pt x="986" y="473"/>
                      <a:pt x="987" y="475"/>
                    </a:cubicBezTo>
                    <a:close/>
                    <a:moveTo>
                      <a:pt x="246" y="228"/>
                    </a:moveTo>
                    <a:cubicBezTo>
                      <a:pt x="245" y="228"/>
                      <a:pt x="245" y="227"/>
                      <a:pt x="245" y="228"/>
                    </a:cubicBezTo>
                    <a:cubicBezTo>
                      <a:pt x="234" y="230"/>
                      <a:pt x="223" y="233"/>
                      <a:pt x="212" y="235"/>
                    </a:cubicBezTo>
                    <a:cubicBezTo>
                      <a:pt x="210" y="236"/>
                      <a:pt x="209" y="237"/>
                      <a:pt x="209" y="239"/>
                    </a:cubicBezTo>
                    <a:cubicBezTo>
                      <a:pt x="209" y="246"/>
                      <a:pt x="205" y="252"/>
                      <a:pt x="199" y="255"/>
                    </a:cubicBezTo>
                    <a:cubicBezTo>
                      <a:pt x="198" y="256"/>
                      <a:pt x="197" y="257"/>
                      <a:pt x="197" y="258"/>
                    </a:cubicBezTo>
                    <a:cubicBezTo>
                      <a:pt x="198" y="263"/>
                      <a:pt x="199" y="267"/>
                      <a:pt x="201" y="272"/>
                    </a:cubicBezTo>
                    <a:cubicBezTo>
                      <a:pt x="205" y="270"/>
                      <a:pt x="243" y="232"/>
                      <a:pt x="246" y="228"/>
                    </a:cubicBezTo>
                    <a:close/>
                    <a:moveTo>
                      <a:pt x="1059" y="372"/>
                    </a:moveTo>
                    <a:cubicBezTo>
                      <a:pt x="1061" y="375"/>
                      <a:pt x="1062" y="378"/>
                      <a:pt x="1064" y="382"/>
                    </a:cubicBezTo>
                    <a:cubicBezTo>
                      <a:pt x="1065" y="384"/>
                      <a:pt x="1066" y="385"/>
                      <a:pt x="1069" y="385"/>
                    </a:cubicBezTo>
                    <a:cubicBezTo>
                      <a:pt x="1071" y="385"/>
                      <a:pt x="1073" y="384"/>
                      <a:pt x="1074" y="385"/>
                    </a:cubicBezTo>
                    <a:cubicBezTo>
                      <a:pt x="1078" y="387"/>
                      <a:pt x="1080" y="386"/>
                      <a:pt x="1082" y="383"/>
                    </a:cubicBezTo>
                    <a:cubicBezTo>
                      <a:pt x="1089" y="375"/>
                      <a:pt x="1097" y="368"/>
                      <a:pt x="1104" y="360"/>
                    </a:cubicBezTo>
                    <a:cubicBezTo>
                      <a:pt x="1105" y="360"/>
                      <a:pt x="1105" y="359"/>
                      <a:pt x="1105" y="358"/>
                    </a:cubicBezTo>
                    <a:cubicBezTo>
                      <a:pt x="1104" y="357"/>
                      <a:pt x="1103" y="356"/>
                      <a:pt x="1102" y="355"/>
                    </a:cubicBezTo>
                    <a:cubicBezTo>
                      <a:pt x="1100" y="352"/>
                      <a:pt x="1098" y="352"/>
                      <a:pt x="1095" y="354"/>
                    </a:cubicBezTo>
                    <a:cubicBezTo>
                      <a:pt x="1085" y="359"/>
                      <a:pt x="1074" y="364"/>
                      <a:pt x="1063" y="369"/>
                    </a:cubicBezTo>
                    <a:cubicBezTo>
                      <a:pt x="1062" y="370"/>
                      <a:pt x="1061" y="370"/>
                      <a:pt x="1059" y="372"/>
                    </a:cubicBezTo>
                    <a:close/>
                    <a:moveTo>
                      <a:pt x="1109" y="893"/>
                    </a:moveTo>
                    <a:cubicBezTo>
                      <a:pt x="1110" y="893"/>
                      <a:pt x="1110" y="893"/>
                      <a:pt x="1110" y="893"/>
                    </a:cubicBezTo>
                    <a:cubicBezTo>
                      <a:pt x="1126" y="868"/>
                      <a:pt x="1141" y="844"/>
                      <a:pt x="1157" y="819"/>
                    </a:cubicBezTo>
                    <a:cubicBezTo>
                      <a:pt x="1157" y="819"/>
                      <a:pt x="1157" y="818"/>
                      <a:pt x="1157" y="818"/>
                    </a:cubicBezTo>
                    <a:cubicBezTo>
                      <a:pt x="1157" y="818"/>
                      <a:pt x="1157" y="818"/>
                      <a:pt x="1157" y="818"/>
                    </a:cubicBezTo>
                    <a:cubicBezTo>
                      <a:pt x="1157" y="817"/>
                      <a:pt x="1157" y="817"/>
                      <a:pt x="1156" y="817"/>
                    </a:cubicBezTo>
                    <a:cubicBezTo>
                      <a:pt x="1155" y="817"/>
                      <a:pt x="1154" y="818"/>
                      <a:pt x="1153" y="819"/>
                    </a:cubicBezTo>
                    <a:cubicBezTo>
                      <a:pt x="1147" y="823"/>
                      <a:pt x="1141" y="826"/>
                      <a:pt x="1135" y="830"/>
                    </a:cubicBezTo>
                    <a:cubicBezTo>
                      <a:pt x="1132" y="832"/>
                      <a:pt x="1130" y="834"/>
                      <a:pt x="1129" y="836"/>
                    </a:cubicBezTo>
                    <a:cubicBezTo>
                      <a:pt x="1124" y="853"/>
                      <a:pt x="1118" y="869"/>
                      <a:pt x="1112" y="886"/>
                    </a:cubicBezTo>
                    <a:cubicBezTo>
                      <a:pt x="1111" y="888"/>
                      <a:pt x="1110" y="890"/>
                      <a:pt x="1109" y="893"/>
                    </a:cubicBezTo>
                    <a:close/>
                    <a:moveTo>
                      <a:pt x="566" y="1077"/>
                    </a:moveTo>
                    <a:cubicBezTo>
                      <a:pt x="568" y="1078"/>
                      <a:pt x="569" y="1079"/>
                      <a:pt x="571" y="1079"/>
                    </a:cubicBezTo>
                    <a:cubicBezTo>
                      <a:pt x="577" y="1083"/>
                      <a:pt x="583" y="1085"/>
                      <a:pt x="589" y="1089"/>
                    </a:cubicBezTo>
                    <a:cubicBezTo>
                      <a:pt x="594" y="1092"/>
                      <a:pt x="597" y="1092"/>
                      <a:pt x="601" y="1088"/>
                    </a:cubicBezTo>
                    <a:cubicBezTo>
                      <a:pt x="603" y="1086"/>
                      <a:pt x="604" y="1085"/>
                      <a:pt x="604" y="1082"/>
                    </a:cubicBezTo>
                    <a:cubicBezTo>
                      <a:pt x="604" y="1078"/>
                      <a:pt x="603" y="1074"/>
                      <a:pt x="603" y="1069"/>
                    </a:cubicBezTo>
                    <a:cubicBezTo>
                      <a:pt x="603" y="1067"/>
                      <a:pt x="601" y="1066"/>
                      <a:pt x="599" y="1065"/>
                    </a:cubicBezTo>
                    <a:cubicBezTo>
                      <a:pt x="593" y="1065"/>
                      <a:pt x="587" y="1064"/>
                      <a:pt x="580" y="1063"/>
                    </a:cubicBezTo>
                    <a:cubicBezTo>
                      <a:pt x="578" y="1062"/>
                      <a:pt x="577" y="1063"/>
                      <a:pt x="576" y="1065"/>
                    </a:cubicBezTo>
                    <a:cubicBezTo>
                      <a:pt x="574" y="1069"/>
                      <a:pt x="571" y="1073"/>
                      <a:pt x="566" y="1077"/>
                    </a:cubicBezTo>
                    <a:close/>
                    <a:moveTo>
                      <a:pt x="1165" y="620"/>
                    </a:moveTo>
                    <a:cubicBezTo>
                      <a:pt x="1161" y="622"/>
                      <a:pt x="1159" y="624"/>
                      <a:pt x="1156" y="626"/>
                    </a:cubicBezTo>
                    <a:cubicBezTo>
                      <a:pt x="1152" y="628"/>
                      <a:pt x="1152" y="629"/>
                      <a:pt x="1153" y="633"/>
                    </a:cubicBezTo>
                    <a:cubicBezTo>
                      <a:pt x="1155" y="650"/>
                      <a:pt x="1157" y="667"/>
                      <a:pt x="1159" y="683"/>
                    </a:cubicBezTo>
                    <a:cubicBezTo>
                      <a:pt x="1160" y="686"/>
                      <a:pt x="1161" y="688"/>
                      <a:pt x="1162" y="690"/>
                    </a:cubicBezTo>
                    <a:cubicBezTo>
                      <a:pt x="1163" y="691"/>
                      <a:pt x="1164" y="692"/>
                      <a:pt x="1166" y="692"/>
                    </a:cubicBezTo>
                    <a:cubicBezTo>
                      <a:pt x="1168" y="692"/>
                      <a:pt x="1168" y="690"/>
                      <a:pt x="1168" y="688"/>
                    </a:cubicBezTo>
                    <a:cubicBezTo>
                      <a:pt x="1168" y="685"/>
                      <a:pt x="1168" y="681"/>
                      <a:pt x="1167" y="678"/>
                    </a:cubicBezTo>
                    <a:cubicBezTo>
                      <a:pt x="1167" y="665"/>
                      <a:pt x="1166" y="652"/>
                      <a:pt x="1166" y="638"/>
                    </a:cubicBezTo>
                    <a:cubicBezTo>
                      <a:pt x="1165" y="632"/>
                      <a:pt x="1165" y="626"/>
                      <a:pt x="1165" y="620"/>
                    </a:cubicBezTo>
                    <a:close/>
                    <a:moveTo>
                      <a:pt x="1152" y="433"/>
                    </a:moveTo>
                    <a:cubicBezTo>
                      <a:pt x="1151" y="433"/>
                      <a:pt x="1151" y="433"/>
                      <a:pt x="1151" y="433"/>
                    </a:cubicBezTo>
                    <a:cubicBezTo>
                      <a:pt x="1151" y="434"/>
                      <a:pt x="1151" y="435"/>
                      <a:pt x="1151" y="436"/>
                    </a:cubicBezTo>
                    <a:cubicBezTo>
                      <a:pt x="1154" y="454"/>
                      <a:pt x="1158" y="471"/>
                      <a:pt x="1161" y="489"/>
                    </a:cubicBezTo>
                    <a:cubicBezTo>
                      <a:pt x="1163" y="496"/>
                      <a:pt x="1162" y="496"/>
                      <a:pt x="1170" y="498"/>
                    </a:cubicBezTo>
                    <a:cubicBezTo>
                      <a:pt x="1178" y="501"/>
                      <a:pt x="1183" y="509"/>
                      <a:pt x="1181" y="517"/>
                    </a:cubicBezTo>
                    <a:cubicBezTo>
                      <a:pt x="1179" y="523"/>
                      <a:pt x="1181" y="525"/>
                      <a:pt x="1185" y="528"/>
                    </a:cubicBezTo>
                    <a:cubicBezTo>
                      <a:pt x="1186" y="529"/>
                      <a:pt x="1187" y="530"/>
                      <a:pt x="1188" y="530"/>
                    </a:cubicBezTo>
                    <a:cubicBezTo>
                      <a:pt x="1189" y="531"/>
                      <a:pt x="1190" y="531"/>
                      <a:pt x="1191" y="531"/>
                    </a:cubicBezTo>
                    <a:cubicBezTo>
                      <a:pt x="1191" y="530"/>
                      <a:pt x="1191" y="529"/>
                      <a:pt x="1191" y="529"/>
                    </a:cubicBezTo>
                    <a:cubicBezTo>
                      <a:pt x="1178" y="497"/>
                      <a:pt x="1165" y="465"/>
                      <a:pt x="1152" y="433"/>
                    </a:cubicBezTo>
                    <a:close/>
                    <a:moveTo>
                      <a:pt x="941" y="283"/>
                    </a:moveTo>
                    <a:cubicBezTo>
                      <a:pt x="936" y="290"/>
                      <a:pt x="932" y="296"/>
                      <a:pt x="928" y="302"/>
                    </a:cubicBezTo>
                    <a:cubicBezTo>
                      <a:pt x="927" y="303"/>
                      <a:pt x="928" y="305"/>
                      <a:pt x="929" y="306"/>
                    </a:cubicBezTo>
                    <a:cubicBezTo>
                      <a:pt x="931" y="309"/>
                      <a:pt x="932" y="312"/>
                      <a:pt x="931" y="316"/>
                    </a:cubicBezTo>
                    <a:cubicBezTo>
                      <a:pt x="931" y="319"/>
                      <a:pt x="932" y="320"/>
                      <a:pt x="934" y="321"/>
                    </a:cubicBezTo>
                    <a:cubicBezTo>
                      <a:pt x="941" y="325"/>
                      <a:pt x="947" y="329"/>
                      <a:pt x="954" y="332"/>
                    </a:cubicBezTo>
                    <a:cubicBezTo>
                      <a:pt x="954" y="332"/>
                      <a:pt x="955" y="332"/>
                      <a:pt x="956" y="333"/>
                    </a:cubicBezTo>
                    <a:cubicBezTo>
                      <a:pt x="951" y="316"/>
                      <a:pt x="947" y="300"/>
                      <a:pt x="941" y="283"/>
                    </a:cubicBezTo>
                    <a:close/>
                    <a:moveTo>
                      <a:pt x="108" y="851"/>
                    </a:moveTo>
                    <a:cubicBezTo>
                      <a:pt x="107" y="849"/>
                      <a:pt x="107" y="848"/>
                      <a:pt x="106" y="847"/>
                    </a:cubicBezTo>
                    <a:cubicBezTo>
                      <a:pt x="99" y="832"/>
                      <a:pt x="92" y="817"/>
                      <a:pt x="85" y="802"/>
                    </a:cubicBezTo>
                    <a:cubicBezTo>
                      <a:pt x="84" y="801"/>
                      <a:pt x="84" y="800"/>
                      <a:pt x="83" y="799"/>
                    </a:cubicBezTo>
                    <a:cubicBezTo>
                      <a:pt x="83" y="799"/>
                      <a:pt x="82" y="800"/>
                      <a:pt x="82" y="800"/>
                    </a:cubicBezTo>
                    <a:cubicBezTo>
                      <a:pt x="82" y="801"/>
                      <a:pt x="81" y="802"/>
                      <a:pt x="81" y="804"/>
                    </a:cubicBezTo>
                    <a:cubicBezTo>
                      <a:pt x="81" y="807"/>
                      <a:pt x="81" y="811"/>
                      <a:pt x="81" y="815"/>
                    </a:cubicBezTo>
                    <a:cubicBezTo>
                      <a:pt x="81" y="821"/>
                      <a:pt x="80" y="827"/>
                      <a:pt x="80" y="833"/>
                    </a:cubicBezTo>
                    <a:cubicBezTo>
                      <a:pt x="80" y="835"/>
                      <a:pt x="80" y="837"/>
                      <a:pt x="83" y="838"/>
                    </a:cubicBezTo>
                    <a:cubicBezTo>
                      <a:pt x="88" y="840"/>
                      <a:pt x="92" y="844"/>
                      <a:pt x="95" y="849"/>
                    </a:cubicBezTo>
                    <a:cubicBezTo>
                      <a:pt x="95" y="850"/>
                      <a:pt x="96" y="851"/>
                      <a:pt x="97" y="851"/>
                    </a:cubicBezTo>
                    <a:cubicBezTo>
                      <a:pt x="100" y="851"/>
                      <a:pt x="103" y="851"/>
                      <a:pt x="108" y="851"/>
                    </a:cubicBezTo>
                    <a:close/>
                    <a:moveTo>
                      <a:pt x="653" y="1074"/>
                    </a:moveTo>
                    <a:cubicBezTo>
                      <a:pt x="651" y="1073"/>
                      <a:pt x="650" y="1072"/>
                      <a:pt x="649" y="1072"/>
                    </a:cubicBezTo>
                    <a:cubicBezTo>
                      <a:pt x="641" y="1071"/>
                      <a:pt x="634" y="1070"/>
                      <a:pt x="627" y="1069"/>
                    </a:cubicBezTo>
                    <a:cubicBezTo>
                      <a:pt x="622" y="1069"/>
                      <a:pt x="617" y="1068"/>
                      <a:pt x="612" y="1067"/>
                    </a:cubicBezTo>
                    <a:cubicBezTo>
                      <a:pt x="609" y="1067"/>
                      <a:pt x="608" y="1068"/>
                      <a:pt x="608" y="1071"/>
                    </a:cubicBezTo>
                    <a:cubicBezTo>
                      <a:pt x="608" y="1074"/>
                      <a:pt x="609" y="1077"/>
                      <a:pt x="609" y="1080"/>
                    </a:cubicBezTo>
                    <a:cubicBezTo>
                      <a:pt x="609" y="1084"/>
                      <a:pt x="610" y="1086"/>
                      <a:pt x="614" y="1087"/>
                    </a:cubicBezTo>
                    <a:cubicBezTo>
                      <a:pt x="615" y="1087"/>
                      <a:pt x="616" y="1087"/>
                      <a:pt x="617" y="1088"/>
                    </a:cubicBezTo>
                    <a:cubicBezTo>
                      <a:pt x="620" y="1092"/>
                      <a:pt x="624" y="1091"/>
                      <a:pt x="627" y="1088"/>
                    </a:cubicBezTo>
                    <a:cubicBezTo>
                      <a:pt x="628" y="1088"/>
                      <a:pt x="629" y="1087"/>
                      <a:pt x="630" y="1087"/>
                    </a:cubicBezTo>
                    <a:cubicBezTo>
                      <a:pt x="637" y="1083"/>
                      <a:pt x="644" y="1078"/>
                      <a:pt x="653" y="1074"/>
                    </a:cubicBezTo>
                    <a:close/>
                    <a:moveTo>
                      <a:pt x="1161" y="752"/>
                    </a:moveTo>
                    <a:cubicBezTo>
                      <a:pt x="1160" y="752"/>
                      <a:pt x="1160" y="752"/>
                      <a:pt x="1160" y="752"/>
                    </a:cubicBezTo>
                    <a:cubicBezTo>
                      <a:pt x="1152" y="775"/>
                      <a:pt x="1143" y="797"/>
                      <a:pt x="1136" y="820"/>
                    </a:cubicBezTo>
                    <a:cubicBezTo>
                      <a:pt x="1141" y="818"/>
                      <a:pt x="1145" y="815"/>
                      <a:pt x="1150" y="812"/>
                    </a:cubicBezTo>
                    <a:cubicBezTo>
                      <a:pt x="1152" y="811"/>
                      <a:pt x="1152" y="809"/>
                      <a:pt x="1152" y="807"/>
                    </a:cubicBezTo>
                    <a:cubicBezTo>
                      <a:pt x="1151" y="805"/>
                      <a:pt x="1151" y="802"/>
                      <a:pt x="1151" y="800"/>
                    </a:cubicBezTo>
                    <a:cubicBezTo>
                      <a:pt x="1152" y="793"/>
                      <a:pt x="1155" y="788"/>
                      <a:pt x="1161" y="785"/>
                    </a:cubicBezTo>
                    <a:cubicBezTo>
                      <a:pt x="1164" y="784"/>
                      <a:pt x="1165" y="782"/>
                      <a:pt x="1165" y="779"/>
                    </a:cubicBezTo>
                    <a:cubicBezTo>
                      <a:pt x="1163" y="770"/>
                      <a:pt x="1162" y="761"/>
                      <a:pt x="1161" y="752"/>
                    </a:cubicBezTo>
                    <a:close/>
                    <a:moveTo>
                      <a:pt x="680" y="237"/>
                    </a:moveTo>
                    <a:cubicBezTo>
                      <a:pt x="680" y="237"/>
                      <a:pt x="679" y="236"/>
                      <a:pt x="679" y="236"/>
                    </a:cubicBezTo>
                    <a:cubicBezTo>
                      <a:pt x="666" y="229"/>
                      <a:pt x="653" y="222"/>
                      <a:pt x="640" y="215"/>
                    </a:cubicBezTo>
                    <a:cubicBezTo>
                      <a:pt x="638" y="214"/>
                      <a:pt x="637" y="215"/>
                      <a:pt x="635" y="216"/>
                    </a:cubicBezTo>
                    <a:cubicBezTo>
                      <a:pt x="631" y="218"/>
                      <a:pt x="629" y="221"/>
                      <a:pt x="631" y="226"/>
                    </a:cubicBezTo>
                    <a:cubicBezTo>
                      <a:pt x="631" y="226"/>
                      <a:pt x="631" y="227"/>
                      <a:pt x="631" y="228"/>
                    </a:cubicBezTo>
                    <a:cubicBezTo>
                      <a:pt x="631" y="231"/>
                      <a:pt x="633" y="232"/>
                      <a:pt x="635" y="233"/>
                    </a:cubicBezTo>
                    <a:cubicBezTo>
                      <a:pt x="648" y="236"/>
                      <a:pt x="661" y="238"/>
                      <a:pt x="675" y="241"/>
                    </a:cubicBezTo>
                    <a:cubicBezTo>
                      <a:pt x="679" y="242"/>
                      <a:pt x="679" y="242"/>
                      <a:pt x="680" y="237"/>
                    </a:cubicBezTo>
                    <a:close/>
                    <a:moveTo>
                      <a:pt x="305" y="136"/>
                    </a:moveTo>
                    <a:cubicBezTo>
                      <a:pt x="305" y="136"/>
                      <a:pt x="305" y="136"/>
                      <a:pt x="305" y="135"/>
                    </a:cubicBezTo>
                    <a:cubicBezTo>
                      <a:pt x="304" y="136"/>
                      <a:pt x="304" y="136"/>
                      <a:pt x="303" y="136"/>
                    </a:cubicBezTo>
                    <a:cubicBezTo>
                      <a:pt x="284" y="146"/>
                      <a:pt x="265" y="155"/>
                      <a:pt x="245" y="165"/>
                    </a:cubicBezTo>
                    <a:cubicBezTo>
                      <a:pt x="244" y="165"/>
                      <a:pt x="244" y="165"/>
                      <a:pt x="243" y="166"/>
                    </a:cubicBezTo>
                    <a:cubicBezTo>
                      <a:pt x="242" y="167"/>
                      <a:pt x="242" y="168"/>
                      <a:pt x="242" y="170"/>
                    </a:cubicBezTo>
                    <a:cubicBezTo>
                      <a:pt x="241" y="171"/>
                      <a:pt x="243" y="172"/>
                      <a:pt x="244" y="172"/>
                    </a:cubicBezTo>
                    <a:cubicBezTo>
                      <a:pt x="247" y="173"/>
                      <a:pt x="250" y="173"/>
                      <a:pt x="252" y="173"/>
                    </a:cubicBezTo>
                    <a:cubicBezTo>
                      <a:pt x="257" y="175"/>
                      <a:pt x="260" y="173"/>
                      <a:pt x="264" y="170"/>
                    </a:cubicBezTo>
                    <a:cubicBezTo>
                      <a:pt x="272" y="163"/>
                      <a:pt x="281" y="156"/>
                      <a:pt x="290" y="149"/>
                    </a:cubicBezTo>
                    <a:cubicBezTo>
                      <a:pt x="295" y="145"/>
                      <a:pt x="300" y="141"/>
                      <a:pt x="305" y="136"/>
                    </a:cubicBezTo>
                    <a:close/>
                    <a:moveTo>
                      <a:pt x="1169" y="575"/>
                    </a:moveTo>
                    <a:cubicBezTo>
                      <a:pt x="1171" y="574"/>
                      <a:pt x="1172" y="574"/>
                      <a:pt x="1172" y="573"/>
                    </a:cubicBezTo>
                    <a:cubicBezTo>
                      <a:pt x="1176" y="569"/>
                      <a:pt x="1180" y="565"/>
                      <a:pt x="1184" y="560"/>
                    </a:cubicBezTo>
                    <a:cubicBezTo>
                      <a:pt x="1186" y="559"/>
                      <a:pt x="1185" y="557"/>
                      <a:pt x="1184" y="555"/>
                    </a:cubicBezTo>
                    <a:cubicBezTo>
                      <a:pt x="1182" y="551"/>
                      <a:pt x="1181" y="546"/>
                      <a:pt x="1183" y="542"/>
                    </a:cubicBezTo>
                    <a:cubicBezTo>
                      <a:pt x="1186" y="537"/>
                      <a:pt x="1183" y="534"/>
                      <a:pt x="1179" y="531"/>
                    </a:cubicBezTo>
                    <a:cubicBezTo>
                      <a:pt x="1178" y="531"/>
                      <a:pt x="1178" y="530"/>
                      <a:pt x="1177" y="530"/>
                    </a:cubicBezTo>
                    <a:cubicBezTo>
                      <a:pt x="1175" y="528"/>
                      <a:pt x="1174" y="528"/>
                      <a:pt x="1172" y="529"/>
                    </a:cubicBezTo>
                    <a:cubicBezTo>
                      <a:pt x="1169" y="530"/>
                      <a:pt x="1167" y="532"/>
                      <a:pt x="1168" y="535"/>
                    </a:cubicBezTo>
                    <a:cubicBezTo>
                      <a:pt x="1168" y="548"/>
                      <a:pt x="1168" y="560"/>
                      <a:pt x="1169" y="573"/>
                    </a:cubicBezTo>
                    <a:cubicBezTo>
                      <a:pt x="1169" y="573"/>
                      <a:pt x="1169" y="574"/>
                      <a:pt x="1169" y="575"/>
                    </a:cubicBezTo>
                    <a:close/>
                    <a:moveTo>
                      <a:pt x="1080" y="936"/>
                    </a:moveTo>
                    <a:cubicBezTo>
                      <a:pt x="1079" y="936"/>
                      <a:pt x="1078" y="936"/>
                      <a:pt x="1078" y="936"/>
                    </a:cubicBezTo>
                    <a:cubicBezTo>
                      <a:pt x="1067" y="941"/>
                      <a:pt x="1056" y="947"/>
                      <a:pt x="1044" y="952"/>
                    </a:cubicBezTo>
                    <a:cubicBezTo>
                      <a:pt x="1041" y="953"/>
                      <a:pt x="1040" y="955"/>
                      <a:pt x="1040" y="958"/>
                    </a:cubicBezTo>
                    <a:cubicBezTo>
                      <a:pt x="1039" y="965"/>
                      <a:pt x="1038" y="973"/>
                      <a:pt x="1037" y="980"/>
                    </a:cubicBezTo>
                    <a:cubicBezTo>
                      <a:pt x="1037" y="981"/>
                      <a:pt x="1038" y="982"/>
                      <a:pt x="1038" y="983"/>
                    </a:cubicBezTo>
                    <a:cubicBezTo>
                      <a:pt x="1052" y="967"/>
                      <a:pt x="1066" y="952"/>
                      <a:pt x="1080" y="936"/>
                    </a:cubicBezTo>
                    <a:close/>
                    <a:moveTo>
                      <a:pt x="51" y="496"/>
                    </a:moveTo>
                    <a:cubicBezTo>
                      <a:pt x="51" y="496"/>
                      <a:pt x="50" y="496"/>
                      <a:pt x="50" y="496"/>
                    </a:cubicBezTo>
                    <a:cubicBezTo>
                      <a:pt x="44" y="522"/>
                      <a:pt x="39" y="549"/>
                      <a:pt x="33" y="576"/>
                    </a:cubicBezTo>
                    <a:cubicBezTo>
                      <a:pt x="34" y="575"/>
                      <a:pt x="35" y="574"/>
                      <a:pt x="35" y="573"/>
                    </a:cubicBezTo>
                    <a:cubicBezTo>
                      <a:pt x="41" y="559"/>
                      <a:pt x="47" y="545"/>
                      <a:pt x="52" y="531"/>
                    </a:cubicBezTo>
                    <a:cubicBezTo>
                      <a:pt x="54" y="525"/>
                      <a:pt x="57" y="520"/>
                      <a:pt x="55" y="514"/>
                    </a:cubicBezTo>
                    <a:cubicBezTo>
                      <a:pt x="54" y="511"/>
                      <a:pt x="57" y="508"/>
                      <a:pt x="56" y="505"/>
                    </a:cubicBezTo>
                    <a:cubicBezTo>
                      <a:pt x="55" y="502"/>
                      <a:pt x="53" y="499"/>
                      <a:pt x="51" y="497"/>
                    </a:cubicBezTo>
                    <a:cubicBezTo>
                      <a:pt x="51" y="496"/>
                      <a:pt x="51" y="496"/>
                      <a:pt x="51" y="496"/>
                    </a:cubicBezTo>
                    <a:close/>
                    <a:moveTo>
                      <a:pt x="184" y="648"/>
                    </a:moveTo>
                    <a:cubicBezTo>
                      <a:pt x="176" y="651"/>
                      <a:pt x="169" y="653"/>
                      <a:pt x="161" y="656"/>
                    </a:cubicBezTo>
                    <a:cubicBezTo>
                      <a:pt x="160" y="657"/>
                      <a:pt x="159" y="658"/>
                      <a:pt x="159" y="659"/>
                    </a:cubicBezTo>
                    <a:cubicBezTo>
                      <a:pt x="158" y="662"/>
                      <a:pt x="158" y="665"/>
                      <a:pt x="157" y="667"/>
                    </a:cubicBezTo>
                    <a:cubicBezTo>
                      <a:pt x="157" y="669"/>
                      <a:pt x="157" y="670"/>
                      <a:pt x="157" y="671"/>
                    </a:cubicBezTo>
                    <a:cubicBezTo>
                      <a:pt x="159" y="674"/>
                      <a:pt x="162" y="677"/>
                      <a:pt x="165" y="680"/>
                    </a:cubicBezTo>
                    <a:cubicBezTo>
                      <a:pt x="173" y="671"/>
                      <a:pt x="181" y="663"/>
                      <a:pt x="188" y="655"/>
                    </a:cubicBezTo>
                    <a:cubicBezTo>
                      <a:pt x="187" y="652"/>
                      <a:pt x="186" y="650"/>
                      <a:pt x="184" y="648"/>
                    </a:cubicBezTo>
                    <a:close/>
                    <a:moveTo>
                      <a:pt x="810" y="972"/>
                    </a:moveTo>
                    <a:cubicBezTo>
                      <a:pt x="809" y="973"/>
                      <a:pt x="808" y="973"/>
                      <a:pt x="807" y="974"/>
                    </a:cubicBezTo>
                    <a:cubicBezTo>
                      <a:pt x="805" y="976"/>
                      <a:pt x="803" y="979"/>
                      <a:pt x="801" y="981"/>
                    </a:cubicBezTo>
                    <a:cubicBezTo>
                      <a:pt x="797" y="986"/>
                      <a:pt x="792" y="991"/>
                      <a:pt x="788" y="996"/>
                    </a:cubicBezTo>
                    <a:cubicBezTo>
                      <a:pt x="787" y="997"/>
                      <a:pt x="786" y="999"/>
                      <a:pt x="787" y="1001"/>
                    </a:cubicBezTo>
                    <a:cubicBezTo>
                      <a:pt x="788" y="1003"/>
                      <a:pt x="790" y="1003"/>
                      <a:pt x="792" y="1003"/>
                    </a:cubicBezTo>
                    <a:cubicBezTo>
                      <a:pt x="798" y="1002"/>
                      <a:pt x="804" y="1002"/>
                      <a:pt x="811" y="1001"/>
                    </a:cubicBezTo>
                    <a:cubicBezTo>
                      <a:pt x="812" y="1001"/>
                      <a:pt x="813" y="1001"/>
                      <a:pt x="815" y="1000"/>
                    </a:cubicBezTo>
                    <a:cubicBezTo>
                      <a:pt x="813" y="991"/>
                      <a:pt x="812" y="982"/>
                      <a:pt x="810" y="972"/>
                    </a:cubicBezTo>
                    <a:close/>
                    <a:moveTo>
                      <a:pt x="69" y="409"/>
                    </a:moveTo>
                    <a:cubicBezTo>
                      <a:pt x="69" y="409"/>
                      <a:pt x="69" y="409"/>
                      <a:pt x="69" y="409"/>
                    </a:cubicBezTo>
                    <a:cubicBezTo>
                      <a:pt x="66" y="420"/>
                      <a:pt x="64" y="431"/>
                      <a:pt x="61" y="443"/>
                    </a:cubicBezTo>
                    <a:cubicBezTo>
                      <a:pt x="59" y="454"/>
                      <a:pt x="56" y="465"/>
                      <a:pt x="55" y="477"/>
                    </a:cubicBezTo>
                    <a:cubicBezTo>
                      <a:pt x="58" y="474"/>
                      <a:pt x="62" y="471"/>
                      <a:pt x="66" y="470"/>
                    </a:cubicBezTo>
                    <a:cubicBezTo>
                      <a:pt x="68" y="470"/>
                      <a:pt x="69" y="468"/>
                      <a:pt x="69" y="466"/>
                    </a:cubicBezTo>
                    <a:cubicBezTo>
                      <a:pt x="69" y="463"/>
                      <a:pt x="69" y="460"/>
                      <a:pt x="69" y="458"/>
                    </a:cubicBezTo>
                    <a:cubicBezTo>
                      <a:pt x="69" y="441"/>
                      <a:pt x="69" y="425"/>
                      <a:pt x="69" y="409"/>
                    </a:cubicBezTo>
                    <a:close/>
                    <a:moveTo>
                      <a:pt x="1117" y="579"/>
                    </a:moveTo>
                    <a:cubicBezTo>
                      <a:pt x="1116" y="580"/>
                      <a:pt x="1115" y="581"/>
                      <a:pt x="1114" y="582"/>
                    </a:cubicBezTo>
                    <a:cubicBezTo>
                      <a:pt x="1112" y="584"/>
                      <a:pt x="1111" y="586"/>
                      <a:pt x="1109" y="588"/>
                    </a:cubicBezTo>
                    <a:cubicBezTo>
                      <a:pt x="1107" y="592"/>
                      <a:pt x="1107" y="592"/>
                      <a:pt x="1109" y="595"/>
                    </a:cubicBezTo>
                    <a:cubicBezTo>
                      <a:pt x="1111" y="600"/>
                      <a:pt x="1111" y="605"/>
                      <a:pt x="1109" y="610"/>
                    </a:cubicBezTo>
                    <a:cubicBezTo>
                      <a:pt x="1108" y="611"/>
                      <a:pt x="1108" y="611"/>
                      <a:pt x="1107" y="612"/>
                    </a:cubicBezTo>
                    <a:cubicBezTo>
                      <a:pt x="1106" y="614"/>
                      <a:pt x="1107" y="615"/>
                      <a:pt x="1108" y="616"/>
                    </a:cubicBezTo>
                    <a:cubicBezTo>
                      <a:pt x="1109" y="617"/>
                      <a:pt x="1110" y="617"/>
                      <a:pt x="1111" y="617"/>
                    </a:cubicBezTo>
                    <a:cubicBezTo>
                      <a:pt x="1114" y="616"/>
                      <a:pt x="1116" y="615"/>
                      <a:pt x="1118" y="614"/>
                    </a:cubicBezTo>
                    <a:cubicBezTo>
                      <a:pt x="1121" y="613"/>
                      <a:pt x="1123" y="611"/>
                      <a:pt x="1122" y="608"/>
                    </a:cubicBezTo>
                    <a:cubicBezTo>
                      <a:pt x="1122" y="603"/>
                      <a:pt x="1124" y="598"/>
                      <a:pt x="1127" y="594"/>
                    </a:cubicBezTo>
                    <a:cubicBezTo>
                      <a:pt x="1127" y="593"/>
                      <a:pt x="1127" y="592"/>
                      <a:pt x="1128" y="592"/>
                    </a:cubicBezTo>
                    <a:cubicBezTo>
                      <a:pt x="1124" y="587"/>
                      <a:pt x="1121" y="583"/>
                      <a:pt x="1117" y="579"/>
                    </a:cubicBezTo>
                    <a:close/>
                    <a:moveTo>
                      <a:pt x="166" y="856"/>
                    </a:moveTo>
                    <a:cubicBezTo>
                      <a:pt x="164" y="859"/>
                      <a:pt x="165" y="861"/>
                      <a:pt x="167" y="862"/>
                    </a:cubicBezTo>
                    <a:cubicBezTo>
                      <a:pt x="168" y="863"/>
                      <a:pt x="168" y="864"/>
                      <a:pt x="169" y="864"/>
                    </a:cubicBezTo>
                    <a:cubicBezTo>
                      <a:pt x="195" y="885"/>
                      <a:pt x="221" y="905"/>
                      <a:pt x="247" y="925"/>
                    </a:cubicBezTo>
                    <a:cubicBezTo>
                      <a:pt x="248" y="926"/>
                      <a:pt x="249" y="927"/>
                      <a:pt x="250" y="927"/>
                    </a:cubicBezTo>
                    <a:cubicBezTo>
                      <a:pt x="252" y="925"/>
                      <a:pt x="251" y="924"/>
                      <a:pt x="250" y="923"/>
                    </a:cubicBezTo>
                    <a:cubicBezTo>
                      <a:pt x="247" y="921"/>
                      <a:pt x="244" y="919"/>
                      <a:pt x="241" y="916"/>
                    </a:cubicBezTo>
                    <a:cubicBezTo>
                      <a:pt x="220" y="898"/>
                      <a:pt x="198" y="881"/>
                      <a:pt x="176" y="863"/>
                    </a:cubicBezTo>
                    <a:cubicBezTo>
                      <a:pt x="173" y="860"/>
                      <a:pt x="170" y="858"/>
                      <a:pt x="166" y="856"/>
                    </a:cubicBezTo>
                    <a:close/>
                    <a:moveTo>
                      <a:pt x="153" y="327"/>
                    </a:moveTo>
                    <a:cubicBezTo>
                      <a:pt x="152" y="327"/>
                      <a:pt x="152" y="327"/>
                      <a:pt x="151" y="327"/>
                    </a:cubicBezTo>
                    <a:cubicBezTo>
                      <a:pt x="150" y="329"/>
                      <a:pt x="149" y="331"/>
                      <a:pt x="148" y="334"/>
                    </a:cubicBezTo>
                    <a:cubicBezTo>
                      <a:pt x="144" y="342"/>
                      <a:pt x="140" y="351"/>
                      <a:pt x="136" y="360"/>
                    </a:cubicBezTo>
                    <a:cubicBezTo>
                      <a:pt x="122" y="390"/>
                      <a:pt x="109" y="420"/>
                      <a:pt x="95" y="450"/>
                    </a:cubicBezTo>
                    <a:cubicBezTo>
                      <a:pt x="92" y="456"/>
                      <a:pt x="89" y="462"/>
                      <a:pt x="87" y="468"/>
                    </a:cubicBezTo>
                    <a:cubicBezTo>
                      <a:pt x="86" y="470"/>
                      <a:pt x="85" y="471"/>
                      <a:pt x="87" y="474"/>
                    </a:cubicBezTo>
                    <a:cubicBezTo>
                      <a:pt x="88" y="472"/>
                      <a:pt x="89" y="470"/>
                      <a:pt x="90" y="469"/>
                    </a:cubicBezTo>
                    <a:cubicBezTo>
                      <a:pt x="97" y="453"/>
                      <a:pt x="104" y="437"/>
                      <a:pt x="111" y="422"/>
                    </a:cubicBezTo>
                    <a:cubicBezTo>
                      <a:pt x="120" y="401"/>
                      <a:pt x="130" y="381"/>
                      <a:pt x="139" y="361"/>
                    </a:cubicBezTo>
                    <a:cubicBezTo>
                      <a:pt x="143" y="351"/>
                      <a:pt x="147" y="342"/>
                      <a:pt x="152" y="332"/>
                    </a:cubicBezTo>
                    <a:cubicBezTo>
                      <a:pt x="152" y="331"/>
                      <a:pt x="152" y="329"/>
                      <a:pt x="153" y="327"/>
                    </a:cubicBezTo>
                    <a:close/>
                    <a:moveTo>
                      <a:pt x="1032" y="648"/>
                    </a:moveTo>
                    <a:cubicBezTo>
                      <a:pt x="1032" y="649"/>
                      <a:pt x="1032" y="649"/>
                      <a:pt x="1032" y="649"/>
                    </a:cubicBezTo>
                    <a:cubicBezTo>
                      <a:pt x="1050" y="642"/>
                      <a:pt x="1067" y="635"/>
                      <a:pt x="1085" y="628"/>
                    </a:cubicBezTo>
                    <a:cubicBezTo>
                      <a:pt x="1088" y="626"/>
                      <a:pt x="1090" y="620"/>
                      <a:pt x="1088" y="618"/>
                    </a:cubicBezTo>
                    <a:cubicBezTo>
                      <a:pt x="1088" y="617"/>
                      <a:pt x="1088" y="617"/>
                      <a:pt x="1087" y="616"/>
                    </a:cubicBezTo>
                    <a:cubicBezTo>
                      <a:pt x="1084" y="614"/>
                      <a:pt x="1083" y="614"/>
                      <a:pt x="1079" y="616"/>
                    </a:cubicBezTo>
                    <a:cubicBezTo>
                      <a:pt x="1064" y="627"/>
                      <a:pt x="1049" y="637"/>
                      <a:pt x="1033" y="647"/>
                    </a:cubicBezTo>
                    <a:cubicBezTo>
                      <a:pt x="1033" y="648"/>
                      <a:pt x="1032" y="648"/>
                      <a:pt x="1032" y="648"/>
                    </a:cubicBezTo>
                    <a:close/>
                    <a:moveTo>
                      <a:pt x="1091" y="547"/>
                    </a:moveTo>
                    <a:cubicBezTo>
                      <a:pt x="1091" y="549"/>
                      <a:pt x="1091" y="551"/>
                      <a:pt x="1091" y="552"/>
                    </a:cubicBezTo>
                    <a:cubicBezTo>
                      <a:pt x="1092" y="562"/>
                      <a:pt x="1094" y="572"/>
                      <a:pt x="1095" y="582"/>
                    </a:cubicBezTo>
                    <a:cubicBezTo>
                      <a:pt x="1095" y="583"/>
                      <a:pt x="1095" y="584"/>
                      <a:pt x="1095" y="585"/>
                    </a:cubicBezTo>
                    <a:cubicBezTo>
                      <a:pt x="1097" y="589"/>
                      <a:pt x="1101" y="589"/>
                      <a:pt x="1103" y="586"/>
                    </a:cubicBezTo>
                    <a:cubicBezTo>
                      <a:pt x="1106" y="583"/>
                      <a:pt x="1109" y="580"/>
                      <a:pt x="1111" y="577"/>
                    </a:cubicBezTo>
                    <a:cubicBezTo>
                      <a:pt x="1113" y="574"/>
                      <a:pt x="1113" y="573"/>
                      <a:pt x="1111" y="570"/>
                    </a:cubicBezTo>
                    <a:cubicBezTo>
                      <a:pt x="1105" y="564"/>
                      <a:pt x="1100" y="557"/>
                      <a:pt x="1094" y="550"/>
                    </a:cubicBezTo>
                    <a:cubicBezTo>
                      <a:pt x="1094" y="549"/>
                      <a:pt x="1093" y="548"/>
                      <a:pt x="1091" y="547"/>
                    </a:cubicBezTo>
                    <a:close/>
                    <a:moveTo>
                      <a:pt x="597" y="1030"/>
                    </a:moveTo>
                    <a:cubicBezTo>
                      <a:pt x="597" y="1031"/>
                      <a:pt x="596" y="1031"/>
                      <a:pt x="595" y="1032"/>
                    </a:cubicBezTo>
                    <a:cubicBezTo>
                      <a:pt x="590" y="1035"/>
                      <a:pt x="586" y="1038"/>
                      <a:pt x="581" y="1041"/>
                    </a:cubicBezTo>
                    <a:cubicBezTo>
                      <a:pt x="575" y="1046"/>
                      <a:pt x="577" y="1044"/>
                      <a:pt x="578" y="1051"/>
                    </a:cubicBezTo>
                    <a:cubicBezTo>
                      <a:pt x="578" y="1053"/>
                      <a:pt x="580" y="1054"/>
                      <a:pt x="582" y="1055"/>
                    </a:cubicBezTo>
                    <a:cubicBezTo>
                      <a:pt x="588" y="1055"/>
                      <a:pt x="593" y="1056"/>
                      <a:pt x="599" y="1057"/>
                    </a:cubicBezTo>
                    <a:cubicBezTo>
                      <a:pt x="599" y="1057"/>
                      <a:pt x="600" y="1057"/>
                      <a:pt x="600" y="1057"/>
                    </a:cubicBezTo>
                    <a:cubicBezTo>
                      <a:pt x="601" y="1052"/>
                      <a:pt x="600" y="1034"/>
                      <a:pt x="597" y="1030"/>
                    </a:cubicBezTo>
                    <a:close/>
                    <a:moveTo>
                      <a:pt x="286" y="320"/>
                    </a:moveTo>
                    <a:cubicBezTo>
                      <a:pt x="286" y="320"/>
                      <a:pt x="285" y="319"/>
                      <a:pt x="285" y="319"/>
                    </a:cubicBezTo>
                    <a:cubicBezTo>
                      <a:pt x="285" y="320"/>
                      <a:pt x="284" y="320"/>
                      <a:pt x="283" y="321"/>
                    </a:cubicBezTo>
                    <a:cubicBezTo>
                      <a:pt x="272" y="333"/>
                      <a:pt x="260" y="345"/>
                      <a:pt x="249" y="357"/>
                    </a:cubicBezTo>
                    <a:cubicBezTo>
                      <a:pt x="247" y="358"/>
                      <a:pt x="246" y="359"/>
                      <a:pt x="245" y="361"/>
                    </a:cubicBezTo>
                    <a:cubicBezTo>
                      <a:pt x="245" y="361"/>
                      <a:pt x="245" y="363"/>
                      <a:pt x="245" y="363"/>
                    </a:cubicBezTo>
                    <a:cubicBezTo>
                      <a:pt x="246" y="367"/>
                      <a:pt x="248" y="371"/>
                      <a:pt x="249" y="375"/>
                    </a:cubicBezTo>
                    <a:cubicBezTo>
                      <a:pt x="262" y="356"/>
                      <a:pt x="274" y="338"/>
                      <a:pt x="286" y="320"/>
                    </a:cubicBezTo>
                    <a:close/>
                    <a:moveTo>
                      <a:pt x="478" y="1028"/>
                    </a:moveTo>
                    <a:cubicBezTo>
                      <a:pt x="478" y="1032"/>
                      <a:pt x="478" y="1032"/>
                      <a:pt x="481" y="1034"/>
                    </a:cubicBezTo>
                    <a:cubicBezTo>
                      <a:pt x="497" y="1042"/>
                      <a:pt x="512" y="1050"/>
                      <a:pt x="528" y="1058"/>
                    </a:cubicBezTo>
                    <a:cubicBezTo>
                      <a:pt x="529" y="1058"/>
                      <a:pt x="530" y="1058"/>
                      <a:pt x="531" y="1058"/>
                    </a:cubicBezTo>
                    <a:cubicBezTo>
                      <a:pt x="533" y="1051"/>
                      <a:pt x="533" y="1050"/>
                      <a:pt x="527" y="1048"/>
                    </a:cubicBezTo>
                    <a:cubicBezTo>
                      <a:pt x="512" y="1041"/>
                      <a:pt x="497" y="1035"/>
                      <a:pt x="482" y="1028"/>
                    </a:cubicBezTo>
                    <a:cubicBezTo>
                      <a:pt x="481" y="1028"/>
                      <a:pt x="480" y="1028"/>
                      <a:pt x="478" y="1028"/>
                    </a:cubicBezTo>
                    <a:close/>
                    <a:moveTo>
                      <a:pt x="780" y="1125"/>
                    </a:moveTo>
                    <a:cubicBezTo>
                      <a:pt x="775" y="1124"/>
                      <a:pt x="771" y="1124"/>
                      <a:pt x="766" y="1126"/>
                    </a:cubicBezTo>
                    <a:cubicBezTo>
                      <a:pt x="734" y="1138"/>
                      <a:pt x="702" y="1151"/>
                      <a:pt x="671" y="1163"/>
                    </a:cubicBezTo>
                    <a:cubicBezTo>
                      <a:pt x="670" y="1163"/>
                      <a:pt x="670" y="1164"/>
                      <a:pt x="669" y="1164"/>
                    </a:cubicBezTo>
                    <a:cubicBezTo>
                      <a:pt x="706" y="1152"/>
                      <a:pt x="743" y="1140"/>
                      <a:pt x="779" y="1127"/>
                    </a:cubicBezTo>
                    <a:cubicBezTo>
                      <a:pt x="780" y="1127"/>
                      <a:pt x="780" y="1126"/>
                      <a:pt x="780" y="1125"/>
                    </a:cubicBezTo>
                    <a:close/>
                    <a:moveTo>
                      <a:pt x="791" y="209"/>
                    </a:moveTo>
                    <a:cubicBezTo>
                      <a:pt x="801" y="205"/>
                      <a:pt x="810" y="201"/>
                      <a:pt x="819" y="197"/>
                    </a:cubicBezTo>
                    <a:cubicBezTo>
                      <a:pt x="816" y="193"/>
                      <a:pt x="814" y="191"/>
                      <a:pt x="812" y="188"/>
                    </a:cubicBezTo>
                    <a:cubicBezTo>
                      <a:pt x="809" y="184"/>
                      <a:pt x="806" y="182"/>
                      <a:pt x="801" y="184"/>
                    </a:cubicBezTo>
                    <a:cubicBezTo>
                      <a:pt x="799" y="185"/>
                      <a:pt x="797" y="186"/>
                      <a:pt x="797" y="188"/>
                    </a:cubicBezTo>
                    <a:cubicBezTo>
                      <a:pt x="795" y="193"/>
                      <a:pt x="793" y="198"/>
                      <a:pt x="792" y="203"/>
                    </a:cubicBezTo>
                    <a:cubicBezTo>
                      <a:pt x="792" y="204"/>
                      <a:pt x="791" y="206"/>
                      <a:pt x="791" y="209"/>
                    </a:cubicBezTo>
                    <a:close/>
                    <a:moveTo>
                      <a:pt x="411" y="737"/>
                    </a:moveTo>
                    <a:cubicBezTo>
                      <a:pt x="412" y="738"/>
                      <a:pt x="412" y="738"/>
                      <a:pt x="413" y="739"/>
                    </a:cubicBezTo>
                    <a:cubicBezTo>
                      <a:pt x="429" y="746"/>
                      <a:pt x="444" y="754"/>
                      <a:pt x="460" y="762"/>
                    </a:cubicBezTo>
                    <a:cubicBezTo>
                      <a:pt x="464" y="764"/>
                      <a:pt x="464" y="764"/>
                      <a:pt x="467" y="759"/>
                    </a:cubicBezTo>
                    <a:cubicBezTo>
                      <a:pt x="466" y="758"/>
                      <a:pt x="464" y="757"/>
                      <a:pt x="463" y="756"/>
                    </a:cubicBezTo>
                    <a:cubicBezTo>
                      <a:pt x="449" y="749"/>
                      <a:pt x="435" y="742"/>
                      <a:pt x="421" y="735"/>
                    </a:cubicBezTo>
                    <a:cubicBezTo>
                      <a:pt x="416" y="733"/>
                      <a:pt x="416" y="733"/>
                      <a:pt x="411" y="737"/>
                    </a:cubicBezTo>
                    <a:close/>
                    <a:moveTo>
                      <a:pt x="209" y="214"/>
                    </a:moveTo>
                    <a:cubicBezTo>
                      <a:pt x="210" y="214"/>
                      <a:pt x="211" y="214"/>
                      <a:pt x="211" y="213"/>
                    </a:cubicBezTo>
                    <a:cubicBezTo>
                      <a:pt x="223" y="203"/>
                      <a:pt x="236" y="193"/>
                      <a:pt x="248" y="183"/>
                    </a:cubicBezTo>
                    <a:cubicBezTo>
                      <a:pt x="249" y="182"/>
                      <a:pt x="250" y="181"/>
                      <a:pt x="251" y="180"/>
                    </a:cubicBezTo>
                    <a:cubicBezTo>
                      <a:pt x="249" y="179"/>
                      <a:pt x="248" y="179"/>
                      <a:pt x="247" y="179"/>
                    </a:cubicBezTo>
                    <a:cubicBezTo>
                      <a:pt x="242" y="178"/>
                      <a:pt x="242" y="178"/>
                      <a:pt x="239" y="182"/>
                    </a:cubicBezTo>
                    <a:cubicBezTo>
                      <a:pt x="235" y="188"/>
                      <a:pt x="230" y="190"/>
                      <a:pt x="224" y="191"/>
                    </a:cubicBezTo>
                    <a:cubicBezTo>
                      <a:pt x="222" y="191"/>
                      <a:pt x="221" y="191"/>
                      <a:pt x="219" y="191"/>
                    </a:cubicBezTo>
                    <a:cubicBezTo>
                      <a:pt x="215" y="198"/>
                      <a:pt x="212" y="206"/>
                      <a:pt x="209" y="214"/>
                    </a:cubicBezTo>
                    <a:close/>
                    <a:moveTo>
                      <a:pt x="950" y="421"/>
                    </a:moveTo>
                    <a:cubicBezTo>
                      <a:pt x="953" y="418"/>
                      <a:pt x="956" y="417"/>
                      <a:pt x="958" y="415"/>
                    </a:cubicBezTo>
                    <a:cubicBezTo>
                      <a:pt x="959" y="414"/>
                      <a:pt x="959" y="413"/>
                      <a:pt x="959" y="412"/>
                    </a:cubicBezTo>
                    <a:cubicBezTo>
                      <a:pt x="959" y="407"/>
                      <a:pt x="959" y="403"/>
                      <a:pt x="959" y="398"/>
                    </a:cubicBezTo>
                    <a:cubicBezTo>
                      <a:pt x="959" y="397"/>
                      <a:pt x="958" y="396"/>
                      <a:pt x="957" y="395"/>
                    </a:cubicBezTo>
                    <a:cubicBezTo>
                      <a:pt x="952" y="392"/>
                      <a:pt x="947" y="389"/>
                      <a:pt x="941" y="387"/>
                    </a:cubicBezTo>
                    <a:cubicBezTo>
                      <a:pt x="941" y="387"/>
                      <a:pt x="941" y="387"/>
                      <a:pt x="940" y="387"/>
                    </a:cubicBezTo>
                    <a:cubicBezTo>
                      <a:pt x="943" y="398"/>
                      <a:pt x="946" y="409"/>
                      <a:pt x="950" y="421"/>
                    </a:cubicBezTo>
                    <a:close/>
                    <a:moveTo>
                      <a:pt x="1061" y="826"/>
                    </a:moveTo>
                    <a:cubicBezTo>
                      <a:pt x="1055" y="823"/>
                      <a:pt x="1054" y="824"/>
                      <a:pt x="1052" y="828"/>
                    </a:cubicBezTo>
                    <a:cubicBezTo>
                      <a:pt x="1049" y="833"/>
                      <a:pt x="1046" y="838"/>
                      <a:pt x="1043" y="843"/>
                    </a:cubicBezTo>
                    <a:cubicBezTo>
                      <a:pt x="1040" y="847"/>
                      <a:pt x="1040" y="851"/>
                      <a:pt x="1042" y="856"/>
                    </a:cubicBezTo>
                    <a:cubicBezTo>
                      <a:pt x="1043" y="858"/>
                      <a:pt x="1044" y="859"/>
                      <a:pt x="1046" y="859"/>
                    </a:cubicBezTo>
                    <a:cubicBezTo>
                      <a:pt x="1048" y="859"/>
                      <a:pt x="1050" y="858"/>
                      <a:pt x="1050" y="856"/>
                    </a:cubicBezTo>
                    <a:cubicBezTo>
                      <a:pt x="1054" y="847"/>
                      <a:pt x="1057" y="837"/>
                      <a:pt x="1060" y="828"/>
                    </a:cubicBezTo>
                    <a:cubicBezTo>
                      <a:pt x="1061" y="828"/>
                      <a:pt x="1061" y="827"/>
                      <a:pt x="1061" y="826"/>
                    </a:cubicBezTo>
                    <a:close/>
                    <a:moveTo>
                      <a:pt x="849" y="184"/>
                    </a:moveTo>
                    <a:cubicBezTo>
                      <a:pt x="847" y="183"/>
                      <a:pt x="847" y="183"/>
                      <a:pt x="847" y="183"/>
                    </a:cubicBezTo>
                    <a:cubicBezTo>
                      <a:pt x="837" y="180"/>
                      <a:pt x="827" y="178"/>
                      <a:pt x="817" y="175"/>
                    </a:cubicBezTo>
                    <a:cubicBezTo>
                      <a:pt x="815" y="175"/>
                      <a:pt x="814" y="175"/>
                      <a:pt x="813" y="177"/>
                    </a:cubicBezTo>
                    <a:cubicBezTo>
                      <a:pt x="812" y="178"/>
                      <a:pt x="813" y="180"/>
                      <a:pt x="814" y="181"/>
                    </a:cubicBezTo>
                    <a:cubicBezTo>
                      <a:pt x="816" y="185"/>
                      <a:pt x="819" y="188"/>
                      <a:pt x="822" y="192"/>
                    </a:cubicBezTo>
                    <a:cubicBezTo>
                      <a:pt x="824" y="194"/>
                      <a:pt x="825" y="194"/>
                      <a:pt x="827" y="193"/>
                    </a:cubicBezTo>
                    <a:cubicBezTo>
                      <a:pt x="831" y="192"/>
                      <a:pt x="835" y="190"/>
                      <a:pt x="838" y="189"/>
                    </a:cubicBezTo>
                    <a:cubicBezTo>
                      <a:pt x="842" y="187"/>
                      <a:pt x="845" y="186"/>
                      <a:pt x="849" y="184"/>
                    </a:cubicBezTo>
                    <a:close/>
                    <a:moveTo>
                      <a:pt x="1137" y="487"/>
                    </a:moveTo>
                    <a:cubicBezTo>
                      <a:pt x="1137" y="487"/>
                      <a:pt x="1137" y="488"/>
                      <a:pt x="1136" y="488"/>
                    </a:cubicBezTo>
                    <a:cubicBezTo>
                      <a:pt x="1138" y="503"/>
                      <a:pt x="1139" y="518"/>
                      <a:pt x="1141" y="533"/>
                    </a:cubicBezTo>
                    <a:cubicBezTo>
                      <a:pt x="1141" y="534"/>
                      <a:pt x="1142" y="535"/>
                      <a:pt x="1142" y="536"/>
                    </a:cubicBezTo>
                    <a:cubicBezTo>
                      <a:pt x="1145" y="533"/>
                      <a:pt x="1147" y="530"/>
                      <a:pt x="1149" y="527"/>
                    </a:cubicBezTo>
                    <a:cubicBezTo>
                      <a:pt x="1150" y="526"/>
                      <a:pt x="1149" y="525"/>
                      <a:pt x="1149" y="524"/>
                    </a:cubicBezTo>
                    <a:cubicBezTo>
                      <a:pt x="1144" y="517"/>
                      <a:pt x="1145" y="510"/>
                      <a:pt x="1149" y="504"/>
                    </a:cubicBezTo>
                    <a:cubicBezTo>
                      <a:pt x="1149" y="503"/>
                      <a:pt x="1149" y="503"/>
                      <a:pt x="1149" y="502"/>
                    </a:cubicBezTo>
                    <a:cubicBezTo>
                      <a:pt x="1146" y="497"/>
                      <a:pt x="1141" y="492"/>
                      <a:pt x="1137" y="487"/>
                    </a:cubicBezTo>
                    <a:close/>
                    <a:moveTo>
                      <a:pt x="59" y="767"/>
                    </a:moveTo>
                    <a:cubicBezTo>
                      <a:pt x="64" y="763"/>
                      <a:pt x="65" y="762"/>
                      <a:pt x="64" y="758"/>
                    </a:cubicBezTo>
                    <a:cubicBezTo>
                      <a:pt x="64" y="752"/>
                      <a:pt x="63" y="747"/>
                      <a:pt x="61" y="741"/>
                    </a:cubicBezTo>
                    <a:cubicBezTo>
                      <a:pt x="59" y="736"/>
                      <a:pt x="57" y="731"/>
                      <a:pt x="55" y="725"/>
                    </a:cubicBezTo>
                    <a:cubicBezTo>
                      <a:pt x="54" y="721"/>
                      <a:pt x="51" y="718"/>
                      <a:pt x="47" y="714"/>
                    </a:cubicBezTo>
                    <a:cubicBezTo>
                      <a:pt x="51" y="733"/>
                      <a:pt x="55" y="750"/>
                      <a:pt x="59" y="767"/>
                    </a:cubicBezTo>
                    <a:close/>
                    <a:moveTo>
                      <a:pt x="994" y="927"/>
                    </a:moveTo>
                    <a:cubicBezTo>
                      <a:pt x="994" y="927"/>
                      <a:pt x="994" y="927"/>
                      <a:pt x="994" y="927"/>
                    </a:cubicBezTo>
                    <a:cubicBezTo>
                      <a:pt x="995" y="926"/>
                      <a:pt x="996" y="925"/>
                      <a:pt x="997" y="924"/>
                    </a:cubicBezTo>
                    <a:cubicBezTo>
                      <a:pt x="1006" y="916"/>
                      <a:pt x="1014" y="907"/>
                      <a:pt x="1022" y="899"/>
                    </a:cubicBezTo>
                    <a:cubicBezTo>
                      <a:pt x="1028" y="893"/>
                      <a:pt x="1026" y="895"/>
                      <a:pt x="1024" y="889"/>
                    </a:cubicBezTo>
                    <a:cubicBezTo>
                      <a:pt x="1024" y="888"/>
                      <a:pt x="1024" y="888"/>
                      <a:pt x="1023" y="888"/>
                    </a:cubicBezTo>
                    <a:cubicBezTo>
                      <a:pt x="1022" y="885"/>
                      <a:pt x="1019" y="885"/>
                      <a:pt x="1017" y="887"/>
                    </a:cubicBezTo>
                    <a:cubicBezTo>
                      <a:pt x="1016" y="888"/>
                      <a:pt x="1015" y="889"/>
                      <a:pt x="1015" y="890"/>
                    </a:cubicBezTo>
                    <a:cubicBezTo>
                      <a:pt x="1008" y="901"/>
                      <a:pt x="1001" y="913"/>
                      <a:pt x="995" y="924"/>
                    </a:cubicBezTo>
                    <a:cubicBezTo>
                      <a:pt x="994" y="925"/>
                      <a:pt x="994" y="926"/>
                      <a:pt x="994" y="927"/>
                    </a:cubicBezTo>
                    <a:close/>
                    <a:moveTo>
                      <a:pt x="1143" y="629"/>
                    </a:moveTo>
                    <a:cubicBezTo>
                      <a:pt x="1142" y="630"/>
                      <a:pt x="1141" y="630"/>
                      <a:pt x="1141" y="631"/>
                    </a:cubicBezTo>
                    <a:cubicBezTo>
                      <a:pt x="1138" y="637"/>
                      <a:pt x="1136" y="643"/>
                      <a:pt x="1134" y="649"/>
                    </a:cubicBezTo>
                    <a:cubicBezTo>
                      <a:pt x="1133" y="651"/>
                      <a:pt x="1134" y="652"/>
                      <a:pt x="1135" y="654"/>
                    </a:cubicBezTo>
                    <a:cubicBezTo>
                      <a:pt x="1139" y="658"/>
                      <a:pt x="1142" y="663"/>
                      <a:pt x="1145" y="667"/>
                    </a:cubicBezTo>
                    <a:cubicBezTo>
                      <a:pt x="1146" y="669"/>
                      <a:pt x="1148" y="671"/>
                      <a:pt x="1150" y="673"/>
                    </a:cubicBezTo>
                    <a:cubicBezTo>
                      <a:pt x="1149" y="659"/>
                      <a:pt x="1145" y="632"/>
                      <a:pt x="1143" y="629"/>
                    </a:cubicBezTo>
                    <a:close/>
                    <a:moveTo>
                      <a:pt x="197" y="286"/>
                    </a:moveTo>
                    <a:cubicBezTo>
                      <a:pt x="190" y="292"/>
                      <a:pt x="184" y="298"/>
                      <a:pt x="179" y="303"/>
                    </a:cubicBezTo>
                    <a:cubicBezTo>
                      <a:pt x="177" y="304"/>
                      <a:pt x="177" y="306"/>
                      <a:pt x="178" y="307"/>
                    </a:cubicBezTo>
                    <a:cubicBezTo>
                      <a:pt x="179" y="309"/>
                      <a:pt x="180" y="310"/>
                      <a:pt x="182" y="309"/>
                    </a:cubicBezTo>
                    <a:cubicBezTo>
                      <a:pt x="184" y="309"/>
                      <a:pt x="187" y="309"/>
                      <a:pt x="189" y="308"/>
                    </a:cubicBezTo>
                    <a:cubicBezTo>
                      <a:pt x="192" y="308"/>
                      <a:pt x="196" y="307"/>
                      <a:pt x="199" y="307"/>
                    </a:cubicBezTo>
                    <a:cubicBezTo>
                      <a:pt x="201" y="307"/>
                      <a:pt x="202" y="306"/>
                      <a:pt x="201" y="304"/>
                    </a:cubicBezTo>
                    <a:cubicBezTo>
                      <a:pt x="200" y="298"/>
                      <a:pt x="199" y="292"/>
                      <a:pt x="197" y="286"/>
                    </a:cubicBezTo>
                    <a:close/>
                    <a:moveTo>
                      <a:pt x="914" y="194"/>
                    </a:moveTo>
                    <a:cubicBezTo>
                      <a:pt x="913" y="192"/>
                      <a:pt x="913" y="190"/>
                      <a:pt x="913" y="189"/>
                    </a:cubicBezTo>
                    <a:cubicBezTo>
                      <a:pt x="912" y="186"/>
                      <a:pt x="911" y="185"/>
                      <a:pt x="908" y="185"/>
                    </a:cubicBezTo>
                    <a:cubicBezTo>
                      <a:pt x="902" y="185"/>
                      <a:pt x="897" y="183"/>
                      <a:pt x="892" y="178"/>
                    </a:cubicBezTo>
                    <a:cubicBezTo>
                      <a:pt x="890" y="175"/>
                      <a:pt x="890" y="175"/>
                      <a:pt x="886" y="177"/>
                    </a:cubicBezTo>
                    <a:cubicBezTo>
                      <a:pt x="882" y="178"/>
                      <a:pt x="879" y="180"/>
                      <a:pt x="875" y="182"/>
                    </a:cubicBezTo>
                    <a:cubicBezTo>
                      <a:pt x="874" y="182"/>
                      <a:pt x="873" y="183"/>
                      <a:pt x="872" y="184"/>
                    </a:cubicBezTo>
                    <a:cubicBezTo>
                      <a:pt x="886" y="187"/>
                      <a:pt x="900" y="191"/>
                      <a:pt x="914" y="194"/>
                    </a:cubicBezTo>
                    <a:close/>
                    <a:moveTo>
                      <a:pt x="285" y="1061"/>
                    </a:moveTo>
                    <a:cubicBezTo>
                      <a:pt x="285" y="1061"/>
                      <a:pt x="285" y="1061"/>
                      <a:pt x="285" y="1061"/>
                    </a:cubicBezTo>
                    <a:cubicBezTo>
                      <a:pt x="285" y="1062"/>
                      <a:pt x="286" y="1062"/>
                      <a:pt x="286" y="1062"/>
                    </a:cubicBezTo>
                    <a:cubicBezTo>
                      <a:pt x="310" y="1074"/>
                      <a:pt x="334" y="1087"/>
                      <a:pt x="357" y="1099"/>
                    </a:cubicBezTo>
                    <a:cubicBezTo>
                      <a:pt x="358" y="1099"/>
                      <a:pt x="359" y="1100"/>
                      <a:pt x="360" y="1100"/>
                    </a:cubicBezTo>
                    <a:cubicBezTo>
                      <a:pt x="361" y="1100"/>
                      <a:pt x="363" y="1099"/>
                      <a:pt x="363" y="1099"/>
                    </a:cubicBezTo>
                    <a:cubicBezTo>
                      <a:pt x="364" y="1098"/>
                      <a:pt x="363" y="1096"/>
                      <a:pt x="363" y="1095"/>
                    </a:cubicBezTo>
                    <a:cubicBezTo>
                      <a:pt x="362" y="1094"/>
                      <a:pt x="360" y="1094"/>
                      <a:pt x="359" y="1093"/>
                    </a:cubicBezTo>
                    <a:cubicBezTo>
                      <a:pt x="343" y="1086"/>
                      <a:pt x="328" y="1079"/>
                      <a:pt x="312" y="1072"/>
                    </a:cubicBezTo>
                    <a:cubicBezTo>
                      <a:pt x="303" y="1068"/>
                      <a:pt x="294" y="1065"/>
                      <a:pt x="285" y="1061"/>
                    </a:cubicBezTo>
                    <a:close/>
                    <a:moveTo>
                      <a:pt x="1034" y="1011"/>
                    </a:moveTo>
                    <a:cubicBezTo>
                      <a:pt x="1035" y="1011"/>
                      <a:pt x="1035" y="1011"/>
                      <a:pt x="1036" y="1011"/>
                    </a:cubicBezTo>
                    <a:cubicBezTo>
                      <a:pt x="1046" y="996"/>
                      <a:pt x="1056" y="980"/>
                      <a:pt x="1066" y="964"/>
                    </a:cubicBezTo>
                    <a:cubicBezTo>
                      <a:pt x="1065" y="964"/>
                      <a:pt x="1065" y="964"/>
                      <a:pt x="1065" y="963"/>
                    </a:cubicBezTo>
                    <a:cubicBezTo>
                      <a:pt x="1064" y="964"/>
                      <a:pt x="1063" y="965"/>
                      <a:pt x="1062" y="966"/>
                    </a:cubicBezTo>
                    <a:cubicBezTo>
                      <a:pt x="1056" y="973"/>
                      <a:pt x="1049" y="980"/>
                      <a:pt x="1042" y="987"/>
                    </a:cubicBezTo>
                    <a:cubicBezTo>
                      <a:pt x="1038" y="992"/>
                      <a:pt x="1035" y="996"/>
                      <a:pt x="1035" y="1003"/>
                    </a:cubicBezTo>
                    <a:cubicBezTo>
                      <a:pt x="1035" y="1006"/>
                      <a:pt x="1034" y="1008"/>
                      <a:pt x="1034" y="1011"/>
                    </a:cubicBezTo>
                    <a:close/>
                    <a:moveTo>
                      <a:pt x="665" y="525"/>
                    </a:moveTo>
                    <a:cubicBezTo>
                      <a:pt x="665" y="522"/>
                      <a:pt x="665" y="521"/>
                      <a:pt x="663" y="520"/>
                    </a:cubicBezTo>
                    <a:cubicBezTo>
                      <a:pt x="660" y="519"/>
                      <a:pt x="658" y="518"/>
                      <a:pt x="655" y="517"/>
                    </a:cubicBezTo>
                    <a:cubicBezTo>
                      <a:pt x="633" y="509"/>
                      <a:pt x="610" y="502"/>
                      <a:pt x="588" y="494"/>
                    </a:cubicBezTo>
                    <a:cubicBezTo>
                      <a:pt x="584" y="492"/>
                      <a:pt x="579" y="491"/>
                      <a:pt x="574" y="489"/>
                    </a:cubicBezTo>
                    <a:cubicBezTo>
                      <a:pt x="579" y="493"/>
                      <a:pt x="661" y="525"/>
                      <a:pt x="665" y="525"/>
                    </a:cubicBezTo>
                    <a:close/>
                    <a:moveTo>
                      <a:pt x="173" y="299"/>
                    </a:moveTo>
                    <a:cubicBezTo>
                      <a:pt x="173" y="300"/>
                      <a:pt x="173" y="300"/>
                      <a:pt x="173" y="300"/>
                    </a:cubicBezTo>
                    <a:cubicBezTo>
                      <a:pt x="180" y="294"/>
                      <a:pt x="187" y="287"/>
                      <a:pt x="193" y="280"/>
                    </a:cubicBezTo>
                    <a:cubicBezTo>
                      <a:pt x="194" y="280"/>
                      <a:pt x="194" y="278"/>
                      <a:pt x="194" y="277"/>
                    </a:cubicBezTo>
                    <a:cubicBezTo>
                      <a:pt x="193" y="272"/>
                      <a:pt x="192" y="266"/>
                      <a:pt x="189" y="261"/>
                    </a:cubicBezTo>
                    <a:cubicBezTo>
                      <a:pt x="183" y="274"/>
                      <a:pt x="178" y="287"/>
                      <a:pt x="173" y="299"/>
                    </a:cubicBezTo>
                    <a:close/>
                    <a:moveTo>
                      <a:pt x="824" y="1119"/>
                    </a:moveTo>
                    <a:cubicBezTo>
                      <a:pt x="822" y="1120"/>
                      <a:pt x="819" y="1121"/>
                      <a:pt x="817" y="1122"/>
                    </a:cubicBezTo>
                    <a:cubicBezTo>
                      <a:pt x="816" y="1122"/>
                      <a:pt x="815" y="1124"/>
                      <a:pt x="814" y="1125"/>
                    </a:cubicBezTo>
                    <a:cubicBezTo>
                      <a:pt x="814" y="1129"/>
                      <a:pt x="812" y="1133"/>
                      <a:pt x="809" y="1137"/>
                    </a:cubicBezTo>
                    <a:cubicBezTo>
                      <a:pt x="807" y="1139"/>
                      <a:pt x="812" y="1148"/>
                      <a:pt x="815" y="1148"/>
                    </a:cubicBezTo>
                    <a:cubicBezTo>
                      <a:pt x="815" y="1148"/>
                      <a:pt x="815" y="1148"/>
                      <a:pt x="815" y="1148"/>
                    </a:cubicBezTo>
                    <a:cubicBezTo>
                      <a:pt x="818" y="1149"/>
                      <a:pt x="820" y="1147"/>
                      <a:pt x="820" y="1145"/>
                    </a:cubicBezTo>
                    <a:cubicBezTo>
                      <a:pt x="822" y="1137"/>
                      <a:pt x="823" y="1130"/>
                      <a:pt x="825" y="1122"/>
                    </a:cubicBezTo>
                    <a:cubicBezTo>
                      <a:pt x="825" y="1122"/>
                      <a:pt x="825" y="1121"/>
                      <a:pt x="824" y="1119"/>
                    </a:cubicBezTo>
                    <a:close/>
                    <a:moveTo>
                      <a:pt x="1136" y="556"/>
                    </a:moveTo>
                    <a:cubicBezTo>
                      <a:pt x="1135" y="556"/>
                      <a:pt x="1135" y="556"/>
                      <a:pt x="1135" y="556"/>
                    </a:cubicBezTo>
                    <a:cubicBezTo>
                      <a:pt x="1131" y="560"/>
                      <a:pt x="1127" y="565"/>
                      <a:pt x="1124" y="570"/>
                    </a:cubicBezTo>
                    <a:cubicBezTo>
                      <a:pt x="1123" y="571"/>
                      <a:pt x="1122" y="573"/>
                      <a:pt x="1124" y="574"/>
                    </a:cubicBezTo>
                    <a:cubicBezTo>
                      <a:pt x="1127" y="578"/>
                      <a:pt x="1130" y="581"/>
                      <a:pt x="1133" y="585"/>
                    </a:cubicBezTo>
                    <a:cubicBezTo>
                      <a:pt x="1134" y="586"/>
                      <a:pt x="1135" y="587"/>
                      <a:pt x="1137" y="586"/>
                    </a:cubicBezTo>
                    <a:cubicBezTo>
                      <a:pt x="1139" y="586"/>
                      <a:pt x="1139" y="584"/>
                      <a:pt x="1139" y="582"/>
                    </a:cubicBezTo>
                    <a:cubicBezTo>
                      <a:pt x="1138" y="580"/>
                      <a:pt x="1138" y="578"/>
                      <a:pt x="1138" y="575"/>
                    </a:cubicBezTo>
                    <a:cubicBezTo>
                      <a:pt x="1137" y="569"/>
                      <a:pt x="1136" y="562"/>
                      <a:pt x="1136" y="556"/>
                    </a:cubicBezTo>
                    <a:close/>
                    <a:moveTo>
                      <a:pt x="265" y="596"/>
                    </a:moveTo>
                    <a:cubicBezTo>
                      <a:pt x="255" y="605"/>
                      <a:pt x="244" y="614"/>
                      <a:pt x="234" y="623"/>
                    </a:cubicBezTo>
                    <a:cubicBezTo>
                      <a:pt x="234" y="624"/>
                      <a:pt x="234" y="624"/>
                      <a:pt x="234" y="624"/>
                    </a:cubicBezTo>
                    <a:cubicBezTo>
                      <a:pt x="243" y="621"/>
                      <a:pt x="252" y="618"/>
                      <a:pt x="261" y="614"/>
                    </a:cubicBezTo>
                    <a:cubicBezTo>
                      <a:pt x="262" y="614"/>
                      <a:pt x="263" y="612"/>
                      <a:pt x="263" y="611"/>
                    </a:cubicBezTo>
                    <a:cubicBezTo>
                      <a:pt x="264" y="608"/>
                      <a:pt x="265" y="605"/>
                      <a:pt x="267" y="602"/>
                    </a:cubicBezTo>
                    <a:cubicBezTo>
                      <a:pt x="268" y="600"/>
                      <a:pt x="268" y="598"/>
                      <a:pt x="265" y="596"/>
                    </a:cubicBezTo>
                    <a:close/>
                    <a:moveTo>
                      <a:pt x="72" y="689"/>
                    </a:moveTo>
                    <a:cubicBezTo>
                      <a:pt x="73" y="663"/>
                      <a:pt x="71" y="636"/>
                      <a:pt x="71" y="609"/>
                    </a:cubicBezTo>
                    <a:cubicBezTo>
                      <a:pt x="70" y="616"/>
                      <a:pt x="70" y="622"/>
                      <a:pt x="70" y="628"/>
                    </a:cubicBezTo>
                    <a:cubicBezTo>
                      <a:pt x="69" y="639"/>
                      <a:pt x="68" y="649"/>
                      <a:pt x="68" y="660"/>
                    </a:cubicBezTo>
                    <a:cubicBezTo>
                      <a:pt x="67" y="668"/>
                      <a:pt x="67" y="676"/>
                      <a:pt x="67" y="684"/>
                    </a:cubicBezTo>
                    <a:cubicBezTo>
                      <a:pt x="67" y="688"/>
                      <a:pt x="67" y="689"/>
                      <a:pt x="72" y="689"/>
                    </a:cubicBezTo>
                    <a:close/>
                    <a:moveTo>
                      <a:pt x="776" y="54"/>
                    </a:moveTo>
                    <a:cubicBezTo>
                      <a:pt x="776" y="54"/>
                      <a:pt x="776" y="54"/>
                      <a:pt x="776" y="53"/>
                    </a:cubicBezTo>
                    <a:cubicBezTo>
                      <a:pt x="768" y="52"/>
                      <a:pt x="760" y="50"/>
                      <a:pt x="752" y="49"/>
                    </a:cubicBezTo>
                    <a:cubicBezTo>
                      <a:pt x="743" y="47"/>
                      <a:pt x="735" y="46"/>
                      <a:pt x="727" y="44"/>
                    </a:cubicBezTo>
                    <a:cubicBezTo>
                      <a:pt x="719" y="43"/>
                      <a:pt x="711" y="41"/>
                      <a:pt x="703" y="40"/>
                    </a:cubicBezTo>
                    <a:cubicBezTo>
                      <a:pt x="704" y="41"/>
                      <a:pt x="704" y="41"/>
                      <a:pt x="705" y="42"/>
                    </a:cubicBezTo>
                    <a:cubicBezTo>
                      <a:pt x="718" y="45"/>
                      <a:pt x="731" y="49"/>
                      <a:pt x="744" y="53"/>
                    </a:cubicBezTo>
                    <a:cubicBezTo>
                      <a:pt x="751" y="55"/>
                      <a:pt x="759" y="56"/>
                      <a:pt x="766" y="55"/>
                    </a:cubicBezTo>
                    <a:cubicBezTo>
                      <a:pt x="769" y="55"/>
                      <a:pt x="772" y="54"/>
                      <a:pt x="776" y="54"/>
                    </a:cubicBezTo>
                    <a:close/>
                    <a:moveTo>
                      <a:pt x="948" y="203"/>
                    </a:moveTo>
                    <a:cubicBezTo>
                      <a:pt x="948" y="203"/>
                      <a:pt x="949" y="202"/>
                      <a:pt x="949" y="202"/>
                    </a:cubicBezTo>
                    <a:cubicBezTo>
                      <a:pt x="941" y="195"/>
                      <a:pt x="933" y="188"/>
                      <a:pt x="925" y="181"/>
                    </a:cubicBezTo>
                    <a:cubicBezTo>
                      <a:pt x="924" y="181"/>
                      <a:pt x="922" y="181"/>
                      <a:pt x="921" y="181"/>
                    </a:cubicBezTo>
                    <a:cubicBezTo>
                      <a:pt x="920" y="182"/>
                      <a:pt x="919" y="183"/>
                      <a:pt x="920" y="185"/>
                    </a:cubicBezTo>
                    <a:cubicBezTo>
                      <a:pt x="921" y="188"/>
                      <a:pt x="921" y="191"/>
                      <a:pt x="923" y="194"/>
                    </a:cubicBezTo>
                    <a:cubicBezTo>
                      <a:pt x="923" y="196"/>
                      <a:pt x="924" y="197"/>
                      <a:pt x="926" y="197"/>
                    </a:cubicBezTo>
                    <a:cubicBezTo>
                      <a:pt x="933" y="199"/>
                      <a:pt x="941" y="201"/>
                      <a:pt x="948" y="203"/>
                    </a:cubicBezTo>
                    <a:close/>
                    <a:moveTo>
                      <a:pt x="958" y="677"/>
                    </a:moveTo>
                    <a:cubicBezTo>
                      <a:pt x="958" y="675"/>
                      <a:pt x="958" y="673"/>
                      <a:pt x="959" y="672"/>
                    </a:cubicBezTo>
                    <a:cubicBezTo>
                      <a:pt x="959" y="667"/>
                      <a:pt x="959" y="667"/>
                      <a:pt x="954" y="665"/>
                    </a:cubicBezTo>
                    <a:cubicBezTo>
                      <a:pt x="945" y="660"/>
                      <a:pt x="936" y="656"/>
                      <a:pt x="926" y="651"/>
                    </a:cubicBezTo>
                    <a:cubicBezTo>
                      <a:pt x="924" y="651"/>
                      <a:pt x="922" y="650"/>
                      <a:pt x="921" y="649"/>
                    </a:cubicBezTo>
                    <a:cubicBezTo>
                      <a:pt x="920" y="649"/>
                      <a:pt x="920" y="650"/>
                      <a:pt x="920" y="650"/>
                    </a:cubicBezTo>
                    <a:cubicBezTo>
                      <a:pt x="932" y="659"/>
                      <a:pt x="945" y="668"/>
                      <a:pt x="958" y="677"/>
                    </a:cubicBezTo>
                    <a:close/>
                    <a:moveTo>
                      <a:pt x="1114" y="624"/>
                    </a:moveTo>
                    <a:cubicBezTo>
                      <a:pt x="1117" y="630"/>
                      <a:pt x="1125" y="640"/>
                      <a:pt x="1128" y="642"/>
                    </a:cubicBezTo>
                    <a:cubicBezTo>
                      <a:pt x="1130" y="638"/>
                      <a:pt x="1131" y="634"/>
                      <a:pt x="1133" y="629"/>
                    </a:cubicBezTo>
                    <a:cubicBezTo>
                      <a:pt x="1133" y="628"/>
                      <a:pt x="1134" y="626"/>
                      <a:pt x="1132" y="625"/>
                    </a:cubicBezTo>
                    <a:cubicBezTo>
                      <a:pt x="1129" y="624"/>
                      <a:pt x="1128" y="619"/>
                      <a:pt x="1124" y="620"/>
                    </a:cubicBezTo>
                    <a:cubicBezTo>
                      <a:pt x="1121" y="621"/>
                      <a:pt x="1118" y="623"/>
                      <a:pt x="1114" y="624"/>
                    </a:cubicBezTo>
                    <a:close/>
                    <a:moveTo>
                      <a:pt x="899" y="111"/>
                    </a:moveTo>
                    <a:cubicBezTo>
                      <a:pt x="899" y="110"/>
                      <a:pt x="899" y="110"/>
                      <a:pt x="900" y="110"/>
                    </a:cubicBezTo>
                    <a:cubicBezTo>
                      <a:pt x="879" y="98"/>
                      <a:pt x="859" y="87"/>
                      <a:pt x="839" y="77"/>
                    </a:cubicBezTo>
                    <a:cubicBezTo>
                      <a:pt x="839" y="76"/>
                      <a:pt x="838" y="77"/>
                      <a:pt x="838" y="77"/>
                    </a:cubicBezTo>
                    <a:cubicBezTo>
                      <a:pt x="838" y="81"/>
                      <a:pt x="838" y="82"/>
                      <a:pt x="842" y="84"/>
                    </a:cubicBezTo>
                    <a:cubicBezTo>
                      <a:pt x="855" y="90"/>
                      <a:pt x="867" y="96"/>
                      <a:pt x="879" y="101"/>
                    </a:cubicBezTo>
                    <a:cubicBezTo>
                      <a:pt x="886" y="104"/>
                      <a:pt x="892" y="107"/>
                      <a:pt x="899" y="111"/>
                    </a:cubicBezTo>
                    <a:close/>
                    <a:moveTo>
                      <a:pt x="568" y="1085"/>
                    </a:moveTo>
                    <a:cubicBezTo>
                      <a:pt x="568" y="1086"/>
                      <a:pt x="568" y="1086"/>
                      <a:pt x="568" y="1087"/>
                    </a:cubicBezTo>
                    <a:cubicBezTo>
                      <a:pt x="569" y="1090"/>
                      <a:pt x="570" y="1094"/>
                      <a:pt x="571" y="1097"/>
                    </a:cubicBezTo>
                    <a:cubicBezTo>
                      <a:pt x="573" y="1101"/>
                      <a:pt x="573" y="1102"/>
                      <a:pt x="577" y="1101"/>
                    </a:cubicBezTo>
                    <a:cubicBezTo>
                      <a:pt x="581" y="1101"/>
                      <a:pt x="585" y="1101"/>
                      <a:pt x="589" y="1101"/>
                    </a:cubicBezTo>
                    <a:cubicBezTo>
                      <a:pt x="590" y="1101"/>
                      <a:pt x="590" y="1101"/>
                      <a:pt x="591" y="1100"/>
                    </a:cubicBezTo>
                    <a:cubicBezTo>
                      <a:pt x="592" y="1100"/>
                      <a:pt x="593" y="1099"/>
                      <a:pt x="593" y="1099"/>
                    </a:cubicBezTo>
                    <a:cubicBezTo>
                      <a:pt x="593" y="1098"/>
                      <a:pt x="592" y="1097"/>
                      <a:pt x="592" y="1096"/>
                    </a:cubicBezTo>
                    <a:cubicBezTo>
                      <a:pt x="591" y="1095"/>
                      <a:pt x="590" y="1095"/>
                      <a:pt x="590" y="1095"/>
                    </a:cubicBezTo>
                    <a:cubicBezTo>
                      <a:pt x="584" y="1092"/>
                      <a:pt x="578" y="1089"/>
                      <a:pt x="572" y="1086"/>
                    </a:cubicBezTo>
                    <a:cubicBezTo>
                      <a:pt x="571" y="1086"/>
                      <a:pt x="570" y="1085"/>
                      <a:pt x="568" y="1085"/>
                    </a:cubicBezTo>
                    <a:close/>
                    <a:moveTo>
                      <a:pt x="626" y="230"/>
                    </a:moveTo>
                    <a:cubicBezTo>
                      <a:pt x="626" y="227"/>
                      <a:pt x="626" y="224"/>
                      <a:pt x="625" y="221"/>
                    </a:cubicBezTo>
                    <a:cubicBezTo>
                      <a:pt x="624" y="219"/>
                      <a:pt x="615" y="215"/>
                      <a:pt x="613" y="216"/>
                    </a:cubicBezTo>
                    <a:cubicBezTo>
                      <a:pt x="609" y="219"/>
                      <a:pt x="605" y="221"/>
                      <a:pt x="601" y="225"/>
                    </a:cubicBezTo>
                    <a:cubicBezTo>
                      <a:pt x="609" y="227"/>
                      <a:pt x="616" y="228"/>
                      <a:pt x="623" y="230"/>
                    </a:cubicBezTo>
                    <a:cubicBezTo>
                      <a:pt x="623" y="230"/>
                      <a:pt x="624" y="230"/>
                      <a:pt x="626" y="230"/>
                    </a:cubicBezTo>
                    <a:close/>
                    <a:moveTo>
                      <a:pt x="271" y="212"/>
                    </a:moveTo>
                    <a:cubicBezTo>
                      <a:pt x="271" y="213"/>
                      <a:pt x="271" y="213"/>
                      <a:pt x="272" y="214"/>
                    </a:cubicBezTo>
                    <a:cubicBezTo>
                      <a:pt x="279" y="212"/>
                      <a:pt x="286" y="210"/>
                      <a:pt x="293" y="209"/>
                    </a:cubicBezTo>
                    <a:cubicBezTo>
                      <a:pt x="294" y="208"/>
                      <a:pt x="295" y="207"/>
                      <a:pt x="295" y="206"/>
                    </a:cubicBezTo>
                    <a:cubicBezTo>
                      <a:pt x="296" y="202"/>
                      <a:pt x="294" y="200"/>
                      <a:pt x="291" y="199"/>
                    </a:cubicBezTo>
                    <a:cubicBezTo>
                      <a:pt x="287" y="197"/>
                      <a:pt x="287" y="197"/>
                      <a:pt x="284" y="200"/>
                    </a:cubicBezTo>
                    <a:cubicBezTo>
                      <a:pt x="281" y="202"/>
                      <a:pt x="279" y="204"/>
                      <a:pt x="276" y="207"/>
                    </a:cubicBezTo>
                    <a:cubicBezTo>
                      <a:pt x="275" y="209"/>
                      <a:pt x="273" y="211"/>
                      <a:pt x="271" y="212"/>
                    </a:cubicBezTo>
                    <a:close/>
                    <a:moveTo>
                      <a:pt x="147" y="697"/>
                    </a:moveTo>
                    <a:cubicBezTo>
                      <a:pt x="148" y="697"/>
                      <a:pt x="148" y="697"/>
                      <a:pt x="149" y="698"/>
                    </a:cubicBezTo>
                    <a:cubicBezTo>
                      <a:pt x="153" y="693"/>
                      <a:pt x="158" y="689"/>
                      <a:pt x="161" y="683"/>
                    </a:cubicBezTo>
                    <a:cubicBezTo>
                      <a:pt x="158" y="681"/>
                      <a:pt x="156" y="678"/>
                      <a:pt x="154" y="675"/>
                    </a:cubicBezTo>
                    <a:cubicBezTo>
                      <a:pt x="153" y="674"/>
                      <a:pt x="152" y="673"/>
                      <a:pt x="150" y="673"/>
                    </a:cubicBezTo>
                    <a:cubicBezTo>
                      <a:pt x="148" y="674"/>
                      <a:pt x="147" y="675"/>
                      <a:pt x="147" y="677"/>
                    </a:cubicBezTo>
                    <a:cubicBezTo>
                      <a:pt x="147" y="684"/>
                      <a:pt x="147" y="690"/>
                      <a:pt x="147" y="697"/>
                    </a:cubicBezTo>
                    <a:close/>
                    <a:moveTo>
                      <a:pt x="1037" y="841"/>
                    </a:moveTo>
                    <a:cubicBezTo>
                      <a:pt x="1042" y="834"/>
                      <a:pt x="1045" y="828"/>
                      <a:pt x="1048" y="822"/>
                    </a:cubicBezTo>
                    <a:cubicBezTo>
                      <a:pt x="1049" y="820"/>
                      <a:pt x="1046" y="817"/>
                      <a:pt x="1044" y="818"/>
                    </a:cubicBezTo>
                    <a:cubicBezTo>
                      <a:pt x="1040" y="819"/>
                      <a:pt x="1036" y="820"/>
                      <a:pt x="1032" y="822"/>
                    </a:cubicBezTo>
                    <a:cubicBezTo>
                      <a:pt x="1033" y="828"/>
                      <a:pt x="1035" y="834"/>
                      <a:pt x="1037" y="841"/>
                    </a:cubicBezTo>
                    <a:close/>
                    <a:moveTo>
                      <a:pt x="1066" y="841"/>
                    </a:moveTo>
                    <a:cubicBezTo>
                      <a:pt x="1065" y="841"/>
                      <a:pt x="1065" y="841"/>
                      <a:pt x="1064" y="841"/>
                    </a:cubicBezTo>
                    <a:cubicBezTo>
                      <a:pt x="1062" y="847"/>
                      <a:pt x="1060" y="853"/>
                      <a:pt x="1058" y="859"/>
                    </a:cubicBezTo>
                    <a:cubicBezTo>
                      <a:pt x="1057" y="862"/>
                      <a:pt x="1058" y="863"/>
                      <a:pt x="1060" y="864"/>
                    </a:cubicBezTo>
                    <a:cubicBezTo>
                      <a:pt x="1061" y="866"/>
                      <a:pt x="1063" y="866"/>
                      <a:pt x="1065" y="865"/>
                    </a:cubicBezTo>
                    <a:cubicBezTo>
                      <a:pt x="1072" y="861"/>
                      <a:pt x="1072" y="861"/>
                      <a:pt x="1070" y="853"/>
                    </a:cubicBezTo>
                    <a:cubicBezTo>
                      <a:pt x="1068" y="849"/>
                      <a:pt x="1067" y="845"/>
                      <a:pt x="1066" y="841"/>
                    </a:cubicBezTo>
                    <a:close/>
                    <a:moveTo>
                      <a:pt x="774" y="568"/>
                    </a:moveTo>
                    <a:cubicBezTo>
                      <a:pt x="774" y="569"/>
                      <a:pt x="774" y="569"/>
                      <a:pt x="774" y="570"/>
                    </a:cubicBezTo>
                    <a:cubicBezTo>
                      <a:pt x="782" y="575"/>
                      <a:pt x="790" y="578"/>
                      <a:pt x="798" y="582"/>
                    </a:cubicBezTo>
                    <a:cubicBezTo>
                      <a:pt x="806" y="586"/>
                      <a:pt x="815" y="590"/>
                      <a:pt x="823" y="593"/>
                    </a:cubicBezTo>
                    <a:cubicBezTo>
                      <a:pt x="825" y="590"/>
                      <a:pt x="822" y="589"/>
                      <a:pt x="820" y="588"/>
                    </a:cubicBezTo>
                    <a:cubicBezTo>
                      <a:pt x="806" y="581"/>
                      <a:pt x="792" y="575"/>
                      <a:pt x="778" y="569"/>
                    </a:cubicBezTo>
                    <a:cubicBezTo>
                      <a:pt x="777" y="569"/>
                      <a:pt x="776" y="569"/>
                      <a:pt x="774" y="568"/>
                    </a:cubicBezTo>
                    <a:close/>
                    <a:moveTo>
                      <a:pt x="215" y="465"/>
                    </a:moveTo>
                    <a:cubicBezTo>
                      <a:pt x="212" y="464"/>
                      <a:pt x="210" y="465"/>
                      <a:pt x="209" y="467"/>
                    </a:cubicBezTo>
                    <a:cubicBezTo>
                      <a:pt x="207" y="470"/>
                      <a:pt x="206" y="473"/>
                      <a:pt x="204" y="477"/>
                    </a:cubicBezTo>
                    <a:cubicBezTo>
                      <a:pt x="206" y="482"/>
                      <a:pt x="209" y="487"/>
                      <a:pt x="212" y="492"/>
                    </a:cubicBezTo>
                    <a:cubicBezTo>
                      <a:pt x="213" y="492"/>
                      <a:pt x="213" y="492"/>
                      <a:pt x="213" y="491"/>
                    </a:cubicBezTo>
                    <a:cubicBezTo>
                      <a:pt x="214" y="483"/>
                      <a:pt x="215" y="474"/>
                      <a:pt x="215" y="465"/>
                    </a:cubicBezTo>
                    <a:close/>
                    <a:moveTo>
                      <a:pt x="117" y="805"/>
                    </a:moveTo>
                    <a:cubicBezTo>
                      <a:pt x="117" y="805"/>
                      <a:pt x="117" y="805"/>
                      <a:pt x="118" y="805"/>
                    </a:cubicBezTo>
                    <a:cubicBezTo>
                      <a:pt x="112" y="795"/>
                      <a:pt x="107" y="786"/>
                      <a:pt x="101" y="776"/>
                    </a:cubicBezTo>
                    <a:cubicBezTo>
                      <a:pt x="100" y="780"/>
                      <a:pt x="99" y="784"/>
                      <a:pt x="98" y="787"/>
                    </a:cubicBezTo>
                    <a:cubicBezTo>
                      <a:pt x="98" y="789"/>
                      <a:pt x="98" y="790"/>
                      <a:pt x="99" y="791"/>
                    </a:cubicBezTo>
                    <a:cubicBezTo>
                      <a:pt x="105" y="796"/>
                      <a:pt x="111" y="801"/>
                      <a:pt x="117" y="805"/>
                    </a:cubicBezTo>
                    <a:close/>
                    <a:moveTo>
                      <a:pt x="345" y="417"/>
                    </a:moveTo>
                    <a:cubicBezTo>
                      <a:pt x="345" y="418"/>
                      <a:pt x="345" y="418"/>
                      <a:pt x="344" y="418"/>
                    </a:cubicBezTo>
                    <a:cubicBezTo>
                      <a:pt x="345" y="421"/>
                      <a:pt x="346" y="424"/>
                      <a:pt x="347" y="427"/>
                    </a:cubicBezTo>
                    <a:cubicBezTo>
                      <a:pt x="348" y="429"/>
                      <a:pt x="349" y="431"/>
                      <a:pt x="351" y="431"/>
                    </a:cubicBezTo>
                    <a:cubicBezTo>
                      <a:pt x="352" y="431"/>
                      <a:pt x="354" y="432"/>
                      <a:pt x="355" y="432"/>
                    </a:cubicBezTo>
                    <a:cubicBezTo>
                      <a:pt x="356" y="432"/>
                      <a:pt x="357" y="432"/>
                      <a:pt x="358" y="431"/>
                    </a:cubicBezTo>
                    <a:cubicBezTo>
                      <a:pt x="360" y="429"/>
                      <a:pt x="363" y="427"/>
                      <a:pt x="364" y="423"/>
                    </a:cubicBezTo>
                    <a:cubicBezTo>
                      <a:pt x="358" y="421"/>
                      <a:pt x="352" y="419"/>
                      <a:pt x="345" y="417"/>
                    </a:cubicBezTo>
                    <a:close/>
                    <a:moveTo>
                      <a:pt x="217" y="436"/>
                    </a:moveTo>
                    <a:cubicBezTo>
                      <a:pt x="216" y="436"/>
                      <a:pt x="216" y="436"/>
                      <a:pt x="216" y="436"/>
                    </a:cubicBezTo>
                    <a:cubicBezTo>
                      <a:pt x="212" y="442"/>
                      <a:pt x="208" y="448"/>
                      <a:pt x="204" y="453"/>
                    </a:cubicBezTo>
                    <a:cubicBezTo>
                      <a:pt x="206" y="456"/>
                      <a:pt x="207" y="458"/>
                      <a:pt x="208" y="460"/>
                    </a:cubicBezTo>
                    <a:cubicBezTo>
                      <a:pt x="215" y="459"/>
                      <a:pt x="216" y="459"/>
                      <a:pt x="216" y="453"/>
                    </a:cubicBezTo>
                    <a:cubicBezTo>
                      <a:pt x="216" y="448"/>
                      <a:pt x="217" y="443"/>
                      <a:pt x="217" y="438"/>
                    </a:cubicBezTo>
                    <a:cubicBezTo>
                      <a:pt x="217" y="438"/>
                      <a:pt x="217" y="437"/>
                      <a:pt x="217" y="436"/>
                    </a:cubicBezTo>
                    <a:close/>
                    <a:moveTo>
                      <a:pt x="687" y="534"/>
                    </a:moveTo>
                    <a:cubicBezTo>
                      <a:pt x="687" y="534"/>
                      <a:pt x="687" y="535"/>
                      <a:pt x="688" y="535"/>
                    </a:cubicBezTo>
                    <a:cubicBezTo>
                      <a:pt x="700" y="539"/>
                      <a:pt x="712" y="544"/>
                      <a:pt x="725" y="549"/>
                    </a:cubicBezTo>
                    <a:cubicBezTo>
                      <a:pt x="726" y="550"/>
                      <a:pt x="727" y="549"/>
                      <a:pt x="728" y="549"/>
                    </a:cubicBezTo>
                    <a:cubicBezTo>
                      <a:pt x="728" y="549"/>
                      <a:pt x="728" y="548"/>
                      <a:pt x="728" y="548"/>
                    </a:cubicBezTo>
                    <a:cubicBezTo>
                      <a:pt x="727" y="547"/>
                      <a:pt x="726" y="546"/>
                      <a:pt x="725" y="546"/>
                    </a:cubicBezTo>
                    <a:cubicBezTo>
                      <a:pt x="723" y="545"/>
                      <a:pt x="720" y="544"/>
                      <a:pt x="718" y="543"/>
                    </a:cubicBezTo>
                    <a:cubicBezTo>
                      <a:pt x="710" y="539"/>
                      <a:pt x="702" y="536"/>
                      <a:pt x="693" y="532"/>
                    </a:cubicBezTo>
                    <a:cubicBezTo>
                      <a:pt x="690" y="530"/>
                      <a:pt x="689" y="530"/>
                      <a:pt x="687" y="534"/>
                    </a:cubicBezTo>
                    <a:close/>
                    <a:moveTo>
                      <a:pt x="399" y="208"/>
                    </a:moveTo>
                    <a:cubicBezTo>
                      <a:pt x="394" y="205"/>
                      <a:pt x="394" y="205"/>
                      <a:pt x="392" y="208"/>
                    </a:cubicBezTo>
                    <a:cubicBezTo>
                      <a:pt x="380" y="220"/>
                      <a:pt x="369" y="232"/>
                      <a:pt x="357" y="243"/>
                    </a:cubicBezTo>
                    <a:cubicBezTo>
                      <a:pt x="357" y="244"/>
                      <a:pt x="357" y="244"/>
                      <a:pt x="356" y="245"/>
                    </a:cubicBezTo>
                    <a:cubicBezTo>
                      <a:pt x="356" y="245"/>
                      <a:pt x="357" y="245"/>
                      <a:pt x="357" y="245"/>
                    </a:cubicBezTo>
                    <a:cubicBezTo>
                      <a:pt x="371" y="233"/>
                      <a:pt x="384" y="221"/>
                      <a:pt x="399" y="208"/>
                    </a:cubicBezTo>
                    <a:close/>
                    <a:moveTo>
                      <a:pt x="289" y="578"/>
                    </a:moveTo>
                    <a:cubicBezTo>
                      <a:pt x="289" y="578"/>
                      <a:pt x="288" y="578"/>
                      <a:pt x="288" y="577"/>
                    </a:cubicBezTo>
                    <a:cubicBezTo>
                      <a:pt x="282" y="582"/>
                      <a:pt x="277" y="586"/>
                      <a:pt x="272" y="591"/>
                    </a:cubicBezTo>
                    <a:cubicBezTo>
                      <a:pt x="270" y="593"/>
                      <a:pt x="271" y="596"/>
                      <a:pt x="273" y="597"/>
                    </a:cubicBezTo>
                    <a:cubicBezTo>
                      <a:pt x="275" y="599"/>
                      <a:pt x="281" y="598"/>
                      <a:pt x="282" y="595"/>
                    </a:cubicBezTo>
                    <a:cubicBezTo>
                      <a:pt x="284" y="589"/>
                      <a:pt x="287" y="584"/>
                      <a:pt x="289" y="578"/>
                    </a:cubicBezTo>
                    <a:close/>
                    <a:moveTo>
                      <a:pt x="1040" y="380"/>
                    </a:moveTo>
                    <a:cubicBezTo>
                      <a:pt x="1046" y="384"/>
                      <a:pt x="1050" y="386"/>
                      <a:pt x="1055" y="389"/>
                    </a:cubicBezTo>
                    <a:cubicBezTo>
                      <a:pt x="1056" y="389"/>
                      <a:pt x="1058" y="389"/>
                      <a:pt x="1058" y="389"/>
                    </a:cubicBezTo>
                    <a:cubicBezTo>
                      <a:pt x="1059" y="388"/>
                      <a:pt x="1060" y="387"/>
                      <a:pt x="1059" y="386"/>
                    </a:cubicBezTo>
                    <a:cubicBezTo>
                      <a:pt x="1058" y="382"/>
                      <a:pt x="1056" y="378"/>
                      <a:pt x="1053" y="374"/>
                    </a:cubicBezTo>
                    <a:cubicBezTo>
                      <a:pt x="1049" y="376"/>
                      <a:pt x="1045" y="378"/>
                      <a:pt x="1040" y="380"/>
                    </a:cubicBezTo>
                    <a:close/>
                    <a:moveTo>
                      <a:pt x="451" y="191"/>
                    </a:moveTo>
                    <a:cubicBezTo>
                      <a:pt x="450" y="188"/>
                      <a:pt x="450" y="186"/>
                      <a:pt x="449" y="184"/>
                    </a:cubicBezTo>
                    <a:cubicBezTo>
                      <a:pt x="449" y="182"/>
                      <a:pt x="440" y="178"/>
                      <a:pt x="438" y="179"/>
                    </a:cubicBezTo>
                    <a:cubicBezTo>
                      <a:pt x="438" y="179"/>
                      <a:pt x="438" y="179"/>
                      <a:pt x="438" y="179"/>
                    </a:cubicBezTo>
                    <a:cubicBezTo>
                      <a:pt x="435" y="181"/>
                      <a:pt x="433" y="184"/>
                      <a:pt x="430" y="186"/>
                    </a:cubicBezTo>
                    <a:cubicBezTo>
                      <a:pt x="437" y="188"/>
                      <a:pt x="443" y="190"/>
                      <a:pt x="451" y="191"/>
                    </a:cubicBezTo>
                    <a:close/>
                    <a:moveTo>
                      <a:pt x="347" y="101"/>
                    </a:moveTo>
                    <a:cubicBezTo>
                      <a:pt x="332" y="110"/>
                      <a:pt x="316" y="120"/>
                      <a:pt x="301" y="129"/>
                    </a:cubicBezTo>
                    <a:cubicBezTo>
                      <a:pt x="318" y="122"/>
                      <a:pt x="335" y="115"/>
                      <a:pt x="347" y="101"/>
                    </a:cubicBezTo>
                    <a:close/>
                    <a:moveTo>
                      <a:pt x="797" y="1105"/>
                    </a:moveTo>
                    <a:cubicBezTo>
                      <a:pt x="802" y="1103"/>
                      <a:pt x="806" y="1101"/>
                      <a:pt x="810" y="1099"/>
                    </a:cubicBezTo>
                    <a:cubicBezTo>
                      <a:pt x="811" y="1099"/>
                      <a:pt x="812" y="1098"/>
                      <a:pt x="812" y="1097"/>
                    </a:cubicBezTo>
                    <a:cubicBezTo>
                      <a:pt x="812" y="1097"/>
                      <a:pt x="811" y="1095"/>
                      <a:pt x="810" y="1095"/>
                    </a:cubicBezTo>
                    <a:cubicBezTo>
                      <a:pt x="805" y="1094"/>
                      <a:pt x="800" y="1093"/>
                      <a:pt x="795" y="1094"/>
                    </a:cubicBezTo>
                    <a:cubicBezTo>
                      <a:pt x="795" y="1097"/>
                      <a:pt x="795" y="1101"/>
                      <a:pt x="797" y="1105"/>
                    </a:cubicBezTo>
                    <a:close/>
                    <a:moveTo>
                      <a:pt x="480" y="1146"/>
                    </a:moveTo>
                    <a:cubicBezTo>
                      <a:pt x="480" y="1145"/>
                      <a:pt x="481" y="1145"/>
                      <a:pt x="481" y="1145"/>
                    </a:cubicBezTo>
                    <a:cubicBezTo>
                      <a:pt x="480" y="1145"/>
                      <a:pt x="480" y="1144"/>
                      <a:pt x="479" y="1144"/>
                    </a:cubicBezTo>
                    <a:cubicBezTo>
                      <a:pt x="465" y="1138"/>
                      <a:pt x="450" y="1132"/>
                      <a:pt x="435" y="1126"/>
                    </a:cubicBezTo>
                    <a:cubicBezTo>
                      <a:pt x="434" y="1125"/>
                      <a:pt x="433" y="1125"/>
                      <a:pt x="432" y="1124"/>
                    </a:cubicBezTo>
                    <a:cubicBezTo>
                      <a:pt x="430" y="1124"/>
                      <a:pt x="429" y="1125"/>
                      <a:pt x="428" y="1127"/>
                    </a:cubicBezTo>
                    <a:cubicBezTo>
                      <a:pt x="446" y="1133"/>
                      <a:pt x="463" y="1139"/>
                      <a:pt x="480" y="1146"/>
                    </a:cubicBezTo>
                    <a:close/>
                    <a:moveTo>
                      <a:pt x="138" y="935"/>
                    </a:moveTo>
                    <a:cubicBezTo>
                      <a:pt x="146" y="949"/>
                      <a:pt x="165" y="975"/>
                      <a:pt x="168" y="976"/>
                    </a:cubicBezTo>
                    <a:cubicBezTo>
                      <a:pt x="165" y="970"/>
                      <a:pt x="163" y="964"/>
                      <a:pt x="159" y="959"/>
                    </a:cubicBezTo>
                    <a:cubicBezTo>
                      <a:pt x="154" y="954"/>
                      <a:pt x="150" y="949"/>
                      <a:pt x="145" y="943"/>
                    </a:cubicBezTo>
                    <a:cubicBezTo>
                      <a:pt x="143" y="940"/>
                      <a:pt x="140" y="937"/>
                      <a:pt x="138" y="935"/>
                    </a:cubicBezTo>
                    <a:close/>
                    <a:moveTo>
                      <a:pt x="436" y="63"/>
                    </a:moveTo>
                    <a:cubicBezTo>
                      <a:pt x="436" y="64"/>
                      <a:pt x="436" y="64"/>
                      <a:pt x="436" y="64"/>
                    </a:cubicBezTo>
                    <a:cubicBezTo>
                      <a:pt x="441" y="65"/>
                      <a:pt x="445" y="65"/>
                      <a:pt x="450" y="64"/>
                    </a:cubicBezTo>
                    <a:cubicBezTo>
                      <a:pt x="463" y="60"/>
                      <a:pt x="476" y="56"/>
                      <a:pt x="489" y="53"/>
                    </a:cubicBezTo>
                    <a:cubicBezTo>
                      <a:pt x="489" y="53"/>
                      <a:pt x="490" y="52"/>
                      <a:pt x="490" y="52"/>
                    </a:cubicBezTo>
                    <a:cubicBezTo>
                      <a:pt x="490" y="52"/>
                      <a:pt x="490" y="52"/>
                      <a:pt x="490" y="52"/>
                    </a:cubicBezTo>
                    <a:cubicBezTo>
                      <a:pt x="472" y="55"/>
                      <a:pt x="454" y="59"/>
                      <a:pt x="436" y="63"/>
                    </a:cubicBezTo>
                    <a:close/>
                    <a:moveTo>
                      <a:pt x="74" y="754"/>
                    </a:moveTo>
                    <a:cubicBezTo>
                      <a:pt x="74" y="753"/>
                      <a:pt x="74" y="752"/>
                      <a:pt x="74" y="752"/>
                    </a:cubicBezTo>
                    <a:cubicBezTo>
                      <a:pt x="74" y="745"/>
                      <a:pt x="74" y="738"/>
                      <a:pt x="73" y="731"/>
                    </a:cubicBezTo>
                    <a:cubicBezTo>
                      <a:pt x="73" y="727"/>
                      <a:pt x="71" y="724"/>
                      <a:pt x="68" y="722"/>
                    </a:cubicBezTo>
                    <a:cubicBezTo>
                      <a:pt x="68" y="733"/>
                      <a:pt x="67" y="744"/>
                      <a:pt x="74" y="754"/>
                    </a:cubicBezTo>
                    <a:close/>
                    <a:moveTo>
                      <a:pt x="243" y="776"/>
                    </a:moveTo>
                    <a:cubicBezTo>
                      <a:pt x="242" y="776"/>
                      <a:pt x="242" y="776"/>
                      <a:pt x="242" y="776"/>
                    </a:cubicBezTo>
                    <a:cubicBezTo>
                      <a:pt x="242" y="778"/>
                      <a:pt x="243" y="781"/>
                      <a:pt x="243" y="784"/>
                    </a:cubicBezTo>
                    <a:cubicBezTo>
                      <a:pt x="244" y="787"/>
                      <a:pt x="244" y="790"/>
                      <a:pt x="245" y="793"/>
                    </a:cubicBezTo>
                    <a:cubicBezTo>
                      <a:pt x="246" y="796"/>
                      <a:pt x="246" y="799"/>
                      <a:pt x="248" y="801"/>
                    </a:cubicBezTo>
                    <a:cubicBezTo>
                      <a:pt x="250" y="800"/>
                      <a:pt x="250" y="798"/>
                      <a:pt x="250" y="797"/>
                    </a:cubicBezTo>
                    <a:cubicBezTo>
                      <a:pt x="250" y="795"/>
                      <a:pt x="251" y="792"/>
                      <a:pt x="251" y="790"/>
                    </a:cubicBezTo>
                    <a:cubicBezTo>
                      <a:pt x="253" y="787"/>
                      <a:pt x="252" y="786"/>
                      <a:pt x="250" y="784"/>
                    </a:cubicBezTo>
                    <a:cubicBezTo>
                      <a:pt x="248" y="781"/>
                      <a:pt x="245" y="778"/>
                      <a:pt x="243" y="776"/>
                    </a:cubicBezTo>
                    <a:close/>
                    <a:moveTo>
                      <a:pt x="402" y="1127"/>
                    </a:moveTo>
                    <a:cubicBezTo>
                      <a:pt x="400" y="1125"/>
                      <a:pt x="398" y="1124"/>
                      <a:pt x="396" y="1126"/>
                    </a:cubicBezTo>
                    <a:cubicBezTo>
                      <a:pt x="393" y="1130"/>
                      <a:pt x="389" y="1133"/>
                      <a:pt x="384" y="1136"/>
                    </a:cubicBezTo>
                    <a:cubicBezTo>
                      <a:pt x="384" y="1136"/>
                      <a:pt x="384" y="1136"/>
                      <a:pt x="384" y="1137"/>
                    </a:cubicBezTo>
                    <a:cubicBezTo>
                      <a:pt x="385" y="1138"/>
                      <a:pt x="387" y="1138"/>
                      <a:pt x="388" y="1139"/>
                    </a:cubicBezTo>
                    <a:cubicBezTo>
                      <a:pt x="390" y="1140"/>
                      <a:pt x="391" y="1139"/>
                      <a:pt x="392" y="1138"/>
                    </a:cubicBezTo>
                    <a:cubicBezTo>
                      <a:pt x="395" y="1134"/>
                      <a:pt x="398" y="1131"/>
                      <a:pt x="402" y="1127"/>
                    </a:cubicBezTo>
                    <a:close/>
                    <a:moveTo>
                      <a:pt x="386" y="88"/>
                    </a:moveTo>
                    <a:cubicBezTo>
                      <a:pt x="383" y="87"/>
                      <a:pt x="382" y="86"/>
                      <a:pt x="380" y="85"/>
                    </a:cubicBezTo>
                    <a:cubicBezTo>
                      <a:pt x="374" y="89"/>
                      <a:pt x="369" y="94"/>
                      <a:pt x="363" y="98"/>
                    </a:cubicBezTo>
                    <a:cubicBezTo>
                      <a:pt x="363" y="98"/>
                      <a:pt x="364" y="99"/>
                      <a:pt x="364" y="99"/>
                    </a:cubicBezTo>
                    <a:cubicBezTo>
                      <a:pt x="371" y="96"/>
                      <a:pt x="378" y="92"/>
                      <a:pt x="386" y="88"/>
                    </a:cubicBezTo>
                    <a:close/>
                    <a:moveTo>
                      <a:pt x="781" y="863"/>
                    </a:moveTo>
                    <a:cubicBezTo>
                      <a:pt x="773" y="862"/>
                      <a:pt x="765" y="862"/>
                      <a:pt x="758" y="862"/>
                    </a:cubicBezTo>
                    <a:cubicBezTo>
                      <a:pt x="758" y="862"/>
                      <a:pt x="758" y="862"/>
                      <a:pt x="758" y="863"/>
                    </a:cubicBezTo>
                    <a:cubicBezTo>
                      <a:pt x="762" y="864"/>
                      <a:pt x="767" y="866"/>
                      <a:pt x="772" y="868"/>
                    </a:cubicBezTo>
                    <a:cubicBezTo>
                      <a:pt x="778" y="869"/>
                      <a:pt x="778" y="869"/>
                      <a:pt x="781" y="863"/>
                    </a:cubicBezTo>
                    <a:close/>
                    <a:moveTo>
                      <a:pt x="297" y="958"/>
                    </a:moveTo>
                    <a:cubicBezTo>
                      <a:pt x="297" y="955"/>
                      <a:pt x="297" y="954"/>
                      <a:pt x="296" y="952"/>
                    </a:cubicBezTo>
                    <a:cubicBezTo>
                      <a:pt x="295" y="950"/>
                      <a:pt x="293" y="949"/>
                      <a:pt x="291" y="949"/>
                    </a:cubicBezTo>
                    <a:cubicBezTo>
                      <a:pt x="288" y="951"/>
                      <a:pt x="287" y="953"/>
                      <a:pt x="288" y="956"/>
                    </a:cubicBezTo>
                    <a:cubicBezTo>
                      <a:pt x="289" y="957"/>
                      <a:pt x="290" y="958"/>
                      <a:pt x="291" y="959"/>
                    </a:cubicBezTo>
                    <a:cubicBezTo>
                      <a:pt x="292" y="960"/>
                      <a:pt x="293" y="961"/>
                      <a:pt x="294" y="960"/>
                    </a:cubicBezTo>
                    <a:cubicBezTo>
                      <a:pt x="296" y="960"/>
                      <a:pt x="296" y="958"/>
                      <a:pt x="297" y="958"/>
                    </a:cubicBezTo>
                    <a:close/>
                    <a:moveTo>
                      <a:pt x="81" y="744"/>
                    </a:moveTo>
                    <a:cubicBezTo>
                      <a:pt x="81" y="748"/>
                      <a:pt x="81" y="751"/>
                      <a:pt x="82" y="755"/>
                    </a:cubicBezTo>
                    <a:cubicBezTo>
                      <a:pt x="82" y="756"/>
                      <a:pt x="83" y="757"/>
                      <a:pt x="84" y="758"/>
                    </a:cubicBezTo>
                    <a:cubicBezTo>
                      <a:pt x="86" y="759"/>
                      <a:pt x="88" y="759"/>
                      <a:pt x="90" y="760"/>
                    </a:cubicBezTo>
                    <a:cubicBezTo>
                      <a:pt x="90" y="756"/>
                      <a:pt x="87" y="752"/>
                      <a:pt x="81" y="744"/>
                    </a:cubicBezTo>
                    <a:close/>
                    <a:moveTo>
                      <a:pt x="181" y="262"/>
                    </a:moveTo>
                    <a:cubicBezTo>
                      <a:pt x="175" y="274"/>
                      <a:pt x="170" y="285"/>
                      <a:pt x="165" y="297"/>
                    </a:cubicBezTo>
                    <a:cubicBezTo>
                      <a:pt x="168" y="295"/>
                      <a:pt x="176" y="279"/>
                      <a:pt x="181" y="262"/>
                    </a:cubicBezTo>
                    <a:close/>
                    <a:moveTo>
                      <a:pt x="929" y="174"/>
                    </a:moveTo>
                    <a:cubicBezTo>
                      <a:pt x="929" y="174"/>
                      <a:pt x="929" y="174"/>
                      <a:pt x="929" y="175"/>
                    </a:cubicBezTo>
                    <a:cubicBezTo>
                      <a:pt x="941" y="185"/>
                      <a:pt x="953" y="196"/>
                      <a:pt x="966" y="206"/>
                    </a:cubicBezTo>
                    <a:cubicBezTo>
                      <a:pt x="966" y="206"/>
                      <a:pt x="966" y="205"/>
                      <a:pt x="967" y="205"/>
                    </a:cubicBezTo>
                    <a:cubicBezTo>
                      <a:pt x="954" y="195"/>
                      <a:pt x="942" y="184"/>
                      <a:pt x="929" y="174"/>
                    </a:cubicBezTo>
                    <a:close/>
                    <a:moveTo>
                      <a:pt x="1180" y="693"/>
                    </a:moveTo>
                    <a:cubicBezTo>
                      <a:pt x="1180" y="692"/>
                      <a:pt x="1181" y="692"/>
                      <a:pt x="1181" y="691"/>
                    </a:cubicBezTo>
                    <a:cubicBezTo>
                      <a:pt x="1182" y="681"/>
                      <a:pt x="1184" y="671"/>
                      <a:pt x="1185" y="661"/>
                    </a:cubicBezTo>
                    <a:cubicBezTo>
                      <a:pt x="1185" y="661"/>
                      <a:pt x="1184" y="661"/>
                      <a:pt x="1184" y="661"/>
                    </a:cubicBezTo>
                    <a:cubicBezTo>
                      <a:pt x="1182" y="671"/>
                      <a:pt x="1180" y="682"/>
                      <a:pt x="1179" y="692"/>
                    </a:cubicBezTo>
                    <a:cubicBezTo>
                      <a:pt x="1179" y="692"/>
                      <a:pt x="1179" y="693"/>
                      <a:pt x="1180" y="693"/>
                    </a:cubicBezTo>
                    <a:close/>
                    <a:moveTo>
                      <a:pt x="152" y="271"/>
                    </a:moveTo>
                    <a:cubicBezTo>
                      <a:pt x="152" y="272"/>
                      <a:pt x="152" y="272"/>
                      <a:pt x="152" y="272"/>
                    </a:cubicBezTo>
                    <a:cubicBezTo>
                      <a:pt x="154" y="270"/>
                      <a:pt x="156" y="268"/>
                      <a:pt x="158" y="266"/>
                    </a:cubicBezTo>
                    <a:cubicBezTo>
                      <a:pt x="162" y="261"/>
                      <a:pt x="166" y="257"/>
                      <a:pt x="169" y="252"/>
                    </a:cubicBezTo>
                    <a:cubicBezTo>
                      <a:pt x="170" y="251"/>
                      <a:pt x="171" y="250"/>
                      <a:pt x="169" y="249"/>
                    </a:cubicBezTo>
                    <a:cubicBezTo>
                      <a:pt x="163" y="256"/>
                      <a:pt x="157" y="264"/>
                      <a:pt x="152" y="271"/>
                    </a:cubicBezTo>
                    <a:close/>
                    <a:moveTo>
                      <a:pt x="979" y="698"/>
                    </a:moveTo>
                    <a:cubicBezTo>
                      <a:pt x="983" y="703"/>
                      <a:pt x="986" y="707"/>
                      <a:pt x="989" y="711"/>
                    </a:cubicBezTo>
                    <a:cubicBezTo>
                      <a:pt x="989" y="711"/>
                      <a:pt x="989" y="711"/>
                      <a:pt x="990" y="710"/>
                    </a:cubicBezTo>
                    <a:cubicBezTo>
                      <a:pt x="989" y="708"/>
                      <a:pt x="988" y="705"/>
                      <a:pt x="987" y="702"/>
                    </a:cubicBezTo>
                    <a:cubicBezTo>
                      <a:pt x="986" y="697"/>
                      <a:pt x="986" y="697"/>
                      <a:pt x="979" y="698"/>
                    </a:cubicBezTo>
                    <a:close/>
                    <a:moveTo>
                      <a:pt x="1000" y="1044"/>
                    </a:moveTo>
                    <a:cubicBezTo>
                      <a:pt x="991" y="1046"/>
                      <a:pt x="985" y="1049"/>
                      <a:pt x="980" y="1057"/>
                    </a:cubicBezTo>
                    <a:cubicBezTo>
                      <a:pt x="987" y="1053"/>
                      <a:pt x="993" y="1049"/>
                      <a:pt x="1000" y="1044"/>
                    </a:cubicBezTo>
                    <a:close/>
                    <a:moveTo>
                      <a:pt x="975" y="1053"/>
                    </a:moveTo>
                    <a:cubicBezTo>
                      <a:pt x="970" y="1054"/>
                      <a:pt x="966" y="1055"/>
                      <a:pt x="961" y="1057"/>
                    </a:cubicBezTo>
                    <a:cubicBezTo>
                      <a:pt x="968" y="1060"/>
                      <a:pt x="968" y="1060"/>
                      <a:pt x="972" y="1056"/>
                    </a:cubicBezTo>
                    <a:cubicBezTo>
                      <a:pt x="973" y="1055"/>
                      <a:pt x="974" y="1054"/>
                      <a:pt x="975" y="1053"/>
                    </a:cubicBezTo>
                    <a:close/>
                    <a:moveTo>
                      <a:pt x="302" y="953"/>
                    </a:moveTo>
                    <a:cubicBezTo>
                      <a:pt x="302" y="956"/>
                      <a:pt x="303" y="957"/>
                      <a:pt x="305" y="958"/>
                    </a:cubicBezTo>
                    <a:cubicBezTo>
                      <a:pt x="308" y="959"/>
                      <a:pt x="311" y="960"/>
                      <a:pt x="314" y="961"/>
                    </a:cubicBezTo>
                    <a:cubicBezTo>
                      <a:pt x="315" y="962"/>
                      <a:pt x="316" y="962"/>
                      <a:pt x="317" y="959"/>
                    </a:cubicBezTo>
                    <a:cubicBezTo>
                      <a:pt x="312" y="957"/>
                      <a:pt x="308" y="955"/>
                      <a:pt x="302" y="953"/>
                    </a:cubicBezTo>
                    <a:close/>
                    <a:moveTo>
                      <a:pt x="793" y="66"/>
                    </a:moveTo>
                    <a:cubicBezTo>
                      <a:pt x="792" y="63"/>
                      <a:pt x="792" y="61"/>
                      <a:pt x="789" y="61"/>
                    </a:cubicBezTo>
                    <a:cubicBezTo>
                      <a:pt x="786" y="61"/>
                      <a:pt x="782" y="61"/>
                      <a:pt x="779" y="61"/>
                    </a:cubicBezTo>
                    <a:cubicBezTo>
                      <a:pt x="779" y="62"/>
                      <a:pt x="779" y="62"/>
                      <a:pt x="779" y="62"/>
                    </a:cubicBezTo>
                    <a:cubicBezTo>
                      <a:pt x="783" y="64"/>
                      <a:pt x="788" y="65"/>
                      <a:pt x="793" y="66"/>
                    </a:cubicBezTo>
                    <a:close/>
                    <a:moveTo>
                      <a:pt x="234" y="398"/>
                    </a:moveTo>
                    <a:cubicBezTo>
                      <a:pt x="228" y="398"/>
                      <a:pt x="226" y="401"/>
                      <a:pt x="228" y="408"/>
                    </a:cubicBezTo>
                    <a:cubicBezTo>
                      <a:pt x="230" y="404"/>
                      <a:pt x="232" y="402"/>
                      <a:pt x="234" y="398"/>
                    </a:cubicBezTo>
                    <a:close/>
                    <a:moveTo>
                      <a:pt x="1103" y="620"/>
                    </a:moveTo>
                    <a:cubicBezTo>
                      <a:pt x="1101" y="617"/>
                      <a:pt x="1100" y="617"/>
                      <a:pt x="1097" y="618"/>
                    </a:cubicBezTo>
                    <a:cubicBezTo>
                      <a:pt x="1094" y="619"/>
                      <a:pt x="1094" y="621"/>
                      <a:pt x="1095" y="623"/>
                    </a:cubicBezTo>
                    <a:cubicBezTo>
                      <a:pt x="1098" y="622"/>
                      <a:pt x="1100" y="621"/>
                      <a:pt x="1103" y="620"/>
                    </a:cubicBezTo>
                    <a:close/>
                    <a:moveTo>
                      <a:pt x="40" y="685"/>
                    </a:moveTo>
                    <a:cubicBezTo>
                      <a:pt x="41" y="691"/>
                      <a:pt x="42" y="696"/>
                      <a:pt x="44" y="703"/>
                    </a:cubicBezTo>
                    <a:cubicBezTo>
                      <a:pt x="46" y="698"/>
                      <a:pt x="45" y="695"/>
                      <a:pt x="40" y="685"/>
                    </a:cubicBezTo>
                    <a:close/>
                    <a:moveTo>
                      <a:pt x="523" y="787"/>
                    </a:moveTo>
                    <a:cubicBezTo>
                      <a:pt x="517" y="783"/>
                      <a:pt x="512" y="780"/>
                      <a:pt x="509" y="780"/>
                    </a:cubicBezTo>
                    <a:cubicBezTo>
                      <a:pt x="509" y="781"/>
                      <a:pt x="509" y="782"/>
                      <a:pt x="509" y="782"/>
                    </a:cubicBezTo>
                    <a:cubicBezTo>
                      <a:pt x="513" y="785"/>
                      <a:pt x="517" y="785"/>
                      <a:pt x="523" y="787"/>
                    </a:cubicBezTo>
                    <a:close/>
                    <a:moveTo>
                      <a:pt x="999" y="1035"/>
                    </a:moveTo>
                    <a:cubicBezTo>
                      <a:pt x="1007" y="1035"/>
                      <a:pt x="1008" y="1033"/>
                      <a:pt x="1006" y="1028"/>
                    </a:cubicBezTo>
                    <a:cubicBezTo>
                      <a:pt x="1004" y="1030"/>
                      <a:pt x="1002" y="1033"/>
                      <a:pt x="999" y="1035"/>
                    </a:cubicBezTo>
                    <a:close/>
                    <a:moveTo>
                      <a:pt x="1168" y="730"/>
                    </a:moveTo>
                    <a:cubicBezTo>
                      <a:pt x="1165" y="736"/>
                      <a:pt x="1168" y="742"/>
                      <a:pt x="1168" y="748"/>
                    </a:cubicBezTo>
                    <a:cubicBezTo>
                      <a:pt x="1168" y="742"/>
                      <a:pt x="1168" y="736"/>
                      <a:pt x="1168" y="730"/>
                    </a:cubicBezTo>
                    <a:close/>
                    <a:moveTo>
                      <a:pt x="623" y="50"/>
                    </a:moveTo>
                    <a:cubicBezTo>
                      <a:pt x="628" y="47"/>
                      <a:pt x="628" y="44"/>
                      <a:pt x="622" y="40"/>
                    </a:cubicBezTo>
                    <a:cubicBezTo>
                      <a:pt x="622" y="43"/>
                      <a:pt x="623" y="46"/>
                      <a:pt x="623" y="50"/>
                    </a:cubicBezTo>
                    <a:close/>
                    <a:moveTo>
                      <a:pt x="938" y="999"/>
                    </a:moveTo>
                    <a:cubicBezTo>
                      <a:pt x="938" y="999"/>
                      <a:pt x="937" y="998"/>
                      <a:pt x="937" y="998"/>
                    </a:cubicBezTo>
                    <a:cubicBezTo>
                      <a:pt x="934" y="999"/>
                      <a:pt x="927" y="1006"/>
                      <a:pt x="925" y="1010"/>
                    </a:cubicBezTo>
                    <a:cubicBezTo>
                      <a:pt x="930" y="1006"/>
                      <a:pt x="934" y="1003"/>
                      <a:pt x="938" y="999"/>
                    </a:cubicBezTo>
                    <a:close/>
                    <a:moveTo>
                      <a:pt x="822" y="1113"/>
                    </a:moveTo>
                    <a:cubicBezTo>
                      <a:pt x="818" y="1110"/>
                      <a:pt x="817" y="1110"/>
                      <a:pt x="813" y="1116"/>
                    </a:cubicBezTo>
                    <a:cubicBezTo>
                      <a:pt x="816" y="1115"/>
                      <a:pt x="819" y="1114"/>
                      <a:pt x="822" y="1113"/>
                    </a:cubicBezTo>
                    <a:close/>
                    <a:moveTo>
                      <a:pt x="183" y="988"/>
                    </a:moveTo>
                    <a:cubicBezTo>
                      <a:pt x="183" y="989"/>
                      <a:pt x="182" y="989"/>
                      <a:pt x="182" y="989"/>
                    </a:cubicBezTo>
                    <a:cubicBezTo>
                      <a:pt x="183" y="991"/>
                      <a:pt x="184" y="994"/>
                      <a:pt x="186" y="996"/>
                    </a:cubicBezTo>
                    <a:cubicBezTo>
                      <a:pt x="187" y="998"/>
                      <a:pt x="188" y="998"/>
                      <a:pt x="190" y="996"/>
                    </a:cubicBezTo>
                    <a:cubicBezTo>
                      <a:pt x="187" y="994"/>
                      <a:pt x="185" y="991"/>
                      <a:pt x="183" y="988"/>
                    </a:cubicBezTo>
                    <a:close/>
                    <a:moveTo>
                      <a:pt x="1099" y="305"/>
                    </a:moveTo>
                    <a:cubicBezTo>
                      <a:pt x="1100" y="309"/>
                      <a:pt x="1102" y="312"/>
                      <a:pt x="1105" y="315"/>
                    </a:cubicBezTo>
                    <a:cubicBezTo>
                      <a:pt x="1105" y="314"/>
                      <a:pt x="1105" y="314"/>
                      <a:pt x="1106" y="314"/>
                    </a:cubicBezTo>
                    <a:cubicBezTo>
                      <a:pt x="1103" y="311"/>
                      <a:pt x="1101" y="308"/>
                      <a:pt x="1099" y="305"/>
                    </a:cubicBezTo>
                    <a:close/>
                    <a:moveTo>
                      <a:pt x="1177" y="727"/>
                    </a:moveTo>
                    <a:cubicBezTo>
                      <a:pt x="1177" y="727"/>
                      <a:pt x="1176" y="727"/>
                      <a:pt x="1176" y="727"/>
                    </a:cubicBezTo>
                    <a:cubicBezTo>
                      <a:pt x="1176" y="729"/>
                      <a:pt x="1176" y="732"/>
                      <a:pt x="1176" y="735"/>
                    </a:cubicBezTo>
                    <a:cubicBezTo>
                      <a:pt x="1176" y="735"/>
                      <a:pt x="1176" y="735"/>
                      <a:pt x="1176" y="735"/>
                    </a:cubicBezTo>
                    <a:cubicBezTo>
                      <a:pt x="1176" y="732"/>
                      <a:pt x="1177" y="729"/>
                      <a:pt x="1177" y="727"/>
                    </a:cubicBezTo>
                    <a:close/>
                    <a:moveTo>
                      <a:pt x="1022" y="1010"/>
                    </a:moveTo>
                    <a:cubicBezTo>
                      <a:pt x="1026" y="1010"/>
                      <a:pt x="1027" y="1010"/>
                      <a:pt x="1026" y="1006"/>
                    </a:cubicBezTo>
                    <a:cubicBezTo>
                      <a:pt x="1025" y="1008"/>
                      <a:pt x="1024" y="1008"/>
                      <a:pt x="1022" y="1010"/>
                    </a:cubicBezTo>
                    <a:close/>
                    <a:moveTo>
                      <a:pt x="50" y="691"/>
                    </a:moveTo>
                    <a:cubicBezTo>
                      <a:pt x="51" y="691"/>
                      <a:pt x="51" y="691"/>
                      <a:pt x="52" y="691"/>
                    </a:cubicBezTo>
                    <a:cubicBezTo>
                      <a:pt x="51" y="689"/>
                      <a:pt x="50" y="687"/>
                      <a:pt x="49" y="685"/>
                    </a:cubicBezTo>
                    <a:cubicBezTo>
                      <a:pt x="49" y="686"/>
                      <a:pt x="49" y="686"/>
                      <a:pt x="49" y="686"/>
                    </a:cubicBezTo>
                    <a:cubicBezTo>
                      <a:pt x="49" y="687"/>
                      <a:pt x="50" y="689"/>
                      <a:pt x="50" y="691"/>
                    </a:cubicBezTo>
                    <a:close/>
                    <a:moveTo>
                      <a:pt x="846" y="603"/>
                    </a:moveTo>
                    <a:cubicBezTo>
                      <a:pt x="846" y="603"/>
                      <a:pt x="846" y="604"/>
                      <a:pt x="846" y="604"/>
                    </a:cubicBezTo>
                    <a:cubicBezTo>
                      <a:pt x="847" y="605"/>
                      <a:pt x="848" y="605"/>
                      <a:pt x="849" y="606"/>
                    </a:cubicBezTo>
                    <a:cubicBezTo>
                      <a:pt x="850" y="606"/>
                      <a:pt x="850" y="605"/>
                      <a:pt x="850" y="605"/>
                    </a:cubicBezTo>
                    <a:cubicBezTo>
                      <a:pt x="849" y="604"/>
                      <a:pt x="848" y="604"/>
                      <a:pt x="846" y="603"/>
                    </a:cubicBezTo>
                    <a:close/>
                    <a:moveTo>
                      <a:pt x="68" y="804"/>
                    </a:moveTo>
                    <a:cubicBezTo>
                      <a:pt x="68" y="804"/>
                      <a:pt x="68" y="804"/>
                      <a:pt x="68" y="804"/>
                    </a:cubicBezTo>
                    <a:cubicBezTo>
                      <a:pt x="68" y="802"/>
                      <a:pt x="68" y="801"/>
                      <a:pt x="68" y="799"/>
                    </a:cubicBezTo>
                    <a:cubicBezTo>
                      <a:pt x="67" y="799"/>
                      <a:pt x="67" y="799"/>
                      <a:pt x="67" y="799"/>
                    </a:cubicBezTo>
                    <a:cubicBezTo>
                      <a:pt x="67" y="801"/>
                      <a:pt x="67" y="803"/>
                      <a:pt x="68" y="804"/>
                    </a:cubicBezTo>
                    <a:close/>
                    <a:moveTo>
                      <a:pt x="659" y="76"/>
                    </a:moveTo>
                    <a:cubicBezTo>
                      <a:pt x="659" y="76"/>
                      <a:pt x="659" y="77"/>
                      <a:pt x="659" y="77"/>
                    </a:cubicBezTo>
                    <a:cubicBezTo>
                      <a:pt x="660" y="77"/>
                      <a:pt x="662" y="77"/>
                      <a:pt x="663" y="77"/>
                    </a:cubicBezTo>
                    <a:cubicBezTo>
                      <a:pt x="663" y="77"/>
                      <a:pt x="663" y="76"/>
                      <a:pt x="663" y="76"/>
                    </a:cubicBezTo>
                    <a:cubicBezTo>
                      <a:pt x="662" y="76"/>
                      <a:pt x="660" y="76"/>
                      <a:pt x="659" y="76"/>
                    </a:cubicBezTo>
                    <a:close/>
                    <a:moveTo>
                      <a:pt x="641" y="86"/>
                    </a:moveTo>
                    <a:cubicBezTo>
                      <a:pt x="641" y="86"/>
                      <a:pt x="641" y="87"/>
                      <a:pt x="641" y="87"/>
                    </a:cubicBezTo>
                    <a:cubicBezTo>
                      <a:pt x="642" y="87"/>
                      <a:pt x="643" y="88"/>
                      <a:pt x="644" y="88"/>
                    </a:cubicBezTo>
                    <a:cubicBezTo>
                      <a:pt x="644" y="87"/>
                      <a:pt x="644" y="87"/>
                      <a:pt x="644" y="87"/>
                    </a:cubicBezTo>
                    <a:cubicBezTo>
                      <a:pt x="643" y="87"/>
                      <a:pt x="642" y="86"/>
                      <a:pt x="641" y="86"/>
                    </a:cubicBezTo>
                    <a:close/>
                    <a:moveTo>
                      <a:pt x="1035" y="860"/>
                    </a:moveTo>
                    <a:cubicBezTo>
                      <a:pt x="1034" y="860"/>
                      <a:pt x="1034" y="859"/>
                      <a:pt x="1034" y="859"/>
                    </a:cubicBezTo>
                    <a:cubicBezTo>
                      <a:pt x="1033" y="859"/>
                      <a:pt x="1033" y="860"/>
                      <a:pt x="1033" y="860"/>
                    </a:cubicBezTo>
                    <a:cubicBezTo>
                      <a:pt x="1033" y="860"/>
                      <a:pt x="1033" y="861"/>
                      <a:pt x="1033" y="861"/>
                    </a:cubicBezTo>
                    <a:cubicBezTo>
                      <a:pt x="1034" y="861"/>
                      <a:pt x="1034" y="861"/>
                      <a:pt x="1035" y="860"/>
                    </a:cubicBezTo>
                    <a:close/>
                    <a:moveTo>
                      <a:pt x="462" y="456"/>
                    </a:moveTo>
                    <a:cubicBezTo>
                      <a:pt x="462" y="456"/>
                      <a:pt x="462" y="456"/>
                      <a:pt x="462" y="456"/>
                    </a:cubicBezTo>
                    <a:cubicBezTo>
                      <a:pt x="463" y="457"/>
                      <a:pt x="463" y="457"/>
                      <a:pt x="464" y="457"/>
                    </a:cubicBezTo>
                    <a:cubicBezTo>
                      <a:pt x="464" y="457"/>
                      <a:pt x="464" y="457"/>
                      <a:pt x="464" y="456"/>
                    </a:cubicBezTo>
                    <a:cubicBezTo>
                      <a:pt x="464" y="456"/>
                      <a:pt x="463" y="456"/>
                      <a:pt x="462" y="456"/>
                    </a:cubicBezTo>
                    <a:close/>
                    <a:moveTo>
                      <a:pt x="810" y="1109"/>
                    </a:moveTo>
                    <a:cubicBezTo>
                      <a:pt x="809" y="1109"/>
                      <a:pt x="809" y="1109"/>
                      <a:pt x="809" y="1109"/>
                    </a:cubicBezTo>
                    <a:cubicBezTo>
                      <a:pt x="809" y="1109"/>
                      <a:pt x="808" y="1109"/>
                      <a:pt x="808" y="1110"/>
                    </a:cubicBezTo>
                    <a:cubicBezTo>
                      <a:pt x="808" y="1110"/>
                      <a:pt x="808" y="1110"/>
                      <a:pt x="808" y="1110"/>
                    </a:cubicBezTo>
                    <a:cubicBezTo>
                      <a:pt x="809" y="1110"/>
                      <a:pt x="809" y="1110"/>
                      <a:pt x="810" y="1109"/>
                    </a:cubicBezTo>
                    <a:close/>
                    <a:moveTo>
                      <a:pt x="196" y="215"/>
                    </a:moveTo>
                    <a:cubicBezTo>
                      <a:pt x="195" y="215"/>
                      <a:pt x="195" y="215"/>
                      <a:pt x="195" y="215"/>
                    </a:cubicBezTo>
                    <a:cubicBezTo>
                      <a:pt x="194" y="215"/>
                      <a:pt x="195" y="216"/>
                      <a:pt x="195" y="216"/>
                    </a:cubicBezTo>
                    <a:cubicBezTo>
                      <a:pt x="195" y="216"/>
                      <a:pt x="195" y="216"/>
                      <a:pt x="196" y="215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655"/>
              <p:cNvSpPr>
                <a:spLocks/>
              </p:cNvSpPr>
              <p:nvPr/>
            </p:nvSpPr>
            <p:spPr bwMode="auto">
              <a:xfrm>
                <a:off x="20176204" y="17063231"/>
                <a:ext cx="1129337" cy="1142795"/>
              </a:xfrm>
              <a:custGeom>
                <a:avLst/>
                <a:gdLst>
                  <a:gd name="T0" fmla="*/ 148 w 148"/>
                  <a:gd name="T1" fmla="*/ 143 h 150"/>
                  <a:gd name="T2" fmla="*/ 147 w 148"/>
                  <a:gd name="T3" fmla="*/ 145 h 150"/>
                  <a:gd name="T4" fmla="*/ 136 w 148"/>
                  <a:gd name="T5" fmla="*/ 148 h 150"/>
                  <a:gd name="T6" fmla="*/ 27 w 148"/>
                  <a:gd name="T7" fmla="*/ 110 h 150"/>
                  <a:gd name="T8" fmla="*/ 6 w 148"/>
                  <a:gd name="T9" fmla="*/ 103 h 150"/>
                  <a:gd name="T10" fmla="*/ 1 w 148"/>
                  <a:gd name="T11" fmla="*/ 93 h 150"/>
                  <a:gd name="T12" fmla="*/ 4 w 148"/>
                  <a:gd name="T13" fmla="*/ 90 h 150"/>
                  <a:gd name="T14" fmla="*/ 35 w 148"/>
                  <a:gd name="T15" fmla="*/ 63 h 150"/>
                  <a:gd name="T16" fmla="*/ 92 w 148"/>
                  <a:gd name="T17" fmla="*/ 16 h 150"/>
                  <a:gd name="T18" fmla="*/ 109 w 148"/>
                  <a:gd name="T19" fmla="*/ 1 h 150"/>
                  <a:gd name="T20" fmla="*/ 114 w 148"/>
                  <a:gd name="T21" fmla="*/ 0 h 150"/>
                  <a:gd name="T22" fmla="*/ 122 w 148"/>
                  <a:gd name="T23" fmla="*/ 10 h 150"/>
                  <a:gd name="T24" fmla="*/ 140 w 148"/>
                  <a:gd name="T25" fmla="*/ 100 h 150"/>
                  <a:gd name="T26" fmla="*/ 148 w 148"/>
                  <a:gd name="T27" fmla="*/ 139 h 150"/>
                  <a:gd name="T28" fmla="*/ 148 w 148"/>
                  <a:gd name="T29" fmla="*/ 14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8" h="150">
                    <a:moveTo>
                      <a:pt x="148" y="143"/>
                    </a:moveTo>
                    <a:cubicBezTo>
                      <a:pt x="148" y="143"/>
                      <a:pt x="148" y="144"/>
                      <a:pt x="147" y="145"/>
                    </a:cubicBezTo>
                    <a:cubicBezTo>
                      <a:pt x="143" y="150"/>
                      <a:pt x="142" y="150"/>
                      <a:pt x="136" y="148"/>
                    </a:cubicBezTo>
                    <a:cubicBezTo>
                      <a:pt x="100" y="135"/>
                      <a:pt x="63" y="123"/>
                      <a:pt x="27" y="110"/>
                    </a:cubicBezTo>
                    <a:cubicBezTo>
                      <a:pt x="20" y="108"/>
                      <a:pt x="13" y="105"/>
                      <a:pt x="6" y="103"/>
                    </a:cubicBezTo>
                    <a:cubicBezTo>
                      <a:pt x="2" y="101"/>
                      <a:pt x="0" y="96"/>
                      <a:pt x="1" y="93"/>
                    </a:cubicBezTo>
                    <a:cubicBezTo>
                      <a:pt x="1" y="92"/>
                      <a:pt x="3" y="90"/>
                      <a:pt x="4" y="90"/>
                    </a:cubicBezTo>
                    <a:cubicBezTo>
                      <a:pt x="14" y="81"/>
                      <a:pt x="25" y="72"/>
                      <a:pt x="35" y="63"/>
                    </a:cubicBezTo>
                    <a:cubicBezTo>
                      <a:pt x="54" y="47"/>
                      <a:pt x="73" y="32"/>
                      <a:pt x="92" y="16"/>
                    </a:cubicBezTo>
                    <a:cubicBezTo>
                      <a:pt x="98" y="11"/>
                      <a:pt x="103" y="6"/>
                      <a:pt x="109" y="1"/>
                    </a:cubicBezTo>
                    <a:cubicBezTo>
                      <a:pt x="111" y="0"/>
                      <a:pt x="112" y="0"/>
                      <a:pt x="114" y="0"/>
                    </a:cubicBezTo>
                    <a:cubicBezTo>
                      <a:pt x="120" y="2"/>
                      <a:pt x="121" y="5"/>
                      <a:pt x="122" y="10"/>
                    </a:cubicBezTo>
                    <a:cubicBezTo>
                      <a:pt x="128" y="40"/>
                      <a:pt x="134" y="70"/>
                      <a:pt x="140" y="100"/>
                    </a:cubicBezTo>
                    <a:cubicBezTo>
                      <a:pt x="143" y="113"/>
                      <a:pt x="145" y="126"/>
                      <a:pt x="148" y="139"/>
                    </a:cubicBezTo>
                    <a:cubicBezTo>
                      <a:pt x="148" y="140"/>
                      <a:pt x="148" y="141"/>
                      <a:pt x="148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656"/>
              <p:cNvSpPr>
                <a:spLocks/>
              </p:cNvSpPr>
              <p:nvPr/>
            </p:nvSpPr>
            <p:spPr bwMode="auto">
              <a:xfrm>
                <a:off x="20566035" y="19631591"/>
                <a:ext cx="1159453" cy="1121043"/>
              </a:xfrm>
              <a:custGeom>
                <a:avLst/>
                <a:gdLst>
                  <a:gd name="T0" fmla="*/ 152 w 152"/>
                  <a:gd name="T1" fmla="*/ 141 h 147"/>
                  <a:gd name="T2" fmla="*/ 152 w 152"/>
                  <a:gd name="T3" fmla="*/ 143 h 147"/>
                  <a:gd name="T4" fmla="*/ 141 w 152"/>
                  <a:gd name="T5" fmla="*/ 146 h 147"/>
                  <a:gd name="T6" fmla="*/ 110 w 152"/>
                  <a:gd name="T7" fmla="*/ 136 h 147"/>
                  <a:gd name="T8" fmla="*/ 9 w 152"/>
                  <a:gd name="T9" fmla="*/ 103 h 147"/>
                  <a:gd name="T10" fmla="*/ 5 w 152"/>
                  <a:gd name="T11" fmla="*/ 102 h 147"/>
                  <a:gd name="T12" fmla="*/ 4 w 152"/>
                  <a:gd name="T13" fmla="*/ 92 h 147"/>
                  <a:gd name="T14" fmla="*/ 27 w 152"/>
                  <a:gd name="T15" fmla="*/ 73 h 147"/>
                  <a:gd name="T16" fmla="*/ 113 w 152"/>
                  <a:gd name="T17" fmla="*/ 5 h 147"/>
                  <a:gd name="T18" fmla="*/ 127 w 152"/>
                  <a:gd name="T19" fmla="*/ 10 h 147"/>
                  <a:gd name="T20" fmla="*/ 149 w 152"/>
                  <a:gd name="T21" fmla="*/ 123 h 147"/>
                  <a:gd name="T22" fmla="*/ 152 w 152"/>
                  <a:gd name="T23" fmla="*/ 138 h 147"/>
                  <a:gd name="T24" fmla="*/ 152 w 152"/>
                  <a:gd name="T25" fmla="*/ 141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" h="147">
                    <a:moveTo>
                      <a:pt x="152" y="141"/>
                    </a:moveTo>
                    <a:cubicBezTo>
                      <a:pt x="152" y="141"/>
                      <a:pt x="152" y="142"/>
                      <a:pt x="152" y="143"/>
                    </a:cubicBezTo>
                    <a:cubicBezTo>
                      <a:pt x="148" y="146"/>
                      <a:pt x="146" y="147"/>
                      <a:pt x="141" y="146"/>
                    </a:cubicBezTo>
                    <a:cubicBezTo>
                      <a:pt x="131" y="142"/>
                      <a:pt x="120" y="139"/>
                      <a:pt x="110" y="136"/>
                    </a:cubicBezTo>
                    <a:cubicBezTo>
                      <a:pt x="76" y="125"/>
                      <a:pt x="43" y="114"/>
                      <a:pt x="9" y="103"/>
                    </a:cubicBezTo>
                    <a:cubicBezTo>
                      <a:pt x="8" y="103"/>
                      <a:pt x="7" y="102"/>
                      <a:pt x="5" y="102"/>
                    </a:cubicBezTo>
                    <a:cubicBezTo>
                      <a:pt x="0" y="100"/>
                      <a:pt x="0" y="95"/>
                      <a:pt x="4" y="92"/>
                    </a:cubicBezTo>
                    <a:cubicBezTo>
                      <a:pt x="11" y="85"/>
                      <a:pt x="19" y="79"/>
                      <a:pt x="27" y="73"/>
                    </a:cubicBezTo>
                    <a:cubicBezTo>
                      <a:pt x="55" y="51"/>
                      <a:pt x="84" y="28"/>
                      <a:pt x="113" y="5"/>
                    </a:cubicBezTo>
                    <a:cubicBezTo>
                      <a:pt x="119" y="0"/>
                      <a:pt x="126" y="3"/>
                      <a:pt x="127" y="10"/>
                    </a:cubicBezTo>
                    <a:cubicBezTo>
                      <a:pt x="134" y="48"/>
                      <a:pt x="142" y="86"/>
                      <a:pt x="149" y="123"/>
                    </a:cubicBezTo>
                    <a:cubicBezTo>
                      <a:pt x="150" y="128"/>
                      <a:pt x="151" y="133"/>
                      <a:pt x="152" y="138"/>
                    </a:cubicBezTo>
                    <a:cubicBezTo>
                      <a:pt x="152" y="139"/>
                      <a:pt x="152" y="139"/>
                      <a:pt x="152" y="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657"/>
              <p:cNvSpPr>
                <a:spLocks/>
              </p:cNvSpPr>
              <p:nvPr/>
            </p:nvSpPr>
            <p:spPr bwMode="auto">
              <a:xfrm>
                <a:off x="20519188" y="20463171"/>
                <a:ext cx="1152761" cy="1082560"/>
              </a:xfrm>
              <a:custGeom>
                <a:avLst/>
                <a:gdLst>
                  <a:gd name="T0" fmla="*/ 0 w 151"/>
                  <a:gd name="T1" fmla="*/ 6 h 142"/>
                  <a:gd name="T2" fmla="*/ 7 w 151"/>
                  <a:gd name="T3" fmla="*/ 1 h 142"/>
                  <a:gd name="T4" fmla="*/ 15 w 151"/>
                  <a:gd name="T5" fmla="*/ 3 h 142"/>
                  <a:gd name="T6" fmla="*/ 117 w 151"/>
                  <a:gd name="T7" fmla="*/ 36 h 142"/>
                  <a:gd name="T8" fmla="*/ 146 w 151"/>
                  <a:gd name="T9" fmla="*/ 45 h 142"/>
                  <a:gd name="T10" fmla="*/ 151 w 151"/>
                  <a:gd name="T11" fmla="*/ 49 h 142"/>
                  <a:gd name="T12" fmla="*/ 148 w 151"/>
                  <a:gd name="T13" fmla="*/ 55 h 142"/>
                  <a:gd name="T14" fmla="*/ 86 w 151"/>
                  <a:gd name="T15" fmla="*/ 103 h 142"/>
                  <a:gd name="T16" fmla="*/ 38 w 151"/>
                  <a:gd name="T17" fmla="*/ 140 h 142"/>
                  <a:gd name="T18" fmla="*/ 30 w 151"/>
                  <a:gd name="T19" fmla="*/ 141 h 142"/>
                  <a:gd name="T20" fmla="*/ 22 w 151"/>
                  <a:gd name="T21" fmla="*/ 130 h 142"/>
                  <a:gd name="T22" fmla="*/ 10 w 151"/>
                  <a:gd name="T23" fmla="*/ 61 h 142"/>
                  <a:gd name="T24" fmla="*/ 0 w 151"/>
                  <a:gd name="T25" fmla="*/ 9 h 142"/>
                  <a:gd name="T26" fmla="*/ 0 w 151"/>
                  <a:gd name="T27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1" h="142">
                    <a:moveTo>
                      <a:pt x="0" y="6"/>
                    </a:moveTo>
                    <a:cubicBezTo>
                      <a:pt x="0" y="3"/>
                      <a:pt x="4" y="0"/>
                      <a:pt x="7" y="1"/>
                    </a:cubicBezTo>
                    <a:cubicBezTo>
                      <a:pt x="10" y="1"/>
                      <a:pt x="13" y="2"/>
                      <a:pt x="15" y="3"/>
                    </a:cubicBezTo>
                    <a:cubicBezTo>
                      <a:pt x="49" y="14"/>
                      <a:pt x="83" y="25"/>
                      <a:pt x="117" y="36"/>
                    </a:cubicBezTo>
                    <a:cubicBezTo>
                      <a:pt x="127" y="39"/>
                      <a:pt x="137" y="42"/>
                      <a:pt x="146" y="45"/>
                    </a:cubicBezTo>
                    <a:cubicBezTo>
                      <a:pt x="148" y="46"/>
                      <a:pt x="150" y="47"/>
                      <a:pt x="151" y="49"/>
                    </a:cubicBezTo>
                    <a:cubicBezTo>
                      <a:pt x="151" y="52"/>
                      <a:pt x="150" y="54"/>
                      <a:pt x="148" y="55"/>
                    </a:cubicBezTo>
                    <a:cubicBezTo>
                      <a:pt x="127" y="71"/>
                      <a:pt x="106" y="87"/>
                      <a:pt x="86" y="103"/>
                    </a:cubicBezTo>
                    <a:cubicBezTo>
                      <a:pt x="70" y="115"/>
                      <a:pt x="54" y="127"/>
                      <a:pt x="38" y="140"/>
                    </a:cubicBezTo>
                    <a:cubicBezTo>
                      <a:pt x="35" y="142"/>
                      <a:pt x="34" y="141"/>
                      <a:pt x="30" y="141"/>
                    </a:cubicBezTo>
                    <a:cubicBezTo>
                      <a:pt x="24" y="139"/>
                      <a:pt x="23" y="135"/>
                      <a:pt x="22" y="130"/>
                    </a:cubicBezTo>
                    <a:cubicBezTo>
                      <a:pt x="18" y="107"/>
                      <a:pt x="14" y="84"/>
                      <a:pt x="10" y="61"/>
                    </a:cubicBezTo>
                    <a:cubicBezTo>
                      <a:pt x="7" y="44"/>
                      <a:pt x="4" y="26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658"/>
              <p:cNvSpPr>
                <a:spLocks/>
              </p:cNvSpPr>
              <p:nvPr/>
            </p:nvSpPr>
            <p:spPr bwMode="auto">
              <a:xfrm>
                <a:off x="22649035" y="18137425"/>
                <a:ext cx="893431" cy="1166219"/>
              </a:xfrm>
              <a:custGeom>
                <a:avLst/>
                <a:gdLst>
                  <a:gd name="T0" fmla="*/ 117 w 117"/>
                  <a:gd name="T1" fmla="*/ 76 h 153"/>
                  <a:gd name="T2" fmla="*/ 117 w 117"/>
                  <a:gd name="T3" fmla="*/ 143 h 153"/>
                  <a:gd name="T4" fmla="*/ 108 w 117"/>
                  <a:gd name="T5" fmla="*/ 149 h 153"/>
                  <a:gd name="T6" fmla="*/ 33 w 117"/>
                  <a:gd name="T7" fmla="*/ 113 h 153"/>
                  <a:gd name="T8" fmla="*/ 25 w 117"/>
                  <a:gd name="T9" fmla="*/ 108 h 153"/>
                  <a:gd name="T10" fmla="*/ 3 w 117"/>
                  <a:gd name="T11" fmla="*/ 93 h 153"/>
                  <a:gd name="T12" fmla="*/ 1 w 117"/>
                  <a:gd name="T13" fmla="*/ 87 h 153"/>
                  <a:gd name="T14" fmla="*/ 1 w 117"/>
                  <a:gd name="T15" fmla="*/ 82 h 153"/>
                  <a:gd name="T16" fmla="*/ 3 w 117"/>
                  <a:gd name="T17" fmla="*/ 77 h 153"/>
                  <a:gd name="T18" fmla="*/ 58 w 117"/>
                  <a:gd name="T19" fmla="*/ 36 h 153"/>
                  <a:gd name="T20" fmla="*/ 105 w 117"/>
                  <a:gd name="T21" fmla="*/ 2 h 153"/>
                  <a:gd name="T22" fmla="*/ 114 w 117"/>
                  <a:gd name="T23" fmla="*/ 1 h 153"/>
                  <a:gd name="T24" fmla="*/ 117 w 117"/>
                  <a:gd name="T25" fmla="*/ 8 h 153"/>
                  <a:gd name="T26" fmla="*/ 117 w 117"/>
                  <a:gd name="T27" fmla="*/ 65 h 153"/>
                  <a:gd name="T28" fmla="*/ 117 w 117"/>
                  <a:gd name="T29" fmla="*/ 76 h 153"/>
                  <a:gd name="T30" fmla="*/ 117 w 117"/>
                  <a:gd name="T31" fmla="*/ 76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53">
                    <a:moveTo>
                      <a:pt x="117" y="76"/>
                    </a:moveTo>
                    <a:cubicBezTo>
                      <a:pt x="117" y="99"/>
                      <a:pt x="117" y="121"/>
                      <a:pt x="117" y="143"/>
                    </a:cubicBezTo>
                    <a:cubicBezTo>
                      <a:pt x="117" y="152"/>
                      <a:pt x="115" y="153"/>
                      <a:pt x="108" y="149"/>
                    </a:cubicBezTo>
                    <a:cubicBezTo>
                      <a:pt x="83" y="137"/>
                      <a:pt x="58" y="125"/>
                      <a:pt x="33" y="113"/>
                    </a:cubicBezTo>
                    <a:cubicBezTo>
                      <a:pt x="30" y="112"/>
                      <a:pt x="27" y="110"/>
                      <a:pt x="25" y="108"/>
                    </a:cubicBezTo>
                    <a:cubicBezTo>
                      <a:pt x="18" y="103"/>
                      <a:pt x="11" y="98"/>
                      <a:pt x="3" y="93"/>
                    </a:cubicBezTo>
                    <a:cubicBezTo>
                      <a:pt x="1" y="91"/>
                      <a:pt x="0" y="90"/>
                      <a:pt x="1" y="87"/>
                    </a:cubicBezTo>
                    <a:cubicBezTo>
                      <a:pt x="1" y="86"/>
                      <a:pt x="1" y="84"/>
                      <a:pt x="1" y="82"/>
                    </a:cubicBezTo>
                    <a:cubicBezTo>
                      <a:pt x="0" y="79"/>
                      <a:pt x="1" y="78"/>
                      <a:pt x="3" y="77"/>
                    </a:cubicBezTo>
                    <a:cubicBezTo>
                      <a:pt x="22" y="63"/>
                      <a:pt x="40" y="50"/>
                      <a:pt x="58" y="36"/>
                    </a:cubicBezTo>
                    <a:cubicBezTo>
                      <a:pt x="74" y="25"/>
                      <a:pt x="90" y="14"/>
                      <a:pt x="105" y="2"/>
                    </a:cubicBezTo>
                    <a:cubicBezTo>
                      <a:pt x="108" y="0"/>
                      <a:pt x="110" y="0"/>
                      <a:pt x="114" y="1"/>
                    </a:cubicBezTo>
                    <a:cubicBezTo>
                      <a:pt x="117" y="3"/>
                      <a:pt x="117" y="5"/>
                      <a:pt x="117" y="8"/>
                    </a:cubicBezTo>
                    <a:cubicBezTo>
                      <a:pt x="117" y="27"/>
                      <a:pt x="117" y="46"/>
                      <a:pt x="117" y="65"/>
                    </a:cubicBezTo>
                    <a:cubicBezTo>
                      <a:pt x="117" y="69"/>
                      <a:pt x="117" y="72"/>
                      <a:pt x="117" y="76"/>
                    </a:cubicBezTo>
                    <a:cubicBezTo>
                      <a:pt x="117" y="76"/>
                      <a:pt x="117" y="76"/>
                      <a:pt x="117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659"/>
              <p:cNvSpPr>
                <a:spLocks/>
              </p:cNvSpPr>
              <p:nvPr/>
            </p:nvSpPr>
            <p:spPr bwMode="auto">
              <a:xfrm>
                <a:off x="20131031" y="17909870"/>
                <a:ext cx="1082491" cy="1097618"/>
              </a:xfrm>
              <a:custGeom>
                <a:avLst/>
                <a:gdLst>
                  <a:gd name="T0" fmla="*/ 0 w 142"/>
                  <a:gd name="T1" fmla="*/ 0 h 144"/>
                  <a:gd name="T2" fmla="*/ 142 w 142"/>
                  <a:gd name="T3" fmla="*/ 56 h 144"/>
                  <a:gd name="T4" fmla="*/ 140 w 142"/>
                  <a:gd name="T5" fmla="*/ 59 h 144"/>
                  <a:gd name="T6" fmla="*/ 91 w 142"/>
                  <a:gd name="T7" fmla="*/ 98 h 144"/>
                  <a:gd name="T8" fmla="*/ 38 w 142"/>
                  <a:gd name="T9" fmla="*/ 142 h 144"/>
                  <a:gd name="T10" fmla="*/ 33 w 142"/>
                  <a:gd name="T11" fmla="*/ 144 h 144"/>
                  <a:gd name="T12" fmla="*/ 26 w 142"/>
                  <a:gd name="T13" fmla="*/ 141 h 144"/>
                  <a:gd name="T14" fmla="*/ 24 w 142"/>
                  <a:gd name="T15" fmla="*/ 136 h 144"/>
                  <a:gd name="T16" fmla="*/ 17 w 142"/>
                  <a:gd name="T17" fmla="*/ 100 h 144"/>
                  <a:gd name="T18" fmla="*/ 0 w 142"/>
                  <a:gd name="T19" fmla="*/ 6 h 144"/>
                  <a:gd name="T20" fmla="*/ 0 w 142"/>
                  <a:gd name="T21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2" h="144">
                    <a:moveTo>
                      <a:pt x="0" y="0"/>
                    </a:moveTo>
                    <a:cubicBezTo>
                      <a:pt x="48" y="18"/>
                      <a:pt x="95" y="37"/>
                      <a:pt x="142" y="56"/>
                    </a:cubicBezTo>
                    <a:cubicBezTo>
                      <a:pt x="141" y="57"/>
                      <a:pt x="140" y="58"/>
                      <a:pt x="140" y="59"/>
                    </a:cubicBezTo>
                    <a:cubicBezTo>
                      <a:pt x="123" y="72"/>
                      <a:pt x="107" y="85"/>
                      <a:pt x="91" y="98"/>
                    </a:cubicBezTo>
                    <a:cubicBezTo>
                      <a:pt x="73" y="113"/>
                      <a:pt x="55" y="127"/>
                      <a:pt x="38" y="142"/>
                    </a:cubicBezTo>
                    <a:cubicBezTo>
                      <a:pt x="36" y="143"/>
                      <a:pt x="34" y="144"/>
                      <a:pt x="33" y="144"/>
                    </a:cubicBezTo>
                    <a:cubicBezTo>
                      <a:pt x="30" y="144"/>
                      <a:pt x="28" y="143"/>
                      <a:pt x="26" y="141"/>
                    </a:cubicBezTo>
                    <a:cubicBezTo>
                      <a:pt x="25" y="140"/>
                      <a:pt x="24" y="138"/>
                      <a:pt x="24" y="136"/>
                    </a:cubicBezTo>
                    <a:cubicBezTo>
                      <a:pt x="22" y="124"/>
                      <a:pt x="20" y="112"/>
                      <a:pt x="17" y="100"/>
                    </a:cubicBezTo>
                    <a:cubicBezTo>
                      <a:pt x="12" y="69"/>
                      <a:pt x="6" y="37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660"/>
              <p:cNvSpPr>
                <a:spLocks/>
              </p:cNvSpPr>
              <p:nvPr/>
            </p:nvSpPr>
            <p:spPr bwMode="auto">
              <a:xfrm>
                <a:off x="17857298" y="17680642"/>
                <a:ext cx="923547" cy="1044076"/>
              </a:xfrm>
              <a:custGeom>
                <a:avLst/>
                <a:gdLst>
                  <a:gd name="T0" fmla="*/ 44 w 121"/>
                  <a:gd name="T1" fmla="*/ 137 h 137"/>
                  <a:gd name="T2" fmla="*/ 41 w 121"/>
                  <a:gd name="T3" fmla="*/ 131 h 137"/>
                  <a:gd name="T4" fmla="*/ 2 w 121"/>
                  <a:gd name="T5" fmla="*/ 63 h 137"/>
                  <a:gd name="T6" fmla="*/ 0 w 121"/>
                  <a:gd name="T7" fmla="*/ 55 h 137"/>
                  <a:gd name="T8" fmla="*/ 2 w 121"/>
                  <a:gd name="T9" fmla="*/ 19 h 137"/>
                  <a:gd name="T10" fmla="*/ 6 w 121"/>
                  <a:gd name="T11" fmla="*/ 15 h 137"/>
                  <a:gd name="T12" fmla="*/ 30 w 121"/>
                  <a:gd name="T13" fmla="*/ 12 h 137"/>
                  <a:gd name="T14" fmla="*/ 77 w 121"/>
                  <a:gd name="T15" fmla="*/ 5 h 137"/>
                  <a:gd name="T16" fmla="*/ 110 w 121"/>
                  <a:gd name="T17" fmla="*/ 1 h 137"/>
                  <a:gd name="T18" fmla="*/ 120 w 121"/>
                  <a:gd name="T19" fmla="*/ 8 h 137"/>
                  <a:gd name="T20" fmla="*/ 120 w 121"/>
                  <a:gd name="T21" fmla="*/ 11 h 137"/>
                  <a:gd name="T22" fmla="*/ 111 w 121"/>
                  <a:gd name="T23" fmla="*/ 31 h 137"/>
                  <a:gd name="T24" fmla="*/ 81 w 121"/>
                  <a:gd name="T25" fmla="*/ 102 h 137"/>
                  <a:gd name="T26" fmla="*/ 72 w 121"/>
                  <a:gd name="T27" fmla="*/ 114 h 137"/>
                  <a:gd name="T28" fmla="*/ 49 w 121"/>
                  <a:gd name="T29" fmla="*/ 134 h 137"/>
                  <a:gd name="T30" fmla="*/ 44 w 121"/>
                  <a:gd name="T31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1" h="137">
                    <a:moveTo>
                      <a:pt x="44" y="137"/>
                    </a:moveTo>
                    <a:cubicBezTo>
                      <a:pt x="43" y="135"/>
                      <a:pt x="42" y="133"/>
                      <a:pt x="41" y="131"/>
                    </a:cubicBezTo>
                    <a:cubicBezTo>
                      <a:pt x="28" y="108"/>
                      <a:pt x="15" y="86"/>
                      <a:pt x="2" y="63"/>
                    </a:cubicBezTo>
                    <a:cubicBezTo>
                      <a:pt x="1" y="61"/>
                      <a:pt x="0" y="58"/>
                      <a:pt x="0" y="55"/>
                    </a:cubicBezTo>
                    <a:cubicBezTo>
                      <a:pt x="1" y="43"/>
                      <a:pt x="1" y="31"/>
                      <a:pt x="2" y="19"/>
                    </a:cubicBezTo>
                    <a:cubicBezTo>
                      <a:pt x="2" y="16"/>
                      <a:pt x="3" y="15"/>
                      <a:pt x="6" y="15"/>
                    </a:cubicBezTo>
                    <a:cubicBezTo>
                      <a:pt x="14" y="14"/>
                      <a:pt x="22" y="13"/>
                      <a:pt x="30" y="12"/>
                    </a:cubicBezTo>
                    <a:cubicBezTo>
                      <a:pt x="46" y="10"/>
                      <a:pt x="61" y="7"/>
                      <a:pt x="77" y="5"/>
                    </a:cubicBezTo>
                    <a:cubicBezTo>
                      <a:pt x="88" y="4"/>
                      <a:pt x="99" y="2"/>
                      <a:pt x="110" y="1"/>
                    </a:cubicBezTo>
                    <a:cubicBezTo>
                      <a:pt x="114" y="0"/>
                      <a:pt x="119" y="3"/>
                      <a:pt x="120" y="8"/>
                    </a:cubicBezTo>
                    <a:cubicBezTo>
                      <a:pt x="121" y="9"/>
                      <a:pt x="120" y="10"/>
                      <a:pt x="120" y="11"/>
                    </a:cubicBezTo>
                    <a:cubicBezTo>
                      <a:pt x="117" y="18"/>
                      <a:pt x="114" y="24"/>
                      <a:pt x="111" y="31"/>
                    </a:cubicBezTo>
                    <a:cubicBezTo>
                      <a:pt x="101" y="54"/>
                      <a:pt x="91" y="78"/>
                      <a:pt x="81" y="102"/>
                    </a:cubicBezTo>
                    <a:cubicBezTo>
                      <a:pt x="78" y="107"/>
                      <a:pt x="76" y="111"/>
                      <a:pt x="72" y="114"/>
                    </a:cubicBezTo>
                    <a:cubicBezTo>
                      <a:pt x="64" y="121"/>
                      <a:pt x="56" y="127"/>
                      <a:pt x="49" y="134"/>
                    </a:cubicBezTo>
                    <a:cubicBezTo>
                      <a:pt x="48" y="135"/>
                      <a:pt x="46" y="136"/>
                      <a:pt x="44" y="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661"/>
              <p:cNvSpPr>
                <a:spLocks/>
              </p:cNvSpPr>
              <p:nvPr/>
            </p:nvSpPr>
            <p:spPr bwMode="auto">
              <a:xfrm>
                <a:off x="18283937" y="19875878"/>
                <a:ext cx="1045683" cy="930298"/>
              </a:xfrm>
              <a:custGeom>
                <a:avLst/>
                <a:gdLst>
                  <a:gd name="T0" fmla="*/ 2 w 137"/>
                  <a:gd name="T1" fmla="*/ 61 h 122"/>
                  <a:gd name="T2" fmla="*/ 7 w 137"/>
                  <a:gd name="T3" fmla="*/ 53 h 122"/>
                  <a:gd name="T4" fmla="*/ 107 w 137"/>
                  <a:gd name="T5" fmla="*/ 2 h 122"/>
                  <a:gd name="T6" fmla="*/ 117 w 137"/>
                  <a:gd name="T7" fmla="*/ 2 h 122"/>
                  <a:gd name="T8" fmla="*/ 125 w 137"/>
                  <a:gd name="T9" fmla="*/ 6 h 122"/>
                  <a:gd name="T10" fmla="*/ 128 w 137"/>
                  <a:gd name="T11" fmla="*/ 12 h 122"/>
                  <a:gd name="T12" fmla="*/ 133 w 137"/>
                  <a:gd name="T13" fmla="*/ 60 h 122"/>
                  <a:gd name="T14" fmla="*/ 136 w 137"/>
                  <a:gd name="T15" fmla="*/ 82 h 122"/>
                  <a:gd name="T16" fmla="*/ 131 w 137"/>
                  <a:gd name="T17" fmla="*/ 94 h 122"/>
                  <a:gd name="T18" fmla="*/ 96 w 137"/>
                  <a:gd name="T19" fmla="*/ 120 h 122"/>
                  <a:gd name="T20" fmla="*/ 88 w 137"/>
                  <a:gd name="T21" fmla="*/ 120 h 122"/>
                  <a:gd name="T22" fmla="*/ 14 w 137"/>
                  <a:gd name="T23" fmla="*/ 74 h 122"/>
                  <a:gd name="T24" fmla="*/ 5 w 137"/>
                  <a:gd name="T25" fmla="*/ 68 h 122"/>
                  <a:gd name="T26" fmla="*/ 2 w 137"/>
                  <a:gd name="T27" fmla="*/ 6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7" h="122">
                    <a:moveTo>
                      <a:pt x="2" y="61"/>
                    </a:moveTo>
                    <a:cubicBezTo>
                      <a:pt x="1" y="57"/>
                      <a:pt x="4" y="55"/>
                      <a:pt x="7" y="53"/>
                    </a:cubicBezTo>
                    <a:cubicBezTo>
                      <a:pt x="40" y="36"/>
                      <a:pt x="74" y="19"/>
                      <a:pt x="107" y="2"/>
                    </a:cubicBezTo>
                    <a:cubicBezTo>
                      <a:pt x="111" y="1"/>
                      <a:pt x="114" y="0"/>
                      <a:pt x="117" y="2"/>
                    </a:cubicBezTo>
                    <a:cubicBezTo>
                      <a:pt x="119" y="4"/>
                      <a:pt x="122" y="5"/>
                      <a:pt x="125" y="6"/>
                    </a:cubicBezTo>
                    <a:cubicBezTo>
                      <a:pt x="127" y="7"/>
                      <a:pt x="128" y="9"/>
                      <a:pt x="128" y="12"/>
                    </a:cubicBezTo>
                    <a:cubicBezTo>
                      <a:pt x="130" y="28"/>
                      <a:pt x="132" y="44"/>
                      <a:pt x="133" y="60"/>
                    </a:cubicBezTo>
                    <a:cubicBezTo>
                      <a:pt x="134" y="67"/>
                      <a:pt x="135" y="75"/>
                      <a:pt x="136" y="82"/>
                    </a:cubicBezTo>
                    <a:cubicBezTo>
                      <a:pt x="137" y="87"/>
                      <a:pt x="135" y="91"/>
                      <a:pt x="131" y="94"/>
                    </a:cubicBezTo>
                    <a:cubicBezTo>
                      <a:pt x="119" y="102"/>
                      <a:pt x="107" y="111"/>
                      <a:pt x="96" y="120"/>
                    </a:cubicBezTo>
                    <a:cubicBezTo>
                      <a:pt x="93" y="122"/>
                      <a:pt x="91" y="122"/>
                      <a:pt x="88" y="120"/>
                    </a:cubicBezTo>
                    <a:cubicBezTo>
                      <a:pt x="64" y="105"/>
                      <a:pt x="39" y="89"/>
                      <a:pt x="14" y="74"/>
                    </a:cubicBezTo>
                    <a:cubicBezTo>
                      <a:pt x="11" y="72"/>
                      <a:pt x="8" y="70"/>
                      <a:pt x="5" y="68"/>
                    </a:cubicBezTo>
                    <a:cubicBezTo>
                      <a:pt x="2" y="67"/>
                      <a:pt x="0" y="65"/>
                      <a:pt x="2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662"/>
              <p:cNvSpPr>
                <a:spLocks/>
              </p:cNvSpPr>
              <p:nvPr/>
            </p:nvSpPr>
            <p:spPr bwMode="auto">
              <a:xfrm>
                <a:off x="19702719" y="14966713"/>
                <a:ext cx="1214665" cy="816521"/>
              </a:xfrm>
              <a:custGeom>
                <a:avLst/>
                <a:gdLst>
                  <a:gd name="T0" fmla="*/ 146 w 159"/>
                  <a:gd name="T1" fmla="*/ 0 h 107"/>
                  <a:gd name="T2" fmla="*/ 155 w 159"/>
                  <a:gd name="T3" fmla="*/ 6 h 107"/>
                  <a:gd name="T4" fmla="*/ 157 w 159"/>
                  <a:gd name="T5" fmla="*/ 9 h 107"/>
                  <a:gd name="T6" fmla="*/ 157 w 159"/>
                  <a:gd name="T7" fmla="*/ 17 h 107"/>
                  <a:gd name="T8" fmla="*/ 159 w 159"/>
                  <a:gd name="T9" fmla="*/ 70 h 107"/>
                  <a:gd name="T10" fmla="*/ 159 w 159"/>
                  <a:gd name="T11" fmla="*/ 93 h 107"/>
                  <a:gd name="T12" fmla="*/ 155 w 159"/>
                  <a:gd name="T13" fmla="*/ 100 h 107"/>
                  <a:gd name="T14" fmla="*/ 151 w 159"/>
                  <a:gd name="T15" fmla="*/ 104 h 107"/>
                  <a:gd name="T16" fmla="*/ 145 w 159"/>
                  <a:gd name="T17" fmla="*/ 106 h 107"/>
                  <a:gd name="T18" fmla="*/ 116 w 159"/>
                  <a:gd name="T19" fmla="*/ 100 h 107"/>
                  <a:gd name="T20" fmla="*/ 7 w 159"/>
                  <a:gd name="T21" fmla="*/ 76 h 107"/>
                  <a:gd name="T22" fmla="*/ 3 w 159"/>
                  <a:gd name="T23" fmla="*/ 74 h 107"/>
                  <a:gd name="T24" fmla="*/ 2 w 159"/>
                  <a:gd name="T25" fmla="*/ 69 h 107"/>
                  <a:gd name="T26" fmla="*/ 6 w 159"/>
                  <a:gd name="T27" fmla="*/ 67 h 107"/>
                  <a:gd name="T28" fmla="*/ 110 w 159"/>
                  <a:gd name="T29" fmla="*/ 17 h 107"/>
                  <a:gd name="T30" fmla="*/ 143 w 159"/>
                  <a:gd name="T31" fmla="*/ 1 h 107"/>
                  <a:gd name="T32" fmla="*/ 146 w 159"/>
                  <a:gd name="T33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9" h="107">
                    <a:moveTo>
                      <a:pt x="146" y="0"/>
                    </a:moveTo>
                    <a:cubicBezTo>
                      <a:pt x="149" y="2"/>
                      <a:pt x="152" y="4"/>
                      <a:pt x="155" y="6"/>
                    </a:cubicBezTo>
                    <a:cubicBezTo>
                      <a:pt x="156" y="6"/>
                      <a:pt x="157" y="8"/>
                      <a:pt x="157" y="9"/>
                    </a:cubicBezTo>
                    <a:cubicBezTo>
                      <a:pt x="158" y="12"/>
                      <a:pt x="157" y="14"/>
                      <a:pt x="157" y="17"/>
                    </a:cubicBezTo>
                    <a:cubicBezTo>
                      <a:pt x="158" y="35"/>
                      <a:pt x="158" y="53"/>
                      <a:pt x="159" y="70"/>
                    </a:cubicBezTo>
                    <a:cubicBezTo>
                      <a:pt x="159" y="78"/>
                      <a:pt x="159" y="85"/>
                      <a:pt x="159" y="93"/>
                    </a:cubicBezTo>
                    <a:cubicBezTo>
                      <a:pt x="159" y="96"/>
                      <a:pt x="159" y="99"/>
                      <a:pt x="155" y="100"/>
                    </a:cubicBezTo>
                    <a:cubicBezTo>
                      <a:pt x="154" y="101"/>
                      <a:pt x="152" y="103"/>
                      <a:pt x="151" y="104"/>
                    </a:cubicBezTo>
                    <a:cubicBezTo>
                      <a:pt x="149" y="107"/>
                      <a:pt x="148" y="107"/>
                      <a:pt x="145" y="106"/>
                    </a:cubicBezTo>
                    <a:cubicBezTo>
                      <a:pt x="135" y="104"/>
                      <a:pt x="126" y="102"/>
                      <a:pt x="116" y="100"/>
                    </a:cubicBezTo>
                    <a:cubicBezTo>
                      <a:pt x="79" y="92"/>
                      <a:pt x="43" y="84"/>
                      <a:pt x="7" y="76"/>
                    </a:cubicBezTo>
                    <a:cubicBezTo>
                      <a:pt x="5" y="75"/>
                      <a:pt x="4" y="75"/>
                      <a:pt x="3" y="74"/>
                    </a:cubicBezTo>
                    <a:cubicBezTo>
                      <a:pt x="0" y="73"/>
                      <a:pt x="0" y="70"/>
                      <a:pt x="2" y="69"/>
                    </a:cubicBezTo>
                    <a:cubicBezTo>
                      <a:pt x="3" y="68"/>
                      <a:pt x="5" y="67"/>
                      <a:pt x="6" y="67"/>
                    </a:cubicBezTo>
                    <a:cubicBezTo>
                      <a:pt x="40" y="50"/>
                      <a:pt x="75" y="33"/>
                      <a:pt x="110" y="17"/>
                    </a:cubicBezTo>
                    <a:cubicBezTo>
                      <a:pt x="121" y="11"/>
                      <a:pt x="132" y="6"/>
                      <a:pt x="143" y="1"/>
                    </a:cubicBezTo>
                    <a:cubicBezTo>
                      <a:pt x="144" y="0"/>
                      <a:pt x="145" y="0"/>
                      <a:pt x="1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663"/>
              <p:cNvSpPr>
                <a:spLocks/>
              </p:cNvSpPr>
              <p:nvPr/>
            </p:nvSpPr>
            <p:spPr bwMode="auto">
              <a:xfrm>
                <a:off x="22404764" y="21003614"/>
                <a:ext cx="962028" cy="885122"/>
              </a:xfrm>
              <a:custGeom>
                <a:avLst/>
                <a:gdLst>
                  <a:gd name="T0" fmla="*/ 80 w 126"/>
                  <a:gd name="T1" fmla="*/ 1 h 116"/>
                  <a:gd name="T2" fmla="*/ 91 w 126"/>
                  <a:gd name="T3" fmla="*/ 2 h 116"/>
                  <a:gd name="T4" fmla="*/ 95 w 126"/>
                  <a:gd name="T5" fmla="*/ 11 h 116"/>
                  <a:gd name="T6" fmla="*/ 125 w 126"/>
                  <a:gd name="T7" fmla="*/ 87 h 116"/>
                  <a:gd name="T8" fmla="*/ 123 w 126"/>
                  <a:gd name="T9" fmla="*/ 95 h 116"/>
                  <a:gd name="T10" fmla="*/ 120 w 126"/>
                  <a:gd name="T11" fmla="*/ 101 h 116"/>
                  <a:gd name="T12" fmla="*/ 111 w 126"/>
                  <a:gd name="T13" fmla="*/ 106 h 116"/>
                  <a:gd name="T14" fmla="*/ 73 w 126"/>
                  <a:gd name="T15" fmla="*/ 110 h 116"/>
                  <a:gd name="T16" fmla="*/ 48 w 126"/>
                  <a:gd name="T17" fmla="*/ 112 h 116"/>
                  <a:gd name="T18" fmla="*/ 22 w 126"/>
                  <a:gd name="T19" fmla="*/ 115 h 116"/>
                  <a:gd name="T20" fmla="*/ 10 w 126"/>
                  <a:gd name="T21" fmla="*/ 116 h 116"/>
                  <a:gd name="T22" fmla="*/ 5 w 126"/>
                  <a:gd name="T23" fmla="*/ 112 h 116"/>
                  <a:gd name="T24" fmla="*/ 0 w 126"/>
                  <a:gd name="T25" fmla="*/ 82 h 116"/>
                  <a:gd name="T26" fmla="*/ 2 w 126"/>
                  <a:gd name="T27" fmla="*/ 77 h 116"/>
                  <a:gd name="T28" fmla="*/ 24 w 126"/>
                  <a:gd name="T29" fmla="*/ 53 h 116"/>
                  <a:gd name="T30" fmla="*/ 52 w 126"/>
                  <a:gd name="T31" fmla="*/ 20 h 116"/>
                  <a:gd name="T32" fmla="*/ 68 w 126"/>
                  <a:gd name="T33" fmla="*/ 3 h 116"/>
                  <a:gd name="T34" fmla="*/ 73 w 126"/>
                  <a:gd name="T35" fmla="*/ 1 h 116"/>
                  <a:gd name="T36" fmla="*/ 80 w 126"/>
                  <a:gd name="T37" fmla="*/ 1 h 116"/>
                  <a:gd name="T38" fmla="*/ 80 w 126"/>
                  <a:gd name="T39" fmla="*/ 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6" h="116">
                    <a:moveTo>
                      <a:pt x="80" y="1"/>
                    </a:moveTo>
                    <a:cubicBezTo>
                      <a:pt x="84" y="1"/>
                      <a:pt x="88" y="0"/>
                      <a:pt x="91" y="2"/>
                    </a:cubicBezTo>
                    <a:cubicBezTo>
                      <a:pt x="93" y="4"/>
                      <a:pt x="94" y="8"/>
                      <a:pt x="95" y="11"/>
                    </a:cubicBezTo>
                    <a:cubicBezTo>
                      <a:pt x="105" y="36"/>
                      <a:pt x="115" y="62"/>
                      <a:pt x="125" y="87"/>
                    </a:cubicBezTo>
                    <a:cubicBezTo>
                      <a:pt x="126" y="90"/>
                      <a:pt x="126" y="93"/>
                      <a:pt x="123" y="95"/>
                    </a:cubicBezTo>
                    <a:cubicBezTo>
                      <a:pt x="122" y="97"/>
                      <a:pt x="121" y="99"/>
                      <a:pt x="120" y="101"/>
                    </a:cubicBezTo>
                    <a:cubicBezTo>
                      <a:pt x="118" y="104"/>
                      <a:pt x="115" y="106"/>
                      <a:pt x="111" y="106"/>
                    </a:cubicBezTo>
                    <a:cubicBezTo>
                      <a:pt x="98" y="107"/>
                      <a:pt x="85" y="109"/>
                      <a:pt x="73" y="110"/>
                    </a:cubicBezTo>
                    <a:cubicBezTo>
                      <a:pt x="64" y="111"/>
                      <a:pt x="56" y="111"/>
                      <a:pt x="48" y="112"/>
                    </a:cubicBezTo>
                    <a:cubicBezTo>
                      <a:pt x="39" y="113"/>
                      <a:pt x="31" y="114"/>
                      <a:pt x="22" y="115"/>
                    </a:cubicBezTo>
                    <a:cubicBezTo>
                      <a:pt x="18" y="115"/>
                      <a:pt x="14" y="115"/>
                      <a:pt x="10" y="116"/>
                    </a:cubicBezTo>
                    <a:cubicBezTo>
                      <a:pt x="7" y="116"/>
                      <a:pt x="6" y="115"/>
                      <a:pt x="5" y="112"/>
                    </a:cubicBezTo>
                    <a:cubicBezTo>
                      <a:pt x="4" y="102"/>
                      <a:pt x="2" y="92"/>
                      <a:pt x="0" y="82"/>
                    </a:cubicBezTo>
                    <a:cubicBezTo>
                      <a:pt x="0" y="80"/>
                      <a:pt x="1" y="79"/>
                      <a:pt x="2" y="77"/>
                    </a:cubicBezTo>
                    <a:cubicBezTo>
                      <a:pt x="9" y="69"/>
                      <a:pt x="16" y="61"/>
                      <a:pt x="24" y="53"/>
                    </a:cubicBezTo>
                    <a:cubicBezTo>
                      <a:pt x="33" y="42"/>
                      <a:pt x="43" y="31"/>
                      <a:pt x="52" y="20"/>
                    </a:cubicBezTo>
                    <a:cubicBezTo>
                      <a:pt x="58" y="15"/>
                      <a:pt x="63" y="9"/>
                      <a:pt x="68" y="3"/>
                    </a:cubicBezTo>
                    <a:cubicBezTo>
                      <a:pt x="69" y="2"/>
                      <a:pt x="71" y="1"/>
                      <a:pt x="73" y="1"/>
                    </a:cubicBezTo>
                    <a:cubicBezTo>
                      <a:pt x="75" y="1"/>
                      <a:pt x="78" y="1"/>
                      <a:pt x="80" y="1"/>
                    </a:cubicBezTo>
                    <a:cubicBezTo>
                      <a:pt x="80" y="1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664"/>
              <p:cNvSpPr>
                <a:spLocks/>
              </p:cNvSpPr>
              <p:nvPr/>
            </p:nvSpPr>
            <p:spPr bwMode="auto">
              <a:xfrm>
                <a:off x="18551632" y="16552906"/>
                <a:ext cx="861643" cy="883449"/>
              </a:xfrm>
              <a:custGeom>
                <a:avLst/>
                <a:gdLst>
                  <a:gd name="T0" fmla="*/ 13 w 113"/>
                  <a:gd name="T1" fmla="*/ 0 h 116"/>
                  <a:gd name="T2" fmla="*/ 54 w 113"/>
                  <a:gd name="T3" fmla="*/ 3 h 116"/>
                  <a:gd name="T4" fmla="*/ 72 w 113"/>
                  <a:gd name="T5" fmla="*/ 4 h 116"/>
                  <a:gd name="T6" fmla="*/ 98 w 113"/>
                  <a:gd name="T7" fmla="*/ 5 h 116"/>
                  <a:gd name="T8" fmla="*/ 100 w 113"/>
                  <a:gd name="T9" fmla="*/ 5 h 116"/>
                  <a:gd name="T10" fmla="*/ 107 w 113"/>
                  <a:gd name="T11" fmla="*/ 12 h 116"/>
                  <a:gd name="T12" fmla="*/ 112 w 113"/>
                  <a:gd name="T13" fmla="*/ 53 h 116"/>
                  <a:gd name="T14" fmla="*/ 110 w 113"/>
                  <a:gd name="T15" fmla="*/ 61 h 116"/>
                  <a:gd name="T16" fmla="*/ 69 w 113"/>
                  <a:gd name="T17" fmla="*/ 106 h 116"/>
                  <a:gd name="T18" fmla="*/ 61 w 113"/>
                  <a:gd name="T19" fmla="*/ 114 h 116"/>
                  <a:gd name="T20" fmla="*/ 56 w 113"/>
                  <a:gd name="T21" fmla="*/ 116 h 116"/>
                  <a:gd name="T22" fmla="*/ 32 w 113"/>
                  <a:gd name="T23" fmla="*/ 108 h 116"/>
                  <a:gd name="T24" fmla="*/ 28 w 113"/>
                  <a:gd name="T25" fmla="*/ 104 h 116"/>
                  <a:gd name="T26" fmla="*/ 10 w 113"/>
                  <a:gd name="T27" fmla="*/ 45 h 116"/>
                  <a:gd name="T28" fmla="*/ 1 w 113"/>
                  <a:gd name="T29" fmla="*/ 15 h 116"/>
                  <a:gd name="T30" fmla="*/ 2 w 113"/>
                  <a:gd name="T31" fmla="*/ 8 h 116"/>
                  <a:gd name="T32" fmla="*/ 5 w 113"/>
                  <a:gd name="T33" fmla="*/ 4 h 116"/>
                  <a:gd name="T34" fmla="*/ 13 w 113"/>
                  <a:gd name="T3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3" h="116">
                    <a:moveTo>
                      <a:pt x="13" y="0"/>
                    </a:moveTo>
                    <a:cubicBezTo>
                      <a:pt x="27" y="1"/>
                      <a:pt x="40" y="2"/>
                      <a:pt x="54" y="3"/>
                    </a:cubicBezTo>
                    <a:cubicBezTo>
                      <a:pt x="60" y="3"/>
                      <a:pt x="66" y="4"/>
                      <a:pt x="72" y="4"/>
                    </a:cubicBezTo>
                    <a:cubicBezTo>
                      <a:pt x="80" y="4"/>
                      <a:pt x="89" y="5"/>
                      <a:pt x="98" y="5"/>
                    </a:cubicBezTo>
                    <a:cubicBezTo>
                      <a:pt x="98" y="5"/>
                      <a:pt x="99" y="5"/>
                      <a:pt x="100" y="5"/>
                    </a:cubicBezTo>
                    <a:cubicBezTo>
                      <a:pt x="106" y="6"/>
                      <a:pt x="106" y="6"/>
                      <a:pt x="107" y="12"/>
                    </a:cubicBezTo>
                    <a:cubicBezTo>
                      <a:pt x="109" y="26"/>
                      <a:pt x="110" y="40"/>
                      <a:pt x="112" y="53"/>
                    </a:cubicBezTo>
                    <a:cubicBezTo>
                      <a:pt x="113" y="56"/>
                      <a:pt x="112" y="59"/>
                      <a:pt x="110" y="61"/>
                    </a:cubicBezTo>
                    <a:cubicBezTo>
                      <a:pt x="96" y="76"/>
                      <a:pt x="83" y="91"/>
                      <a:pt x="69" y="106"/>
                    </a:cubicBezTo>
                    <a:cubicBezTo>
                      <a:pt x="67" y="109"/>
                      <a:pt x="64" y="112"/>
                      <a:pt x="61" y="114"/>
                    </a:cubicBezTo>
                    <a:cubicBezTo>
                      <a:pt x="60" y="116"/>
                      <a:pt x="58" y="116"/>
                      <a:pt x="56" y="116"/>
                    </a:cubicBezTo>
                    <a:cubicBezTo>
                      <a:pt x="48" y="113"/>
                      <a:pt x="40" y="111"/>
                      <a:pt x="32" y="108"/>
                    </a:cubicBezTo>
                    <a:cubicBezTo>
                      <a:pt x="29" y="108"/>
                      <a:pt x="29" y="106"/>
                      <a:pt x="28" y="104"/>
                    </a:cubicBezTo>
                    <a:cubicBezTo>
                      <a:pt x="22" y="84"/>
                      <a:pt x="16" y="65"/>
                      <a:pt x="10" y="45"/>
                    </a:cubicBezTo>
                    <a:cubicBezTo>
                      <a:pt x="7" y="35"/>
                      <a:pt x="4" y="25"/>
                      <a:pt x="1" y="15"/>
                    </a:cubicBezTo>
                    <a:cubicBezTo>
                      <a:pt x="0" y="12"/>
                      <a:pt x="0" y="10"/>
                      <a:pt x="2" y="8"/>
                    </a:cubicBezTo>
                    <a:cubicBezTo>
                      <a:pt x="4" y="7"/>
                      <a:pt x="5" y="6"/>
                      <a:pt x="5" y="4"/>
                    </a:cubicBezTo>
                    <a:cubicBezTo>
                      <a:pt x="7" y="0"/>
                      <a:pt x="9" y="0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665"/>
              <p:cNvSpPr>
                <a:spLocks/>
              </p:cNvSpPr>
              <p:nvPr/>
            </p:nvSpPr>
            <p:spPr bwMode="auto">
              <a:xfrm>
                <a:off x="23114155" y="19609840"/>
                <a:ext cx="854950" cy="1181278"/>
              </a:xfrm>
              <a:custGeom>
                <a:avLst/>
                <a:gdLst>
                  <a:gd name="T0" fmla="*/ 112 w 112"/>
                  <a:gd name="T1" fmla="*/ 118 h 155"/>
                  <a:gd name="T2" fmla="*/ 97 w 112"/>
                  <a:gd name="T3" fmla="*/ 124 h 155"/>
                  <a:gd name="T4" fmla="*/ 14 w 112"/>
                  <a:gd name="T5" fmla="*/ 153 h 155"/>
                  <a:gd name="T6" fmla="*/ 9 w 112"/>
                  <a:gd name="T7" fmla="*/ 154 h 155"/>
                  <a:gd name="T8" fmla="*/ 3 w 112"/>
                  <a:gd name="T9" fmla="*/ 153 h 155"/>
                  <a:gd name="T10" fmla="*/ 2 w 112"/>
                  <a:gd name="T11" fmla="*/ 146 h 155"/>
                  <a:gd name="T12" fmla="*/ 23 w 112"/>
                  <a:gd name="T13" fmla="*/ 89 h 155"/>
                  <a:gd name="T14" fmla="*/ 54 w 112"/>
                  <a:gd name="T15" fmla="*/ 6 h 155"/>
                  <a:gd name="T16" fmla="*/ 60 w 112"/>
                  <a:gd name="T17" fmla="*/ 1 h 155"/>
                  <a:gd name="T18" fmla="*/ 69 w 112"/>
                  <a:gd name="T19" fmla="*/ 5 h 155"/>
                  <a:gd name="T20" fmla="*/ 81 w 112"/>
                  <a:gd name="T21" fmla="*/ 21 h 155"/>
                  <a:gd name="T22" fmla="*/ 87 w 112"/>
                  <a:gd name="T23" fmla="*/ 33 h 155"/>
                  <a:gd name="T24" fmla="*/ 110 w 112"/>
                  <a:gd name="T25" fmla="*/ 111 h 155"/>
                  <a:gd name="T26" fmla="*/ 112 w 112"/>
                  <a:gd name="T27" fmla="*/ 11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2" h="155">
                    <a:moveTo>
                      <a:pt x="112" y="118"/>
                    </a:moveTo>
                    <a:cubicBezTo>
                      <a:pt x="107" y="120"/>
                      <a:pt x="102" y="122"/>
                      <a:pt x="97" y="124"/>
                    </a:cubicBezTo>
                    <a:cubicBezTo>
                      <a:pt x="70" y="133"/>
                      <a:pt x="42" y="143"/>
                      <a:pt x="14" y="153"/>
                    </a:cubicBezTo>
                    <a:cubicBezTo>
                      <a:pt x="13" y="153"/>
                      <a:pt x="11" y="154"/>
                      <a:pt x="9" y="154"/>
                    </a:cubicBezTo>
                    <a:cubicBezTo>
                      <a:pt x="7" y="155"/>
                      <a:pt x="5" y="155"/>
                      <a:pt x="3" y="153"/>
                    </a:cubicBezTo>
                    <a:cubicBezTo>
                      <a:pt x="0" y="151"/>
                      <a:pt x="1" y="149"/>
                      <a:pt x="2" y="146"/>
                    </a:cubicBezTo>
                    <a:cubicBezTo>
                      <a:pt x="9" y="127"/>
                      <a:pt x="16" y="108"/>
                      <a:pt x="23" y="89"/>
                    </a:cubicBezTo>
                    <a:cubicBezTo>
                      <a:pt x="33" y="62"/>
                      <a:pt x="44" y="34"/>
                      <a:pt x="54" y="6"/>
                    </a:cubicBezTo>
                    <a:cubicBezTo>
                      <a:pt x="55" y="3"/>
                      <a:pt x="56" y="2"/>
                      <a:pt x="60" y="1"/>
                    </a:cubicBezTo>
                    <a:cubicBezTo>
                      <a:pt x="64" y="0"/>
                      <a:pt x="66" y="1"/>
                      <a:pt x="69" y="5"/>
                    </a:cubicBezTo>
                    <a:cubicBezTo>
                      <a:pt x="73" y="10"/>
                      <a:pt x="77" y="16"/>
                      <a:pt x="81" y="21"/>
                    </a:cubicBezTo>
                    <a:cubicBezTo>
                      <a:pt x="84" y="25"/>
                      <a:pt x="85" y="28"/>
                      <a:pt x="87" y="33"/>
                    </a:cubicBezTo>
                    <a:cubicBezTo>
                      <a:pt x="95" y="59"/>
                      <a:pt x="102" y="85"/>
                      <a:pt x="110" y="111"/>
                    </a:cubicBezTo>
                    <a:cubicBezTo>
                      <a:pt x="111" y="113"/>
                      <a:pt x="111" y="115"/>
                      <a:pt x="112" y="1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666"/>
              <p:cNvSpPr>
                <a:spLocks/>
              </p:cNvSpPr>
              <p:nvPr/>
            </p:nvSpPr>
            <p:spPr bwMode="auto">
              <a:xfrm>
                <a:off x="17300158" y="19524507"/>
                <a:ext cx="701026" cy="1159527"/>
              </a:xfrm>
              <a:custGeom>
                <a:avLst/>
                <a:gdLst>
                  <a:gd name="T0" fmla="*/ 19 w 92"/>
                  <a:gd name="T1" fmla="*/ 0 h 152"/>
                  <a:gd name="T2" fmla="*/ 36 w 92"/>
                  <a:gd name="T3" fmla="*/ 19 h 152"/>
                  <a:gd name="T4" fmla="*/ 62 w 92"/>
                  <a:gd name="T5" fmla="*/ 49 h 152"/>
                  <a:gd name="T6" fmla="*/ 80 w 92"/>
                  <a:gd name="T7" fmla="*/ 69 h 152"/>
                  <a:gd name="T8" fmla="*/ 83 w 92"/>
                  <a:gd name="T9" fmla="*/ 75 h 152"/>
                  <a:gd name="T10" fmla="*/ 91 w 92"/>
                  <a:gd name="T11" fmla="*/ 111 h 152"/>
                  <a:gd name="T12" fmla="*/ 87 w 92"/>
                  <a:gd name="T13" fmla="*/ 118 h 152"/>
                  <a:gd name="T14" fmla="*/ 28 w 92"/>
                  <a:gd name="T15" fmla="*/ 147 h 152"/>
                  <a:gd name="T16" fmla="*/ 18 w 92"/>
                  <a:gd name="T17" fmla="*/ 151 h 152"/>
                  <a:gd name="T18" fmla="*/ 13 w 92"/>
                  <a:gd name="T19" fmla="*/ 151 h 152"/>
                  <a:gd name="T20" fmla="*/ 13 w 92"/>
                  <a:gd name="T21" fmla="*/ 151 h 152"/>
                  <a:gd name="T22" fmla="*/ 3 w 92"/>
                  <a:gd name="T23" fmla="*/ 133 h 152"/>
                  <a:gd name="T24" fmla="*/ 3 w 92"/>
                  <a:gd name="T25" fmla="*/ 126 h 152"/>
                  <a:gd name="T26" fmla="*/ 2 w 92"/>
                  <a:gd name="T27" fmla="*/ 79 h 152"/>
                  <a:gd name="T28" fmla="*/ 0 w 92"/>
                  <a:gd name="T29" fmla="*/ 26 h 152"/>
                  <a:gd name="T30" fmla="*/ 4 w 92"/>
                  <a:gd name="T31" fmla="*/ 15 h 152"/>
                  <a:gd name="T32" fmla="*/ 15 w 92"/>
                  <a:gd name="T33" fmla="*/ 4 h 152"/>
                  <a:gd name="T34" fmla="*/ 19 w 92"/>
                  <a:gd name="T3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2" h="152">
                    <a:moveTo>
                      <a:pt x="19" y="0"/>
                    </a:moveTo>
                    <a:cubicBezTo>
                      <a:pt x="25" y="7"/>
                      <a:pt x="31" y="13"/>
                      <a:pt x="36" y="19"/>
                    </a:cubicBezTo>
                    <a:cubicBezTo>
                      <a:pt x="45" y="29"/>
                      <a:pt x="53" y="39"/>
                      <a:pt x="62" y="49"/>
                    </a:cubicBezTo>
                    <a:cubicBezTo>
                      <a:pt x="68" y="55"/>
                      <a:pt x="74" y="62"/>
                      <a:pt x="80" y="69"/>
                    </a:cubicBezTo>
                    <a:cubicBezTo>
                      <a:pt x="81" y="70"/>
                      <a:pt x="82" y="73"/>
                      <a:pt x="83" y="75"/>
                    </a:cubicBezTo>
                    <a:cubicBezTo>
                      <a:pt x="86" y="87"/>
                      <a:pt x="88" y="99"/>
                      <a:pt x="91" y="111"/>
                    </a:cubicBezTo>
                    <a:cubicBezTo>
                      <a:pt x="92" y="115"/>
                      <a:pt x="92" y="115"/>
                      <a:pt x="87" y="118"/>
                    </a:cubicBezTo>
                    <a:cubicBezTo>
                      <a:pt x="67" y="127"/>
                      <a:pt x="48" y="137"/>
                      <a:pt x="28" y="147"/>
                    </a:cubicBezTo>
                    <a:cubicBezTo>
                      <a:pt x="24" y="148"/>
                      <a:pt x="21" y="150"/>
                      <a:pt x="18" y="151"/>
                    </a:cubicBezTo>
                    <a:cubicBezTo>
                      <a:pt x="16" y="152"/>
                      <a:pt x="15" y="152"/>
                      <a:pt x="13" y="151"/>
                    </a:cubicBezTo>
                    <a:cubicBezTo>
                      <a:pt x="13" y="151"/>
                      <a:pt x="13" y="151"/>
                      <a:pt x="13" y="151"/>
                    </a:cubicBezTo>
                    <a:cubicBezTo>
                      <a:pt x="4" y="144"/>
                      <a:pt x="4" y="144"/>
                      <a:pt x="3" y="133"/>
                    </a:cubicBezTo>
                    <a:cubicBezTo>
                      <a:pt x="3" y="131"/>
                      <a:pt x="3" y="128"/>
                      <a:pt x="3" y="126"/>
                    </a:cubicBezTo>
                    <a:cubicBezTo>
                      <a:pt x="3" y="110"/>
                      <a:pt x="2" y="94"/>
                      <a:pt x="2" y="79"/>
                    </a:cubicBezTo>
                    <a:cubicBezTo>
                      <a:pt x="1" y="61"/>
                      <a:pt x="1" y="43"/>
                      <a:pt x="0" y="26"/>
                    </a:cubicBezTo>
                    <a:cubicBezTo>
                      <a:pt x="0" y="22"/>
                      <a:pt x="1" y="18"/>
                      <a:pt x="4" y="15"/>
                    </a:cubicBezTo>
                    <a:cubicBezTo>
                      <a:pt x="8" y="12"/>
                      <a:pt x="11" y="8"/>
                      <a:pt x="15" y="4"/>
                    </a:cubicBezTo>
                    <a:cubicBezTo>
                      <a:pt x="16" y="3"/>
                      <a:pt x="17" y="2"/>
                      <a:pt x="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667"/>
              <p:cNvSpPr>
                <a:spLocks/>
              </p:cNvSpPr>
              <p:nvPr/>
            </p:nvSpPr>
            <p:spPr bwMode="auto">
              <a:xfrm>
                <a:off x="19886759" y="16027521"/>
                <a:ext cx="1129337" cy="784730"/>
              </a:xfrm>
              <a:custGeom>
                <a:avLst/>
                <a:gdLst>
                  <a:gd name="T0" fmla="*/ 148 w 148"/>
                  <a:gd name="T1" fmla="*/ 60 h 103"/>
                  <a:gd name="T2" fmla="*/ 144 w 148"/>
                  <a:gd name="T3" fmla="*/ 66 h 103"/>
                  <a:gd name="T4" fmla="*/ 123 w 148"/>
                  <a:gd name="T5" fmla="*/ 82 h 103"/>
                  <a:gd name="T6" fmla="*/ 98 w 148"/>
                  <a:gd name="T7" fmla="*/ 100 h 103"/>
                  <a:gd name="T8" fmla="*/ 88 w 148"/>
                  <a:gd name="T9" fmla="*/ 102 h 103"/>
                  <a:gd name="T10" fmla="*/ 6 w 148"/>
                  <a:gd name="T11" fmla="*/ 78 h 103"/>
                  <a:gd name="T12" fmla="*/ 1 w 148"/>
                  <a:gd name="T13" fmla="*/ 75 h 103"/>
                  <a:gd name="T14" fmla="*/ 4 w 148"/>
                  <a:gd name="T15" fmla="*/ 67 h 103"/>
                  <a:gd name="T16" fmla="*/ 71 w 148"/>
                  <a:gd name="T17" fmla="*/ 22 h 103"/>
                  <a:gd name="T18" fmla="*/ 100 w 148"/>
                  <a:gd name="T19" fmla="*/ 3 h 103"/>
                  <a:gd name="T20" fmla="*/ 109 w 148"/>
                  <a:gd name="T21" fmla="*/ 1 h 103"/>
                  <a:gd name="T22" fmla="*/ 136 w 148"/>
                  <a:gd name="T23" fmla="*/ 7 h 103"/>
                  <a:gd name="T24" fmla="*/ 141 w 148"/>
                  <a:gd name="T25" fmla="*/ 13 h 103"/>
                  <a:gd name="T26" fmla="*/ 147 w 148"/>
                  <a:gd name="T27" fmla="*/ 59 h 103"/>
                  <a:gd name="T28" fmla="*/ 148 w 148"/>
                  <a:gd name="T29" fmla="*/ 6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8" h="103">
                    <a:moveTo>
                      <a:pt x="148" y="60"/>
                    </a:moveTo>
                    <a:cubicBezTo>
                      <a:pt x="148" y="63"/>
                      <a:pt x="146" y="65"/>
                      <a:pt x="144" y="66"/>
                    </a:cubicBezTo>
                    <a:cubicBezTo>
                      <a:pt x="137" y="71"/>
                      <a:pt x="130" y="77"/>
                      <a:pt x="123" y="82"/>
                    </a:cubicBezTo>
                    <a:cubicBezTo>
                      <a:pt x="114" y="88"/>
                      <a:pt x="106" y="94"/>
                      <a:pt x="98" y="100"/>
                    </a:cubicBezTo>
                    <a:cubicBezTo>
                      <a:pt x="94" y="103"/>
                      <a:pt x="92" y="103"/>
                      <a:pt x="88" y="102"/>
                    </a:cubicBezTo>
                    <a:cubicBezTo>
                      <a:pt x="60" y="94"/>
                      <a:pt x="33" y="86"/>
                      <a:pt x="6" y="78"/>
                    </a:cubicBezTo>
                    <a:cubicBezTo>
                      <a:pt x="4" y="78"/>
                      <a:pt x="2" y="78"/>
                      <a:pt x="1" y="75"/>
                    </a:cubicBezTo>
                    <a:cubicBezTo>
                      <a:pt x="0" y="70"/>
                      <a:pt x="0" y="70"/>
                      <a:pt x="4" y="67"/>
                    </a:cubicBezTo>
                    <a:cubicBezTo>
                      <a:pt x="26" y="52"/>
                      <a:pt x="49" y="37"/>
                      <a:pt x="71" y="22"/>
                    </a:cubicBezTo>
                    <a:cubicBezTo>
                      <a:pt x="81" y="16"/>
                      <a:pt x="91" y="9"/>
                      <a:pt x="100" y="3"/>
                    </a:cubicBezTo>
                    <a:cubicBezTo>
                      <a:pt x="103" y="1"/>
                      <a:pt x="105" y="0"/>
                      <a:pt x="109" y="1"/>
                    </a:cubicBezTo>
                    <a:cubicBezTo>
                      <a:pt x="118" y="3"/>
                      <a:pt x="127" y="5"/>
                      <a:pt x="136" y="7"/>
                    </a:cubicBezTo>
                    <a:cubicBezTo>
                      <a:pt x="141" y="8"/>
                      <a:pt x="141" y="8"/>
                      <a:pt x="141" y="13"/>
                    </a:cubicBezTo>
                    <a:cubicBezTo>
                      <a:pt x="143" y="28"/>
                      <a:pt x="145" y="43"/>
                      <a:pt x="147" y="59"/>
                    </a:cubicBezTo>
                    <a:cubicBezTo>
                      <a:pt x="147" y="59"/>
                      <a:pt x="147" y="60"/>
                      <a:pt x="148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668"/>
              <p:cNvSpPr>
                <a:spLocks/>
              </p:cNvSpPr>
              <p:nvPr/>
            </p:nvSpPr>
            <p:spPr bwMode="auto">
              <a:xfrm>
                <a:off x="18382649" y="18686234"/>
                <a:ext cx="908489" cy="1029017"/>
              </a:xfrm>
              <a:custGeom>
                <a:avLst/>
                <a:gdLst>
                  <a:gd name="T0" fmla="*/ 118 w 119"/>
                  <a:gd name="T1" fmla="*/ 15 h 135"/>
                  <a:gd name="T2" fmla="*/ 117 w 119"/>
                  <a:gd name="T3" fmla="*/ 54 h 135"/>
                  <a:gd name="T4" fmla="*/ 116 w 119"/>
                  <a:gd name="T5" fmla="*/ 56 h 135"/>
                  <a:gd name="T6" fmla="*/ 115 w 119"/>
                  <a:gd name="T7" fmla="*/ 93 h 135"/>
                  <a:gd name="T8" fmla="*/ 113 w 119"/>
                  <a:gd name="T9" fmla="*/ 129 h 135"/>
                  <a:gd name="T10" fmla="*/ 110 w 119"/>
                  <a:gd name="T11" fmla="*/ 133 h 135"/>
                  <a:gd name="T12" fmla="*/ 104 w 119"/>
                  <a:gd name="T13" fmla="*/ 132 h 135"/>
                  <a:gd name="T14" fmla="*/ 63 w 119"/>
                  <a:gd name="T15" fmla="*/ 96 h 135"/>
                  <a:gd name="T16" fmla="*/ 14 w 119"/>
                  <a:gd name="T17" fmla="*/ 52 h 135"/>
                  <a:gd name="T18" fmla="*/ 2 w 119"/>
                  <a:gd name="T19" fmla="*/ 41 h 135"/>
                  <a:gd name="T20" fmla="*/ 0 w 119"/>
                  <a:gd name="T21" fmla="*/ 36 h 135"/>
                  <a:gd name="T22" fmla="*/ 9 w 119"/>
                  <a:gd name="T23" fmla="*/ 28 h 135"/>
                  <a:gd name="T24" fmla="*/ 104 w 119"/>
                  <a:gd name="T25" fmla="*/ 2 h 135"/>
                  <a:gd name="T26" fmla="*/ 112 w 119"/>
                  <a:gd name="T27" fmla="*/ 4 h 135"/>
                  <a:gd name="T28" fmla="*/ 113 w 119"/>
                  <a:gd name="T29" fmla="*/ 5 h 135"/>
                  <a:gd name="T30" fmla="*/ 118 w 119"/>
                  <a:gd name="T31" fmla="*/ 1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9" h="135">
                    <a:moveTo>
                      <a:pt x="118" y="15"/>
                    </a:moveTo>
                    <a:cubicBezTo>
                      <a:pt x="118" y="28"/>
                      <a:pt x="117" y="41"/>
                      <a:pt x="117" y="54"/>
                    </a:cubicBezTo>
                    <a:cubicBezTo>
                      <a:pt x="116" y="54"/>
                      <a:pt x="116" y="55"/>
                      <a:pt x="116" y="56"/>
                    </a:cubicBezTo>
                    <a:cubicBezTo>
                      <a:pt x="116" y="68"/>
                      <a:pt x="116" y="81"/>
                      <a:pt x="115" y="93"/>
                    </a:cubicBezTo>
                    <a:cubicBezTo>
                      <a:pt x="115" y="105"/>
                      <a:pt x="114" y="117"/>
                      <a:pt x="113" y="129"/>
                    </a:cubicBezTo>
                    <a:cubicBezTo>
                      <a:pt x="113" y="132"/>
                      <a:pt x="112" y="132"/>
                      <a:pt x="110" y="133"/>
                    </a:cubicBezTo>
                    <a:cubicBezTo>
                      <a:pt x="107" y="135"/>
                      <a:pt x="106" y="134"/>
                      <a:pt x="104" y="132"/>
                    </a:cubicBezTo>
                    <a:cubicBezTo>
                      <a:pt x="91" y="120"/>
                      <a:pt x="77" y="108"/>
                      <a:pt x="63" y="96"/>
                    </a:cubicBezTo>
                    <a:cubicBezTo>
                      <a:pt x="47" y="81"/>
                      <a:pt x="31" y="67"/>
                      <a:pt x="14" y="52"/>
                    </a:cubicBezTo>
                    <a:cubicBezTo>
                      <a:pt x="10" y="48"/>
                      <a:pt x="6" y="45"/>
                      <a:pt x="2" y="41"/>
                    </a:cubicBezTo>
                    <a:cubicBezTo>
                      <a:pt x="0" y="39"/>
                      <a:pt x="0" y="38"/>
                      <a:pt x="0" y="36"/>
                    </a:cubicBezTo>
                    <a:cubicBezTo>
                      <a:pt x="1" y="31"/>
                      <a:pt x="4" y="29"/>
                      <a:pt x="9" y="28"/>
                    </a:cubicBezTo>
                    <a:cubicBezTo>
                      <a:pt x="40" y="19"/>
                      <a:pt x="72" y="10"/>
                      <a:pt x="104" y="2"/>
                    </a:cubicBezTo>
                    <a:cubicBezTo>
                      <a:pt x="107" y="1"/>
                      <a:pt x="110" y="0"/>
                      <a:pt x="112" y="4"/>
                    </a:cubicBezTo>
                    <a:cubicBezTo>
                      <a:pt x="112" y="4"/>
                      <a:pt x="112" y="4"/>
                      <a:pt x="113" y="5"/>
                    </a:cubicBezTo>
                    <a:cubicBezTo>
                      <a:pt x="118" y="6"/>
                      <a:pt x="119" y="11"/>
                      <a:pt x="118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669"/>
              <p:cNvSpPr>
                <a:spLocks/>
              </p:cNvSpPr>
              <p:nvPr/>
            </p:nvSpPr>
            <p:spPr bwMode="auto">
              <a:xfrm>
                <a:off x="20413784" y="18351594"/>
                <a:ext cx="998836" cy="952050"/>
              </a:xfrm>
              <a:custGeom>
                <a:avLst/>
                <a:gdLst>
                  <a:gd name="T0" fmla="*/ 131 w 131"/>
                  <a:gd name="T1" fmla="*/ 71 h 125"/>
                  <a:gd name="T2" fmla="*/ 129 w 131"/>
                  <a:gd name="T3" fmla="*/ 74 h 125"/>
                  <a:gd name="T4" fmla="*/ 100 w 131"/>
                  <a:gd name="T5" fmla="*/ 98 h 125"/>
                  <a:gd name="T6" fmla="*/ 71 w 131"/>
                  <a:gd name="T7" fmla="*/ 121 h 125"/>
                  <a:gd name="T8" fmla="*/ 60 w 131"/>
                  <a:gd name="T9" fmla="*/ 123 h 125"/>
                  <a:gd name="T10" fmla="*/ 6 w 131"/>
                  <a:gd name="T11" fmla="*/ 102 h 125"/>
                  <a:gd name="T12" fmla="*/ 2 w 131"/>
                  <a:gd name="T13" fmla="*/ 99 h 125"/>
                  <a:gd name="T14" fmla="*/ 0 w 131"/>
                  <a:gd name="T15" fmla="*/ 91 h 125"/>
                  <a:gd name="T16" fmla="*/ 3 w 131"/>
                  <a:gd name="T17" fmla="*/ 87 h 125"/>
                  <a:gd name="T18" fmla="*/ 33 w 131"/>
                  <a:gd name="T19" fmla="*/ 63 h 125"/>
                  <a:gd name="T20" fmla="*/ 105 w 131"/>
                  <a:gd name="T21" fmla="*/ 4 h 125"/>
                  <a:gd name="T22" fmla="*/ 117 w 131"/>
                  <a:gd name="T23" fmla="*/ 2 h 125"/>
                  <a:gd name="T24" fmla="*/ 123 w 131"/>
                  <a:gd name="T25" fmla="*/ 9 h 125"/>
                  <a:gd name="T26" fmla="*/ 129 w 131"/>
                  <a:gd name="T27" fmla="*/ 54 h 125"/>
                  <a:gd name="T28" fmla="*/ 131 w 131"/>
                  <a:gd name="T29" fmla="*/ 7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125">
                    <a:moveTo>
                      <a:pt x="131" y="71"/>
                    </a:moveTo>
                    <a:cubicBezTo>
                      <a:pt x="131" y="71"/>
                      <a:pt x="130" y="73"/>
                      <a:pt x="129" y="74"/>
                    </a:cubicBezTo>
                    <a:cubicBezTo>
                      <a:pt x="119" y="82"/>
                      <a:pt x="110" y="90"/>
                      <a:pt x="100" y="98"/>
                    </a:cubicBezTo>
                    <a:cubicBezTo>
                      <a:pt x="90" y="105"/>
                      <a:pt x="80" y="113"/>
                      <a:pt x="71" y="121"/>
                    </a:cubicBezTo>
                    <a:cubicBezTo>
                      <a:pt x="67" y="124"/>
                      <a:pt x="64" y="125"/>
                      <a:pt x="60" y="123"/>
                    </a:cubicBezTo>
                    <a:cubicBezTo>
                      <a:pt x="42" y="116"/>
                      <a:pt x="24" y="109"/>
                      <a:pt x="6" y="102"/>
                    </a:cubicBezTo>
                    <a:cubicBezTo>
                      <a:pt x="4" y="101"/>
                      <a:pt x="2" y="100"/>
                      <a:pt x="2" y="99"/>
                    </a:cubicBezTo>
                    <a:cubicBezTo>
                      <a:pt x="1" y="96"/>
                      <a:pt x="0" y="94"/>
                      <a:pt x="0" y="91"/>
                    </a:cubicBezTo>
                    <a:cubicBezTo>
                      <a:pt x="0" y="90"/>
                      <a:pt x="2" y="88"/>
                      <a:pt x="3" y="87"/>
                    </a:cubicBezTo>
                    <a:cubicBezTo>
                      <a:pt x="13" y="79"/>
                      <a:pt x="23" y="71"/>
                      <a:pt x="33" y="63"/>
                    </a:cubicBezTo>
                    <a:cubicBezTo>
                      <a:pt x="57" y="43"/>
                      <a:pt x="81" y="24"/>
                      <a:pt x="105" y="4"/>
                    </a:cubicBezTo>
                    <a:cubicBezTo>
                      <a:pt x="109" y="1"/>
                      <a:pt x="113" y="0"/>
                      <a:pt x="117" y="2"/>
                    </a:cubicBezTo>
                    <a:cubicBezTo>
                      <a:pt x="121" y="4"/>
                      <a:pt x="123" y="5"/>
                      <a:pt x="123" y="9"/>
                    </a:cubicBezTo>
                    <a:cubicBezTo>
                      <a:pt x="125" y="24"/>
                      <a:pt x="127" y="39"/>
                      <a:pt x="129" y="54"/>
                    </a:cubicBezTo>
                    <a:cubicBezTo>
                      <a:pt x="130" y="59"/>
                      <a:pt x="131" y="65"/>
                      <a:pt x="131" y="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670"/>
              <p:cNvSpPr>
                <a:spLocks/>
              </p:cNvSpPr>
              <p:nvPr/>
            </p:nvSpPr>
            <p:spPr bwMode="auto">
              <a:xfrm>
                <a:off x="22565381" y="18923828"/>
                <a:ext cx="891758" cy="952050"/>
              </a:xfrm>
              <a:custGeom>
                <a:avLst/>
                <a:gdLst>
                  <a:gd name="T0" fmla="*/ 2 w 117"/>
                  <a:gd name="T1" fmla="*/ 0 h 125"/>
                  <a:gd name="T2" fmla="*/ 7 w 117"/>
                  <a:gd name="T3" fmla="*/ 2 h 125"/>
                  <a:gd name="T4" fmla="*/ 51 w 117"/>
                  <a:gd name="T5" fmla="*/ 23 h 125"/>
                  <a:gd name="T6" fmla="*/ 64 w 117"/>
                  <a:gd name="T7" fmla="*/ 31 h 125"/>
                  <a:gd name="T8" fmla="*/ 113 w 117"/>
                  <a:gd name="T9" fmla="*/ 68 h 125"/>
                  <a:gd name="T10" fmla="*/ 117 w 117"/>
                  <a:gd name="T11" fmla="*/ 71 h 125"/>
                  <a:gd name="T12" fmla="*/ 116 w 117"/>
                  <a:gd name="T13" fmla="*/ 80 h 125"/>
                  <a:gd name="T14" fmla="*/ 112 w 117"/>
                  <a:gd name="T15" fmla="*/ 82 h 125"/>
                  <a:gd name="T16" fmla="*/ 58 w 117"/>
                  <a:gd name="T17" fmla="*/ 106 h 125"/>
                  <a:gd name="T18" fmla="*/ 15 w 117"/>
                  <a:gd name="T19" fmla="*/ 124 h 125"/>
                  <a:gd name="T20" fmla="*/ 6 w 117"/>
                  <a:gd name="T21" fmla="*/ 123 h 125"/>
                  <a:gd name="T22" fmla="*/ 0 w 117"/>
                  <a:gd name="T23" fmla="*/ 112 h 125"/>
                  <a:gd name="T24" fmla="*/ 1 w 117"/>
                  <a:gd name="T25" fmla="*/ 7 h 125"/>
                  <a:gd name="T26" fmla="*/ 2 w 117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7" h="125">
                    <a:moveTo>
                      <a:pt x="2" y="0"/>
                    </a:moveTo>
                    <a:cubicBezTo>
                      <a:pt x="4" y="1"/>
                      <a:pt x="6" y="2"/>
                      <a:pt x="7" y="2"/>
                    </a:cubicBezTo>
                    <a:cubicBezTo>
                      <a:pt x="22" y="9"/>
                      <a:pt x="36" y="16"/>
                      <a:pt x="51" y="23"/>
                    </a:cubicBezTo>
                    <a:cubicBezTo>
                      <a:pt x="55" y="25"/>
                      <a:pt x="60" y="29"/>
                      <a:pt x="64" y="31"/>
                    </a:cubicBezTo>
                    <a:cubicBezTo>
                      <a:pt x="80" y="43"/>
                      <a:pt x="97" y="56"/>
                      <a:pt x="113" y="68"/>
                    </a:cubicBezTo>
                    <a:cubicBezTo>
                      <a:pt x="115" y="69"/>
                      <a:pt x="117" y="70"/>
                      <a:pt x="117" y="71"/>
                    </a:cubicBezTo>
                    <a:cubicBezTo>
                      <a:pt x="117" y="74"/>
                      <a:pt x="117" y="77"/>
                      <a:pt x="116" y="80"/>
                    </a:cubicBezTo>
                    <a:cubicBezTo>
                      <a:pt x="115" y="81"/>
                      <a:pt x="114" y="82"/>
                      <a:pt x="112" y="82"/>
                    </a:cubicBezTo>
                    <a:cubicBezTo>
                      <a:pt x="94" y="90"/>
                      <a:pt x="76" y="98"/>
                      <a:pt x="58" y="106"/>
                    </a:cubicBezTo>
                    <a:cubicBezTo>
                      <a:pt x="44" y="112"/>
                      <a:pt x="29" y="118"/>
                      <a:pt x="15" y="124"/>
                    </a:cubicBezTo>
                    <a:cubicBezTo>
                      <a:pt x="12" y="125"/>
                      <a:pt x="10" y="125"/>
                      <a:pt x="6" y="123"/>
                    </a:cubicBezTo>
                    <a:cubicBezTo>
                      <a:pt x="1" y="120"/>
                      <a:pt x="0" y="117"/>
                      <a:pt x="0" y="112"/>
                    </a:cubicBezTo>
                    <a:cubicBezTo>
                      <a:pt x="1" y="77"/>
                      <a:pt x="1" y="42"/>
                      <a:pt x="1" y="7"/>
                    </a:cubicBezTo>
                    <a:cubicBezTo>
                      <a:pt x="1" y="5"/>
                      <a:pt x="2" y="3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671"/>
              <p:cNvSpPr>
                <a:spLocks/>
              </p:cNvSpPr>
              <p:nvPr/>
            </p:nvSpPr>
            <p:spPr bwMode="auto">
              <a:xfrm>
                <a:off x="20428841" y="19357187"/>
                <a:ext cx="1013894" cy="968782"/>
              </a:xfrm>
              <a:custGeom>
                <a:avLst/>
                <a:gdLst>
                  <a:gd name="T0" fmla="*/ 0 w 133"/>
                  <a:gd name="T1" fmla="*/ 57 h 127"/>
                  <a:gd name="T2" fmla="*/ 2 w 133"/>
                  <a:gd name="T3" fmla="*/ 54 h 127"/>
                  <a:gd name="T4" fmla="*/ 32 w 133"/>
                  <a:gd name="T5" fmla="*/ 30 h 127"/>
                  <a:gd name="T6" fmla="*/ 66 w 133"/>
                  <a:gd name="T7" fmla="*/ 3 h 127"/>
                  <a:gd name="T8" fmla="*/ 72 w 133"/>
                  <a:gd name="T9" fmla="*/ 2 h 127"/>
                  <a:gd name="T10" fmla="*/ 126 w 133"/>
                  <a:gd name="T11" fmla="*/ 23 h 127"/>
                  <a:gd name="T12" fmla="*/ 132 w 133"/>
                  <a:gd name="T13" fmla="*/ 34 h 127"/>
                  <a:gd name="T14" fmla="*/ 129 w 133"/>
                  <a:gd name="T15" fmla="*/ 37 h 127"/>
                  <a:gd name="T16" fmla="*/ 100 w 133"/>
                  <a:gd name="T17" fmla="*/ 60 h 127"/>
                  <a:gd name="T18" fmla="*/ 57 w 133"/>
                  <a:gd name="T19" fmla="*/ 94 h 127"/>
                  <a:gd name="T20" fmla="*/ 19 w 133"/>
                  <a:gd name="T21" fmla="*/ 124 h 127"/>
                  <a:gd name="T22" fmla="*/ 7 w 133"/>
                  <a:gd name="T23" fmla="*/ 120 h 127"/>
                  <a:gd name="T24" fmla="*/ 0 w 133"/>
                  <a:gd name="T25" fmla="*/ 59 h 127"/>
                  <a:gd name="T26" fmla="*/ 0 w 133"/>
                  <a:gd name="T27" fmla="*/ 5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27">
                    <a:moveTo>
                      <a:pt x="0" y="57"/>
                    </a:moveTo>
                    <a:cubicBezTo>
                      <a:pt x="0" y="57"/>
                      <a:pt x="1" y="55"/>
                      <a:pt x="2" y="54"/>
                    </a:cubicBezTo>
                    <a:cubicBezTo>
                      <a:pt x="12" y="46"/>
                      <a:pt x="22" y="38"/>
                      <a:pt x="32" y="30"/>
                    </a:cubicBezTo>
                    <a:cubicBezTo>
                      <a:pt x="43" y="21"/>
                      <a:pt x="55" y="12"/>
                      <a:pt x="66" y="3"/>
                    </a:cubicBezTo>
                    <a:cubicBezTo>
                      <a:pt x="68" y="1"/>
                      <a:pt x="70" y="0"/>
                      <a:pt x="72" y="2"/>
                    </a:cubicBezTo>
                    <a:cubicBezTo>
                      <a:pt x="90" y="9"/>
                      <a:pt x="108" y="16"/>
                      <a:pt x="126" y="23"/>
                    </a:cubicBezTo>
                    <a:cubicBezTo>
                      <a:pt x="130" y="25"/>
                      <a:pt x="133" y="30"/>
                      <a:pt x="132" y="34"/>
                    </a:cubicBezTo>
                    <a:cubicBezTo>
                      <a:pt x="131" y="35"/>
                      <a:pt x="130" y="36"/>
                      <a:pt x="129" y="37"/>
                    </a:cubicBezTo>
                    <a:cubicBezTo>
                      <a:pt x="119" y="44"/>
                      <a:pt x="109" y="52"/>
                      <a:pt x="100" y="60"/>
                    </a:cubicBezTo>
                    <a:cubicBezTo>
                      <a:pt x="85" y="71"/>
                      <a:pt x="71" y="83"/>
                      <a:pt x="57" y="94"/>
                    </a:cubicBezTo>
                    <a:cubicBezTo>
                      <a:pt x="44" y="104"/>
                      <a:pt x="32" y="114"/>
                      <a:pt x="19" y="124"/>
                    </a:cubicBezTo>
                    <a:cubicBezTo>
                      <a:pt x="15" y="127"/>
                      <a:pt x="8" y="125"/>
                      <a:pt x="7" y="120"/>
                    </a:cubicBezTo>
                    <a:cubicBezTo>
                      <a:pt x="4" y="100"/>
                      <a:pt x="2" y="79"/>
                      <a:pt x="0" y="59"/>
                    </a:cubicBezTo>
                    <a:cubicBezTo>
                      <a:pt x="0" y="59"/>
                      <a:pt x="0" y="59"/>
                      <a:pt x="0" y="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672"/>
              <p:cNvSpPr>
                <a:spLocks/>
              </p:cNvSpPr>
              <p:nvPr/>
            </p:nvSpPr>
            <p:spPr bwMode="auto">
              <a:xfrm>
                <a:off x="23754949" y="19112900"/>
                <a:ext cx="694333" cy="1213069"/>
              </a:xfrm>
              <a:custGeom>
                <a:avLst/>
                <a:gdLst>
                  <a:gd name="T0" fmla="*/ 0 w 91"/>
                  <a:gd name="T1" fmla="*/ 60 h 159"/>
                  <a:gd name="T2" fmla="*/ 4 w 91"/>
                  <a:gd name="T3" fmla="*/ 57 h 159"/>
                  <a:gd name="T4" fmla="*/ 13 w 91"/>
                  <a:gd name="T5" fmla="*/ 38 h 159"/>
                  <a:gd name="T6" fmla="*/ 19 w 91"/>
                  <a:gd name="T7" fmla="*/ 30 h 159"/>
                  <a:gd name="T8" fmla="*/ 85 w 91"/>
                  <a:gd name="T9" fmla="*/ 3 h 159"/>
                  <a:gd name="T10" fmla="*/ 91 w 91"/>
                  <a:gd name="T11" fmla="*/ 0 h 159"/>
                  <a:gd name="T12" fmla="*/ 91 w 91"/>
                  <a:gd name="T13" fmla="*/ 4 h 159"/>
                  <a:gd name="T14" fmla="*/ 81 w 91"/>
                  <a:gd name="T15" fmla="*/ 62 h 159"/>
                  <a:gd name="T16" fmla="*/ 66 w 91"/>
                  <a:gd name="T17" fmla="*/ 152 h 159"/>
                  <a:gd name="T18" fmla="*/ 63 w 91"/>
                  <a:gd name="T19" fmla="*/ 157 h 159"/>
                  <a:gd name="T20" fmla="*/ 55 w 91"/>
                  <a:gd name="T21" fmla="*/ 155 h 159"/>
                  <a:gd name="T22" fmla="*/ 21 w 91"/>
                  <a:gd name="T23" fmla="*/ 111 h 159"/>
                  <a:gd name="T24" fmla="*/ 4 w 91"/>
                  <a:gd name="T25" fmla="*/ 73 h 159"/>
                  <a:gd name="T26" fmla="*/ 0 w 91"/>
                  <a:gd name="T27" fmla="*/ 6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159">
                    <a:moveTo>
                      <a:pt x="0" y="60"/>
                    </a:moveTo>
                    <a:cubicBezTo>
                      <a:pt x="2" y="59"/>
                      <a:pt x="3" y="58"/>
                      <a:pt x="4" y="57"/>
                    </a:cubicBezTo>
                    <a:cubicBezTo>
                      <a:pt x="10" y="52"/>
                      <a:pt x="14" y="46"/>
                      <a:pt x="13" y="38"/>
                    </a:cubicBezTo>
                    <a:cubicBezTo>
                      <a:pt x="13" y="32"/>
                      <a:pt x="13" y="32"/>
                      <a:pt x="19" y="30"/>
                    </a:cubicBezTo>
                    <a:cubicBezTo>
                      <a:pt x="41" y="21"/>
                      <a:pt x="63" y="12"/>
                      <a:pt x="85" y="3"/>
                    </a:cubicBezTo>
                    <a:cubicBezTo>
                      <a:pt x="87" y="2"/>
                      <a:pt x="89" y="1"/>
                      <a:pt x="91" y="0"/>
                    </a:cubicBezTo>
                    <a:cubicBezTo>
                      <a:pt x="91" y="2"/>
                      <a:pt x="91" y="3"/>
                      <a:pt x="91" y="4"/>
                    </a:cubicBezTo>
                    <a:cubicBezTo>
                      <a:pt x="88" y="24"/>
                      <a:pt x="85" y="43"/>
                      <a:pt x="81" y="62"/>
                    </a:cubicBezTo>
                    <a:cubicBezTo>
                      <a:pt x="76" y="92"/>
                      <a:pt x="71" y="122"/>
                      <a:pt x="66" y="152"/>
                    </a:cubicBezTo>
                    <a:cubicBezTo>
                      <a:pt x="66" y="154"/>
                      <a:pt x="66" y="156"/>
                      <a:pt x="63" y="157"/>
                    </a:cubicBezTo>
                    <a:cubicBezTo>
                      <a:pt x="60" y="159"/>
                      <a:pt x="58" y="159"/>
                      <a:pt x="55" y="155"/>
                    </a:cubicBezTo>
                    <a:cubicBezTo>
                      <a:pt x="44" y="140"/>
                      <a:pt x="33" y="125"/>
                      <a:pt x="21" y="111"/>
                    </a:cubicBezTo>
                    <a:cubicBezTo>
                      <a:pt x="12" y="100"/>
                      <a:pt x="8" y="87"/>
                      <a:pt x="4" y="73"/>
                    </a:cubicBezTo>
                    <a:cubicBezTo>
                      <a:pt x="3" y="69"/>
                      <a:pt x="2" y="64"/>
                      <a:pt x="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673"/>
              <p:cNvSpPr>
                <a:spLocks/>
              </p:cNvSpPr>
              <p:nvPr/>
            </p:nvSpPr>
            <p:spPr bwMode="auto">
              <a:xfrm>
                <a:off x="23694718" y="18199333"/>
                <a:ext cx="724449" cy="1104311"/>
              </a:xfrm>
              <a:custGeom>
                <a:avLst/>
                <a:gdLst>
                  <a:gd name="T0" fmla="*/ 1 w 95"/>
                  <a:gd name="T1" fmla="*/ 0 h 145"/>
                  <a:gd name="T2" fmla="*/ 11 w 95"/>
                  <a:gd name="T3" fmla="*/ 8 h 145"/>
                  <a:gd name="T4" fmla="*/ 91 w 95"/>
                  <a:gd name="T5" fmla="*/ 75 h 145"/>
                  <a:gd name="T6" fmla="*/ 93 w 95"/>
                  <a:gd name="T7" fmla="*/ 83 h 145"/>
                  <a:gd name="T8" fmla="*/ 93 w 95"/>
                  <a:gd name="T9" fmla="*/ 90 h 145"/>
                  <a:gd name="T10" fmla="*/ 90 w 95"/>
                  <a:gd name="T11" fmla="*/ 96 h 145"/>
                  <a:gd name="T12" fmla="*/ 73 w 95"/>
                  <a:gd name="T13" fmla="*/ 108 h 145"/>
                  <a:gd name="T14" fmla="*/ 22 w 95"/>
                  <a:gd name="T15" fmla="*/ 142 h 145"/>
                  <a:gd name="T16" fmla="*/ 15 w 95"/>
                  <a:gd name="T17" fmla="*/ 141 h 145"/>
                  <a:gd name="T18" fmla="*/ 5 w 95"/>
                  <a:gd name="T19" fmla="*/ 135 h 145"/>
                  <a:gd name="T20" fmla="*/ 1 w 95"/>
                  <a:gd name="T21" fmla="*/ 130 h 145"/>
                  <a:gd name="T22" fmla="*/ 1 w 95"/>
                  <a:gd name="T23" fmla="*/ 97 h 145"/>
                  <a:gd name="T24" fmla="*/ 1 w 95"/>
                  <a:gd name="T25" fmla="*/ 62 h 145"/>
                  <a:gd name="T26" fmla="*/ 0 w 95"/>
                  <a:gd name="T27" fmla="*/ 6 h 145"/>
                  <a:gd name="T28" fmla="*/ 0 w 95"/>
                  <a:gd name="T29" fmla="*/ 1 h 145"/>
                  <a:gd name="T30" fmla="*/ 1 w 95"/>
                  <a:gd name="T3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5" h="145">
                    <a:moveTo>
                      <a:pt x="1" y="0"/>
                    </a:moveTo>
                    <a:cubicBezTo>
                      <a:pt x="5" y="3"/>
                      <a:pt x="8" y="5"/>
                      <a:pt x="11" y="8"/>
                    </a:cubicBezTo>
                    <a:cubicBezTo>
                      <a:pt x="38" y="30"/>
                      <a:pt x="64" y="53"/>
                      <a:pt x="91" y="75"/>
                    </a:cubicBezTo>
                    <a:cubicBezTo>
                      <a:pt x="93" y="77"/>
                      <a:pt x="95" y="79"/>
                      <a:pt x="93" y="83"/>
                    </a:cubicBezTo>
                    <a:cubicBezTo>
                      <a:pt x="93" y="85"/>
                      <a:pt x="93" y="87"/>
                      <a:pt x="93" y="90"/>
                    </a:cubicBezTo>
                    <a:cubicBezTo>
                      <a:pt x="94" y="93"/>
                      <a:pt x="93" y="94"/>
                      <a:pt x="90" y="96"/>
                    </a:cubicBezTo>
                    <a:cubicBezTo>
                      <a:pt x="84" y="100"/>
                      <a:pt x="79" y="104"/>
                      <a:pt x="73" y="108"/>
                    </a:cubicBezTo>
                    <a:cubicBezTo>
                      <a:pt x="56" y="119"/>
                      <a:pt x="39" y="131"/>
                      <a:pt x="22" y="142"/>
                    </a:cubicBezTo>
                    <a:cubicBezTo>
                      <a:pt x="18" y="145"/>
                      <a:pt x="18" y="145"/>
                      <a:pt x="15" y="141"/>
                    </a:cubicBezTo>
                    <a:cubicBezTo>
                      <a:pt x="12" y="139"/>
                      <a:pt x="9" y="136"/>
                      <a:pt x="5" y="135"/>
                    </a:cubicBezTo>
                    <a:cubicBezTo>
                      <a:pt x="2" y="134"/>
                      <a:pt x="1" y="133"/>
                      <a:pt x="1" y="130"/>
                    </a:cubicBezTo>
                    <a:cubicBezTo>
                      <a:pt x="1" y="119"/>
                      <a:pt x="1" y="108"/>
                      <a:pt x="1" y="97"/>
                    </a:cubicBezTo>
                    <a:cubicBezTo>
                      <a:pt x="1" y="85"/>
                      <a:pt x="1" y="74"/>
                      <a:pt x="1" y="62"/>
                    </a:cubicBezTo>
                    <a:cubicBezTo>
                      <a:pt x="1" y="44"/>
                      <a:pt x="1" y="2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674"/>
              <p:cNvSpPr>
                <a:spLocks/>
              </p:cNvSpPr>
              <p:nvPr/>
            </p:nvSpPr>
            <p:spPr bwMode="auto">
              <a:xfrm>
                <a:off x="22488418" y="17817844"/>
                <a:ext cx="977086" cy="891815"/>
              </a:xfrm>
              <a:custGeom>
                <a:avLst/>
                <a:gdLst>
                  <a:gd name="T0" fmla="*/ 0 w 128"/>
                  <a:gd name="T1" fmla="*/ 51 h 117"/>
                  <a:gd name="T2" fmla="*/ 3 w 128"/>
                  <a:gd name="T3" fmla="*/ 46 h 117"/>
                  <a:gd name="T4" fmla="*/ 21 w 128"/>
                  <a:gd name="T5" fmla="*/ 34 h 117"/>
                  <a:gd name="T6" fmla="*/ 67 w 128"/>
                  <a:gd name="T7" fmla="*/ 2 h 117"/>
                  <a:gd name="T8" fmla="*/ 75 w 128"/>
                  <a:gd name="T9" fmla="*/ 1 h 117"/>
                  <a:gd name="T10" fmla="*/ 122 w 128"/>
                  <a:gd name="T11" fmla="*/ 24 h 117"/>
                  <a:gd name="T12" fmla="*/ 127 w 128"/>
                  <a:gd name="T13" fmla="*/ 31 h 117"/>
                  <a:gd name="T14" fmla="*/ 122 w 128"/>
                  <a:gd name="T15" fmla="*/ 42 h 117"/>
                  <a:gd name="T16" fmla="*/ 22 w 128"/>
                  <a:gd name="T17" fmla="*/ 114 h 117"/>
                  <a:gd name="T18" fmla="*/ 15 w 128"/>
                  <a:gd name="T19" fmla="*/ 115 h 117"/>
                  <a:gd name="T20" fmla="*/ 13 w 128"/>
                  <a:gd name="T21" fmla="*/ 114 h 117"/>
                  <a:gd name="T22" fmla="*/ 9 w 128"/>
                  <a:gd name="T23" fmla="*/ 109 h 117"/>
                  <a:gd name="T24" fmla="*/ 6 w 128"/>
                  <a:gd name="T25" fmla="*/ 89 h 117"/>
                  <a:gd name="T26" fmla="*/ 0 w 128"/>
                  <a:gd name="T27" fmla="*/ 52 h 117"/>
                  <a:gd name="T28" fmla="*/ 0 w 128"/>
                  <a:gd name="T29" fmla="*/ 5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117">
                    <a:moveTo>
                      <a:pt x="0" y="51"/>
                    </a:moveTo>
                    <a:cubicBezTo>
                      <a:pt x="0" y="48"/>
                      <a:pt x="1" y="47"/>
                      <a:pt x="3" y="46"/>
                    </a:cubicBezTo>
                    <a:cubicBezTo>
                      <a:pt x="9" y="42"/>
                      <a:pt x="15" y="38"/>
                      <a:pt x="21" y="34"/>
                    </a:cubicBezTo>
                    <a:cubicBezTo>
                      <a:pt x="36" y="23"/>
                      <a:pt x="52" y="13"/>
                      <a:pt x="67" y="2"/>
                    </a:cubicBezTo>
                    <a:cubicBezTo>
                      <a:pt x="70" y="0"/>
                      <a:pt x="72" y="0"/>
                      <a:pt x="75" y="1"/>
                    </a:cubicBezTo>
                    <a:cubicBezTo>
                      <a:pt x="91" y="9"/>
                      <a:pt x="106" y="17"/>
                      <a:pt x="122" y="24"/>
                    </a:cubicBezTo>
                    <a:cubicBezTo>
                      <a:pt x="125" y="26"/>
                      <a:pt x="126" y="28"/>
                      <a:pt x="127" y="31"/>
                    </a:cubicBezTo>
                    <a:cubicBezTo>
                      <a:pt x="128" y="37"/>
                      <a:pt x="125" y="39"/>
                      <a:pt x="122" y="42"/>
                    </a:cubicBezTo>
                    <a:cubicBezTo>
                      <a:pt x="88" y="66"/>
                      <a:pt x="55" y="90"/>
                      <a:pt x="22" y="114"/>
                    </a:cubicBezTo>
                    <a:cubicBezTo>
                      <a:pt x="20" y="116"/>
                      <a:pt x="18" y="117"/>
                      <a:pt x="15" y="115"/>
                    </a:cubicBezTo>
                    <a:cubicBezTo>
                      <a:pt x="15" y="115"/>
                      <a:pt x="14" y="114"/>
                      <a:pt x="13" y="114"/>
                    </a:cubicBezTo>
                    <a:cubicBezTo>
                      <a:pt x="10" y="114"/>
                      <a:pt x="9" y="111"/>
                      <a:pt x="9" y="109"/>
                    </a:cubicBezTo>
                    <a:cubicBezTo>
                      <a:pt x="8" y="102"/>
                      <a:pt x="7" y="96"/>
                      <a:pt x="6" y="89"/>
                    </a:cubicBezTo>
                    <a:cubicBezTo>
                      <a:pt x="4" y="77"/>
                      <a:pt x="2" y="64"/>
                      <a:pt x="0" y="52"/>
                    </a:cubicBezTo>
                    <a:cubicBezTo>
                      <a:pt x="0" y="52"/>
                      <a:pt x="0" y="51"/>
                      <a:pt x="0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675"/>
              <p:cNvSpPr>
                <a:spLocks/>
              </p:cNvSpPr>
              <p:nvPr/>
            </p:nvSpPr>
            <p:spPr bwMode="auto">
              <a:xfrm>
                <a:off x="20771825" y="21766593"/>
                <a:ext cx="1197934" cy="632469"/>
              </a:xfrm>
              <a:custGeom>
                <a:avLst/>
                <a:gdLst>
                  <a:gd name="T0" fmla="*/ 59 w 157"/>
                  <a:gd name="T1" fmla="*/ 82 h 83"/>
                  <a:gd name="T2" fmla="*/ 36 w 157"/>
                  <a:gd name="T3" fmla="*/ 79 h 83"/>
                  <a:gd name="T4" fmla="*/ 10 w 157"/>
                  <a:gd name="T5" fmla="*/ 75 h 83"/>
                  <a:gd name="T6" fmla="*/ 3 w 157"/>
                  <a:gd name="T7" fmla="*/ 68 h 83"/>
                  <a:gd name="T8" fmla="*/ 1 w 157"/>
                  <a:gd name="T9" fmla="*/ 46 h 83"/>
                  <a:gd name="T10" fmla="*/ 4 w 157"/>
                  <a:gd name="T11" fmla="*/ 39 h 83"/>
                  <a:gd name="T12" fmla="*/ 47 w 157"/>
                  <a:gd name="T13" fmla="*/ 9 h 83"/>
                  <a:gd name="T14" fmla="*/ 56 w 157"/>
                  <a:gd name="T15" fmla="*/ 2 h 83"/>
                  <a:gd name="T16" fmla="*/ 63 w 157"/>
                  <a:gd name="T17" fmla="*/ 1 h 83"/>
                  <a:gd name="T18" fmla="*/ 114 w 157"/>
                  <a:gd name="T19" fmla="*/ 13 h 83"/>
                  <a:gd name="T20" fmla="*/ 152 w 157"/>
                  <a:gd name="T21" fmla="*/ 22 h 83"/>
                  <a:gd name="T22" fmla="*/ 157 w 157"/>
                  <a:gd name="T23" fmla="*/ 25 h 83"/>
                  <a:gd name="T24" fmla="*/ 154 w 157"/>
                  <a:gd name="T25" fmla="*/ 30 h 83"/>
                  <a:gd name="T26" fmla="*/ 128 w 157"/>
                  <a:gd name="T27" fmla="*/ 45 h 83"/>
                  <a:gd name="T28" fmla="*/ 69 w 157"/>
                  <a:gd name="T29" fmla="*/ 79 h 83"/>
                  <a:gd name="T30" fmla="*/ 59 w 157"/>
                  <a:gd name="T31" fmla="*/ 82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7" h="83">
                    <a:moveTo>
                      <a:pt x="59" y="82"/>
                    </a:moveTo>
                    <a:cubicBezTo>
                      <a:pt x="52" y="81"/>
                      <a:pt x="44" y="80"/>
                      <a:pt x="36" y="79"/>
                    </a:cubicBezTo>
                    <a:cubicBezTo>
                      <a:pt x="28" y="78"/>
                      <a:pt x="19" y="76"/>
                      <a:pt x="10" y="75"/>
                    </a:cubicBezTo>
                    <a:cubicBezTo>
                      <a:pt x="4" y="74"/>
                      <a:pt x="4" y="74"/>
                      <a:pt x="3" y="68"/>
                    </a:cubicBezTo>
                    <a:cubicBezTo>
                      <a:pt x="2" y="60"/>
                      <a:pt x="2" y="53"/>
                      <a:pt x="1" y="46"/>
                    </a:cubicBezTo>
                    <a:cubicBezTo>
                      <a:pt x="0" y="43"/>
                      <a:pt x="1" y="41"/>
                      <a:pt x="4" y="39"/>
                    </a:cubicBezTo>
                    <a:cubicBezTo>
                      <a:pt x="18" y="29"/>
                      <a:pt x="32" y="19"/>
                      <a:pt x="47" y="9"/>
                    </a:cubicBezTo>
                    <a:cubicBezTo>
                      <a:pt x="50" y="7"/>
                      <a:pt x="53" y="5"/>
                      <a:pt x="56" y="2"/>
                    </a:cubicBezTo>
                    <a:cubicBezTo>
                      <a:pt x="58" y="0"/>
                      <a:pt x="60" y="0"/>
                      <a:pt x="63" y="1"/>
                    </a:cubicBezTo>
                    <a:cubicBezTo>
                      <a:pt x="80" y="5"/>
                      <a:pt x="97" y="9"/>
                      <a:pt x="114" y="13"/>
                    </a:cubicBezTo>
                    <a:cubicBezTo>
                      <a:pt x="126" y="16"/>
                      <a:pt x="139" y="19"/>
                      <a:pt x="152" y="22"/>
                    </a:cubicBezTo>
                    <a:cubicBezTo>
                      <a:pt x="154" y="22"/>
                      <a:pt x="156" y="23"/>
                      <a:pt x="157" y="25"/>
                    </a:cubicBezTo>
                    <a:cubicBezTo>
                      <a:pt x="157" y="28"/>
                      <a:pt x="156" y="29"/>
                      <a:pt x="154" y="30"/>
                    </a:cubicBezTo>
                    <a:cubicBezTo>
                      <a:pt x="145" y="35"/>
                      <a:pt x="136" y="40"/>
                      <a:pt x="128" y="45"/>
                    </a:cubicBezTo>
                    <a:cubicBezTo>
                      <a:pt x="108" y="56"/>
                      <a:pt x="89" y="68"/>
                      <a:pt x="69" y="79"/>
                    </a:cubicBezTo>
                    <a:cubicBezTo>
                      <a:pt x="66" y="80"/>
                      <a:pt x="63" y="83"/>
                      <a:pt x="59" y="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676"/>
              <p:cNvSpPr>
                <a:spLocks/>
              </p:cNvSpPr>
              <p:nvPr/>
            </p:nvSpPr>
            <p:spPr bwMode="auto">
              <a:xfrm>
                <a:off x="21129867" y="17033114"/>
                <a:ext cx="625737" cy="1142795"/>
              </a:xfrm>
              <a:custGeom>
                <a:avLst/>
                <a:gdLst>
                  <a:gd name="T0" fmla="*/ 81 w 82"/>
                  <a:gd name="T1" fmla="*/ 113 h 150"/>
                  <a:gd name="T2" fmla="*/ 78 w 82"/>
                  <a:gd name="T3" fmla="*/ 119 h 150"/>
                  <a:gd name="T4" fmla="*/ 46 w 82"/>
                  <a:gd name="T5" fmla="*/ 143 h 150"/>
                  <a:gd name="T6" fmla="*/ 40 w 82"/>
                  <a:gd name="T7" fmla="*/ 149 h 150"/>
                  <a:gd name="T8" fmla="*/ 35 w 82"/>
                  <a:gd name="T9" fmla="*/ 149 h 150"/>
                  <a:gd name="T10" fmla="*/ 32 w 82"/>
                  <a:gd name="T11" fmla="*/ 148 h 150"/>
                  <a:gd name="T12" fmla="*/ 27 w 82"/>
                  <a:gd name="T13" fmla="*/ 143 h 150"/>
                  <a:gd name="T14" fmla="*/ 19 w 82"/>
                  <a:gd name="T15" fmla="*/ 99 h 150"/>
                  <a:gd name="T16" fmla="*/ 2 w 82"/>
                  <a:gd name="T17" fmla="*/ 13 h 150"/>
                  <a:gd name="T18" fmla="*/ 2 w 82"/>
                  <a:gd name="T19" fmla="*/ 11 h 150"/>
                  <a:gd name="T20" fmla="*/ 6 w 82"/>
                  <a:gd name="T21" fmla="*/ 1 h 150"/>
                  <a:gd name="T22" fmla="*/ 10 w 82"/>
                  <a:gd name="T23" fmla="*/ 1 h 150"/>
                  <a:gd name="T24" fmla="*/ 29 w 82"/>
                  <a:gd name="T25" fmla="*/ 8 h 150"/>
                  <a:gd name="T26" fmla="*/ 62 w 82"/>
                  <a:gd name="T27" fmla="*/ 21 h 150"/>
                  <a:gd name="T28" fmla="*/ 68 w 82"/>
                  <a:gd name="T29" fmla="*/ 29 h 150"/>
                  <a:gd name="T30" fmla="*/ 75 w 82"/>
                  <a:gd name="T31" fmla="*/ 75 h 150"/>
                  <a:gd name="T32" fmla="*/ 80 w 82"/>
                  <a:gd name="T33" fmla="*/ 109 h 150"/>
                  <a:gd name="T34" fmla="*/ 81 w 82"/>
                  <a:gd name="T35" fmla="*/ 113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50">
                    <a:moveTo>
                      <a:pt x="81" y="113"/>
                    </a:moveTo>
                    <a:cubicBezTo>
                      <a:pt x="82" y="115"/>
                      <a:pt x="80" y="117"/>
                      <a:pt x="78" y="119"/>
                    </a:cubicBezTo>
                    <a:cubicBezTo>
                      <a:pt x="68" y="127"/>
                      <a:pt x="57" y="135"/>
                      <a:pt x="46" y="143"/>
                    </a:cubicBezTo>
                    <a:cubicBezTo>
                      <a:pt x="44" y="145"/>
                      <a:pt x="42" y="147"/>
                      <a:pt x="40" y="149"/>
                    </a:cubicBezTo>
                    <a:cubicBezTo>
                      <a:pt x="38" y="150"/>
                      <a:pt x="37" y="150"/>
                      <a:pt x="35" y="149"/>
                    </a:cubicBezTo>
                    <a:cubicBezTo>
                      <a:pt x="34" y="149"/>
                      <a:pt x="33" y="148"/>
                      <a:pt x="32" y="148"/>
                    </a:cubicBezTo>
                    <a:cubicBezTo>
                      <a:pt x="29" y="148"/>
                      <a:pt x="28" y="145"/>
                      <a:pt x="27" y="143"/>
                    </a:cubicBezTo>
                    <a:cubicBezTo>
                      <a:pt x="24" y="128"/>
                      <a:pt x="22" y="113"/>
                      <a:pt x="19" y="99"/>
                    </a:cubicBezTo>
                    <a:cubicBezTo>
                      <a:pt x="13" y="70"/>
                      <a:pt x="7" y="41"/>
                      <a:pt x="2" y="13"/>
                    </a:cubicBezTo>
                    <a:cubicBezTo>
                      <a:pt x="2" y="12"/>
                      <a:pt x="2" y="12"/>
                      <a:pt x="2" y="11"/>
                    </a:cubicBezTo>
                    <a:cubicBezTo>
                      <a:pt x="0" y="6"/>
                      <a:pt x="2" y="3"/>
                      <a:pt x="6" y="1"/>
                    </a:cubicBezTo>
                    <a:cubicBezTo>
                      <a:pt x="7" y="0"/>
                      <a:pt x="9" y="1"/>
                      <a:pt x="10" y="1"/>
                    </a:cubicBezTo>
                    <a:cubicBezTo>
                      <a:pt x="17" y="3"/>
                      <a:pt x="23" y="6"/>
                      <a:pt x="29" y="8"/>
                    </a:cubicBezTo>
                    <a:cubicBezTo>
                      <a:pt x="40" y="12"/>
                      <a:pt x="51" y="17"/>
                      <a:pt x="62" y="21"/>
                    </a:cubicBezTo>
                    <a:cubicBezTo>
                      <a:pt x="66" y="22"/>
                      <a:pt x="68" y="24"/>
                      <a:pt x="68" y="29"/>
                    </a:cubicBezTo>
                    <a:cubicBezTo>
                      <a:pt x="70" y="44"/>
                      <a:pt x="73" y="59"/>
                      <a:pt x="75" y="75"/>
                    </a:cubicBezTo>
                    <a:cubicBezTo>
                      <a:pt x="77" y="86"/>
                      <a:pt x="79" y="97"/>
                      <a:pt x="80" y="109"/>
                    </a:cubicBezTo>
                    <a:cubicBezTo>
                      <a:pt x="81" y="110"/>
                      <a:pt x="81" y="111"/>
                      <a:pt x="81" y="1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677"/>
              <p:cNvSpPr>
                <a:spLocks/>
              </p:cNvSpPr>
              <p:nvPr/>
            </p:nvSpPr>
            <p:spPr bwMode="auto">
              <a:xfrm>
                <a:off x="22449937" y="16964512"/>
                <a:ext cx="931913" cy="793096"/>
              </a:xfrm>
              <a:custGeom>
                <a:avLst/>
                <a:gdLst>
                  <a:gd name="T0" fmla="*/ 2 w 122"/>
                  <a:gd name="T1" fmla="*/ 69 h 104"/>
                  <a:gd name="T2" fmla="*/ 0 w 122"/>
                  <a:gd name="T3" fmla="*/ 60 h 104"/>
                  <a:gd name="T4" fmla="*/ 2 w 122"/>
                  <a:gd name="T5" fmla="*/ 55 h 104"/>
                  <a:gd name="T6" fmla="*/ 16 w 122"/>
                  <a:gd name="T7" fmla="*/ 41 h 104"/>
                  <a:gd name="T8" fmla="*/ 55 w 122"/>
                  <a:gd name="T9" fmla="*/ 3 h 104"/>
                  <a:gd name="T10" fmla="*/ 62 w 122"/>
                  <a:gd name="T11" fmla="*/ 2 h 104"/>
                  <a:gd name="T12" fmla="*/ 104 w 122"/>
                  <a:gd name="T13" fmla="*/ 25 h 104"/>
                  <a:gd name="T14" fmla="*/ 113 w 122"/>
                  <a:gd name="T15" fmla="*/ 35 h 104"/>
                  <a:gd name="T16" fmla="*/ 121 w 122"/>
                  <a:gd name="T17" fmla="*/ 65 h 104"/>
                  <a:gd name="T18" fmla="*/ 118 w 122"/>
                  <a:gd name="T19" fmla="*/ 73 h 104"/>
                  <a:gd name="T20" fmla="*/ 76 w 122"/>
                  <a:gd name="T21" fmla="*/ 101 h 104"/>
                  <a:gd name="T22" fmla="*/ 68 w 122"/>
                  <a:gd name="T23" fmla="*/ 102 h 104"/>
                  <a:gd name="T24" fmla="*/ 3 w 122"/>
                  <a:gd name="T25" fmla="*/ 70 h 104"/>
                  <a:gd name="T26" fmla="*/ 2 w 122"/>
                  <a:gd name="T27" fmla="*/ 6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2" h="104">
                    <a:moveTo>
                      <a:pt x="2" y="69"/>
                    </a:moveTo>
                    <a:cubicBezTo>
                      <a:pt x="1" y="66"/>
                      <a:pt x="1" y="63"/>
                      <a:pt x="0" y="60"/>
                    </a:cubicBezTo>
                    <a:cubicBezTo>
                      <a:pt x="0" y="58"/>
                      <a:pt x="1" y="56"/>
                      <a:pt x="2" y="55"/>
                    </a:cubicBezTo>
                    <a:cubicBezTo>
                      <a:pt x="7" y="50"/>
                      <a:pt x="11" y="46"/>
                      <a:pt x="16" y="41"/>
                    </a:cubicBezTo>
                    <a:cubicBezTo>
                      <a:pt x="29" y="28"/>
                      <a:pt x="42" y="15"/>
                      <a:pt x="55" y="3"/>
                    </a:cubicBezTo>
                    <a:cubicBezTo>
                      <a:pt x="58" y="0"/>
                      <a:pt x="58" y="0"/>
                      <a:pt x="62" y="2"/>
                    </a:cubicBezTo>
                    <a:cubicBezTo>
                      <a:pt x="76" y="9"/>
                      <a:pt x="90" y="17"/>
                      <a:pt x="104" y="25"/>
                    </a:cubicBezTo>
                    <a:cubicBezTo>
                      <a:pt x="109" y="27"/>
                      <a:pt x="111" y="30"/>
                      <a:pt x="113" y="35"/>
                    </a:cubicBezTo>
                    <a:cubicBezTo>
                      <a:pt x="115" y="45"/>
                      <a:pt x="118" y="55"/>
                      <a:pt x="121" y="65"/>
                    </a:cubicBezTo>
                    <a:cubicBezTo>
                      <a:pt x="122" y="70"/>
                      <a:pt x="122" y="70"/>
                      <a:pt x="118" y="73"/>
                    </a:cubicBezTo>
                    <a:cubicBezTo>
                      <a:pt x="104" y="82"/>
                      <a:pt x="90" y="92"/>
                      <a:pt x="76" y="101"/>
                    </a:cubicBezTo>
                    <a:cubicBezTo>
                      <a:pt x="74" y="103"/>
                      <a:pt x="71" y="104"/>
                      <a:pt x="68" y="102"/>
                    </a:cubicBezTo>
                    <a:cubicBezTo>
                      <a:pt x="47" y="91"/>
                      <a:pt x="25" y="81"/>
                      <a:pt x="3" y="70"/>
                    </a:cubicBezTo>
                    <a:cubicBezTo>
                      <a:pt x="3" y="70"/>
                      <a:pt x="2" y="70"/>
                      <a:pt x="2" y="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678"/>
              <p:cNvSpPr>
                <a:spLocks/>
              </p:cNvSpPr>
              <p:nvPr/>
            </p:nvSpPr>
            <p:spPr bwMode="auto">
              <a:xfrm>
                <a:off x="19650853" y="17901504"/>
                <a:ext cx="632429" cy="1136102"/>
              </a:xfrm>
              <a:custGeom>
                <a:avLst/>
                <a:gdLst>
                  <a:gd name="T0" fmla="*/ 83 w 83"/>
                  <a:gd name="T1" fmla="*/ 141 h 149"/>
                  <a:gd name="T2" fmla="*/ 74 w 83"/>
                  <a:gd name="T3" fmla="*/ 147 h 149"/>
                  <a:gd name="T4" fmla="*/ 43 w 83"/>
                  <a:gd name="T5" fmla="*/ 134 h 149"/>
                  <a:gd name="T6" fmla="*/ 13 w 83"/>
                  <a:gd name="T7" fmla="*/ 120 h 149"/>
                  <a:gd name="T8" fmla="*/ 7 w 83"/>
                  <a:gd name="T9" fmla="*/ 114 h 149"/>
                  <a:gd name="T10" fmla="*/ 0 w 83"/>
                  <a:gd name="T11" fmla="*/ 58 h 149"/>
                  <a:gd name="T12" fmla="*/ 2 w 83"/>
                  <a:gd name="T13" fmla="*/ 51 h 149"/>
                  <a:gd name="T14" fmla="*/ 44 w 83"/>
                  <a:gd name="T15" fmla="*/ 7 h 149"/>
                  <a:gd name="T16" fmla="*/ 48 w 83"/>
                  <a:gd name="T17" fmla="*/ 3 h 149"/>
                  <a:gd name="T18" fmla="*/ 53 w 83"/>
                  <a:gd name="T19" fmla="*/ 1 h 149"/>
                  <a:gd name="T20" fmla="*/ 58 w 83"/>
                  <a:gd name="T21" fmla="*/ 6 h 149"/>
                  <a:gd name="T22" fmla="*/ 60 w 83"/>
                  <a:gd name="T23" fmla="*/ 16 h 149"/>
                  <a:gd name="T24" fmla="*/ 82 w 83"/>
                  <a:gd name="T25" fmla="*/ 132 h 149"/>
                  <a:gd name="T26" fmla="*/ 83 w 83"/>
                  <a:gd name="T27" fmla="*/ 14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3" h="149">
                    <a:moveTo>
                      <a:pt x="83" y="141"/>
                    </a:moveTo>
                    <a:cubicBezTo>
                      <a:pt x="83" y="146"/>
                      <a:pt x="78" y="149"/>
                      <a:pt x="74" y="147"/>
                    </a:cubicBezTo>
                    <a:cubicBezTo>
                      <a:pt x="63" y="143"/>
                      <a:pt x="53" y="138"/>
                      <a:pt x="43" y="134"/>
                    </a:cubicBezTo>
                    <a:cubicBezTo>
                      <a:pt x="33" y="129"/>
                      <a:pt x="23" y="125"/>
                      <a:pt x="13" y="120"/>
                    </a:cubicBezTo>
                    <a:cubicBezTo>
                      <a:pt x="9" y="119"/>
                      <a:pt x="8" y="117"/>
                      <a:pt x="7" y="114"/>
                    </a:cubicBezTo>
                    <a:cubicBezTo>
                      <a:pt x="5" y="95"/>
                      <a:pt x="3" y="76"/>
                      <a:pt x="0" y="58"/>
                    </a:cubicBezTo>
                    <a:cubicBezTo>
                      <a:pt x="0" y="55"/>
                      <a:pt x="0" y="53"/>
                      <a:pt x="2" y="51"/>
                    </a:cubicBezTo>
                    <a:cubicBezTo>
                      <a:pt x="16" y="36"/>
                      <a:pt x="30" y="22"/>
                      <a:pt x="44" y="7"/>
                    </a:cubicBezTo>
                    <a:cubicBezTo>
                      <a:pt x="45" y="6"/>
                      <a:pt x="47" y="4"/>
                      <a:pt x="48" y="3"/>
                    </a:cubicBezTo>
                    <a:cubicBezTo>
                      <a:pt x="49" y="1"/>
                      <a:pt x="51" y="0"/>
                      <a:pt x="53" y="1"/>
                    </a:cubicBezTo>
                    <a:cubicBezTo>
                      <a:pt x="56" y="2"/>
                      <a:pt x="58" y="2"/>
                      <a:pt x="58" y="6"/>
                    </a:cubicBezTo>
                    <a:cubicBezTo>
                      <a:pt x="59" y="9"/>
                      <a:pt x="60" y="13"/>
                      <a:pt x="60" y="16"/>
                    </a:cubicBezTo>
                    <a:cubicBezTo>
                      <a:pt x="67" y="55"/>
                      <a:pt x="75" y="93"/>
                      <a:pt x="82" y="132"/>
                    </a:cubicBezTo>
                    <a:cubicBezTo>
                      <a:pt x="82" y="135"/>
                      <a:pt x="83" y="138"/>
                      <a:pt x="83" y="1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679"/>
              <p:cNvSpPr>
                <a:spLocks/>
              </p:cNvSpPr>
              <p:nvPr/>
            </p:nvSpPr>
            <p:spPr bwMode="auto">
              <a:xfrm>
                <a:off x="23396908" y="16027521"/>
                <a:ext cx="786353" cy="1097618"/>
              </a:xfrm>
              <a:custGeom>
                <a:avLst/>
                <a:gdLst>
                  <a:gd name="T0" fmla="*/ 103 w 103"/>
                  <a:gd name="T1" fmla="*/ 136 h 144"/>
                  <a:gd name="T2" fmla="*/ 86 w 103"/>
                  <a:gd name="T3" fmla="*/ 144 h 144"/>
                  <a:gd name="T4" fmla="*/ 81 w 103"/>
                  <a:gd name="T5" fmla="*/ 143 h 144"/>
                  <a:gd name="T6" fmla="*/ 44 w 103"/>
                  <a:gd name="T7" fmla="*/ 122 h 144"/>
                  <a:gd name="T8" fmla="*/ 23 w 103"/>
                  <a:gd name="T9" fmla="*/ 111 h 144"/>
                  <a:gd name="T10" fmla="*/ 18 w 103"/>
                  <a:gd name="T11" fmla="*/ 104 h 144"/>
                  <a:gd name="T12" fmla="*/ 2 w 103"/>
                  <a:gd name="T13" fmla="*/ 51 h 144"/>
                  <a:gd name="T14" fmla="*/ 1 w 103"/>
                  <a:gd name="T15" fmla="*/ 46 h 144"/>
                  <a:gd name="T16" fmla="*/ 2 w 103"/>
                  <a:gd name="T17" fmla="*/ 40 h 144"/>
                  <a:gd name="T18" fmla="*/ 26 w 103"/>
                  <a:gd name="T19" fmla="*/ 2 h 144"/>
                  <a:gd name="T20" fmla="*/ 31 w 103"/>
                  <a:gd name="T21" fmla="*/ 0 h 144"/>
                  <a:gd name="T22" fmla="*/ 43 w 103"/>
                  <a:gd name="T23" fmla="*/ 8 h 144"/>
                  <a:gd name="T24" fmla="*/ 80 w 103"/>
                  <a:gd name="T25" fmla="*/ 87 h 144"/>
                  <a:gd name="T26" fmla="*/ 101 w 103"/>
                  <a:gd name="T27" fmla="*/ 130 h 144"/>
                  <a:gd name="T28" fmla="*/ 103 w 103"/>
                  <a:gd name="T29" fmla="*/ 1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3" h="144">
                    <a:moveTo>
                      <a:pt x="103" y="136"/>
                    </a:moveTo>
                    <a:cubicBezTo>
                      <a:pt x="97" y="139"/>
                      <a:pt x="92" y="142"/>
                      <a:pt x="86" y="144"/>
                    </a:cubicBezTo>
                    <a:cubicBezTo>
                      <a:pt x="85" y="144"/>
                      <a:pt x="83" y="144"/>
                      <a:pt x="81" y="143"/>
                    </a:cubicBezTo>
                    <a:cubicBezTo>
                      <a:pt x="69" y="136"/>
                      <a:pt x="57" y="129"/>
                      <a:pt x="44" y="122"/>
                    </a:cubicBezTo>
                    <a:cubicBezTo>
                      <a:pt x="37" y="118"/>
                      <a:pt x="30" y="114"/>
                      <a:pt x="23" y="111"/>
                    </a:cubicBezTo>
                    <a:cubicBezTo>
                      <a:pt x="21" y="109"/>
                      <a:pt x="19" y="107"/>
                      <a:pt x="18" y="104"/>
                    </a:cubicBezTo>
                    <a:cubicBezTo>
                      <a:pt x="13" y="86"/>
                      <a:pt x="7" y="68"/>
                      <a:pt x="2" y="51"/>
                    </a:cubicBezTo>
                    <a:cubicBezTo>
                      <a:pt x="1" y="49"/>
                      <a:pt x="1" y="47"/>
                      <a:pt x="1" y="46"/>
                    </a:cubicBezTo>
                    <a:cubicBezTo>
                      <a:pt x="0" y="44"/>
                      <a:pt x="0" y="42"/>
                      <a:pt x="2" y="40"/>
                    </a:cubicBezTo>
                    <a:cubicBezTo>
                      <a:pt x="10" y="27"/>
                      <a:pt x="18" y="15"/>
                      <a:pt x="26" y="2"/>
                    </a:cubicBezTo>
                    <a:cubicBezTo>
                      <a:pt x="27" y="0"/>
                      <a:pt x="29" y="0"/>
                      <a:pt x="31" y="0"/>
                    </a:cubicBezTo>
                    <a:cubicBezTo>
                      <a:pt x="38" y="0"/>
                      <a:pt x="41" y="3"/>
                      <a:pt x="43" y="8"/>
                    </a:cubicBezTo>
                    <a:cubicBezTo>
                      <a:pt x="56" y="35"/>
                      <a:pt x="68" y="61"/>
                      <a:pt x="80" y="87"/>
                    </a:cubicBezTo>
                    <a:cubicBezTo>
                      <a:pt x="87" y="101"/>
                      <a:pt x="94" y="116"/>
                      <a:pt x="101" y="130"/>
                    </a:cubicBezTo>
                    <a:cubicBezTo>
                      <a:pt x="102" y="132"/>
                      <a:pt x="102" y="133"/>
                      <a:pt x="103" y="1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680"/>
              <p:cNvSpPr>
                <a:spLocks/>
              </p:cNvSpPr>
              <p:nvPr/>
            </p:nvSpPr>
            <p:spPr bwMode="auto">
              <a:xfrm>
                <a:off x="20023953" y="20469864"/>
                <a:ext cx="640794" cy="1097618"/>
              </a:xfrm>
              <a:custGeom>
                <a:avLst/>
                <a:gdLst>
                  <a:gd name="T0" fmla="*/ 84 w 84"/>
                  <a:gd name="T1" fmla="*/ 137 h 144"/>
                  <a:gd name="T2" fmla="*/ 83 w 84"/>
                  <a:gd name="T3" fmla="*/ 140 h 144"/>
                  <a:gd name="T4" fmla="*/ 71 w 84"/>
                  <a:gd name="T5" fmla="*/ 142 h 144"/>
                  <a:gd name="T6" fmla="*/ 28 w 84"/>
                  <a:gd name="T7" fmla="*/ 124 h 144"/>
                  <a:gd name="T8" fmla="*/ 22 w 84"/>
                  <a:gd name="T9" fmla="*/ 117 h 144"/>
                  <a:gd name="T10" fmla="*/ 1 w 84"/>
                  <a:gd name="T11" fmla="*/ 36 h 144"/>
                  <a:gd name="T12" fmla="*/ 4 w 84"/>
                  <a:gd name="T13" fmla="*/ 29 h 144"/>
                  <a:gd name="T14" fmla="*/ 47 w 84"/>
                  <a:gd name="T15" fmla="*/ 2 h 144"/>
                  <a:gd name="T16" fmla="*/ 52 w 84"/>
                  <a:gd name="T17" fmla="*/ 1 h 144"/>
                  <a:gd name="T18" fmla="*/ 55 w 84"/>
                  <a:gd name="T19" fmla="*/ 3 h 144"/>
                  <a:gd name="T20" fmla="*/ 61 w 84"/>
                  <a:gd name="T21" fmla="*/ 10 h 144"/>
                  <a:gd name="T22" fmla="*/ 83 w 84"/>
                  <a:gd name="T23" fmla="*/ 133 h 144"/>
                  <a:gd name="T24" fmla="*/ 84 w 84"/>
                  <a:gd name="T25" fmla="*/ 13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44">
                    <a:moveTo>
                      <a:pt x="84" y="137"/>
                    </a:moveTo>
                    <a:cubicBezTo>
                      <a:pt x="84" y="138"/>
                      <a:pt x="83" y="139"/>
                      <a:pt x="83" y="140"/>
                    </a:cubicBezTo>
                    <a:cubicBezTo>
                      <a:pt x="77" y="144"/>
                      <a:pt x="77" y="144"/>
                      <a:pt x="71" y="142"/>
                    </a:cubicBezTo>
                    <a:cubicBezTo>
                      <a:pt x="56" y="136"/>
                      <a:pt x="42" y="130"/>
                      <a:pt x="28" y="124"/>
                    </a:cubicBezTo>
                    <a:cubicBezTo>
                      <a:pt x="25" y="122"/>
                      <a:pt x="23" y="121"/>
                      <a:pt x="22" y="117"/>
                    </a:cubicBezTo>
                    <a:cubicBezTo>
                      <a:pt x="15" y="90"/>
                      <a:pt x="8" y="63"/>
                      <a:pt x="1" y="36"/>
                    </a:cubicBezTo>
                    <a:cubicBezTo>
                      <a:pt x="0" y="32"/>
                      <a:pt x="0" y="31"/>
                      <a:pt x="4" y="29"/>
                    </a:cubicBezTo>
                    <a:cubicBezTo>
                      <a:pt x="18" y="20"/>
                      <a:pt x="32" y="11"/>
                      <a:pt x="47" y="2"/>
                    </a:cubicBezTo>
                    <a:cubicBezTo>
                      <a:pt x="49" y="0"/>
                      <a:pt x="50" y="0"/>
                      <a:pt x="52" y="1"/>
                    </a:cubicBezTo>
                    <a:cubicBezTo>
                      <a:pt x="53" y="2"/>
                      <a:pt x="54" y="3"/>
                      <a:pt x="55" y="3"/>
                    </a:cubicBezTo>
                    <a:cubicBezTo>
                      <a:pt x="59" y="3"/>
                      <a:pt x="60" y="6"/>
                      <a:pt x="61" y="10"/>
                    </a:cubicBezTo>
                    <a:cubicBezTo>
                      <a:pt x="68" y="51"/>
                      <a:pt x="76" y="92"/>
                      <a:pt x="83" y="133"/>
                    </a:cubicBezTo>
                    <a:cubicBezTo>
                      <a:pt x="84" y="134"/>
                      <a:pt x="84" y="135"/>
                      <a:pt x="84" y="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681"/>
              <p:cNvSpPr>
                <a:spLocks/>
              </p:cNvSpPr>
              <p:nvPr/>
            </p:nvSpPr>
            <p:spPr bwMode="auto">
              <a:xfrm>
                <a:off x="19451755" y="21149182"/>
                <a:ext cx="793046" cy="876756"/>
              </a:xfrm>
              <a:custGeom>
                <a:avLst/>
                <a:gdLst>
                  <a:gd name="T0" fmla="*/ 6 w 104"/>
                  <a:gd name="T1" fmla="*/ 0 h 115"/>
                  <a:gd name="T2" fmla="*/ 10 w 104"/>
                  <a:gd name="T3" fmla="*/ 1 h 115"/>
                  <a:gd name="T4" fmla="*/ 87 w 104"/>
                  <a:gd name="T5" fmla="*/ 33 h 115"/>
                  <a:gd name="T6" fmla="*/ 91 w 104"/>
                  <a:gd name="T7" fmla="*/ 38 h 115"/>
                  <a:gd name="T8" fmla="*/ 103 w 104"/>
                  <a:gd name="T9" fmla="*/ 84 h 115"/>
                  <a:gd name="T10" fmla="*/ 100 w 104"/>
                  <a:gd name="T11" fmla="*/ 90 h 115"/>
                  <a:gd name="T12" fmla="*/ 51 w 104"/>
                  <a:gd name="T13" fmla="*/ 113 h 115"/>
                  <a:gd name="T14" fmla="*/ 42 w 104"/>
                  <a:gd name="T15" fmla="*/ 113 h 115"/>
                  <a:gd name="T16" fmla="*/ 35 w 104"/>
                  <a:gd name="T17" fmla="*/ 110 h 115"/>
                  <a:gd name="T18" fmla="*/ 29 w 104"/>
                  <a:gd name="T19" fmla="*/ 104 h 115"/>
                  <a:gd name="T20" fmla="*/ 20 w 104"/>
                  <a:gd name="T21" fmla="*/ 73 h 115"/>
                  <a:gd name="T22" fmla="*/ 2 w 104"/>
                  <a:gd name="T23" fmla="*/ 12 h 115"/>
                  <a:gd name="T24" fmla="*/ 0 w 104"/>
                  <a:gd name="T25" fmla="*/ 8 h 115"/>
                  <a:gd name="T26" fmla="*/ 6 w 104"/>
                  <a:gd name="T2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4" h="115">
                    <a:moveTo>
                      <a:pt x="6" y="0"/>
                    </a:moveTo>
                    <a:cubicBezTo>
                      <a:pt x="7" y="1"/>
                      <a:pt x="9" y="1"/>
                      <a:pt x="10" y="1"/>
                    </a:cubicBezTo>
                    <a:cubicBezTo>
                      <a:pt x="35" y="12"/>
                      <a:pt x="61" y="23"/>
                      <a:pt x="87" y="33"/>
                    </a:cubicBezTo>
                    <a:cubicBezTo>
                      <a:pt x="89" y="34"/>
                      <a:pt x="91" y="36"/>
                      <a:pt x="91" y="38"/>
                    </a:cubicBezTo>
                    <a:cubicBezTo>
                      <a:pt x="95" y="54"/>
                      <a:pt x="99" y="69"/>
                      <a:pt x="103" y="84"/>
                    </a:cubicBezTo>
                    <a:cubicBezTo>
                      <a:pt x="104" y="88"/>
                      <a:pt x="104" y="89"/>
                      <a:pt x="100" y="90"/>
                    </a:cubicBezTo>
                    <a:cubicBezTo>
                      <a:pt x="84" y="98"/>
                      <a:pt x="68" y="105"/>
                      <a:pt x="51" y="113"/>
                    </a:cubicBezTo>
                    <a:cubicBezTo>
                      <a:pt x="48" y="115"/>
                      <a:pt x="45" y="115"/>
                      <a:pt x="42" y="113"/>
                    </a:cubicBezTo>
                    <a:cubicBezTo>
                      <a:pt x="40" y="112"/>
                      <a:pt x="37" y="110"/>
                      <a:pt x="35" y="110"/>
                    </a:cubicBezTo>
                    <a:cubicBezTo>
                      <a:pt x="32" y="109"/>
                      <a:pt x="30" y="107"/>
                      <a:pt x="29" y="104"/>
                    </a:cubicBezTo>
                    <a:cubicBezTo>
                      <a:pt x="26" y="94"/>
                      <a:pt x="23" y="83"/>
                      <a:pt x="20" y="73"/>
                    </a:cubicBezTo>
                    <a:cubicBezTo>
                      <a:pt x="14" y="52"/>
                      <a:pt x="8" y="32"/>
                      <a:pt x="2" y="12"/>
                    </a:cubicBezTo>
                    <a:cubicBezTo>
                      <a:pt x="1" y="10"/>
                      <a:pt x="1" y="9"/>
                      <a:pt x="0" y="8"/>
                    </a:cubicBezTo>
                    <a:cubicBezTo>
                      <a:pt x="0" y="4"/>
                      <a:pt x="3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682"/>
              <p:cNvSpPr>
                <a:spLocks/>
              </p:cNvSpPr>
              <p:nvPr/>
            </p:nvSpPr>
            <p:spPr bwMode="auto">
              <a:xfrm>
                <a:off x="22061780" y="15821718"/>
                <a:ext cx="1013894" cy="791423"/>
              </a:xfrm>
              <a:custGeom>
                <a:avLst/>
                <a:gdLst>
                  <a:gd name="T0" fmla="*/ 53 w 133"/>
                  <a:gd name="T1" fmla="*/ 0 h 104"/>
                  <a:gd name="T2" fmla="*/ 64 w 133"/>
                  <a:gd name="T3" fmla="*/ 14 h 104"/>
                  <a:gd name="T4" fmla="*/ 130 w 133"/>
                  <a:gd name="T5" fmla="*/ 96 h 104"/>
                  <a:gd name="T6" fmla="*/ 132 w 133"/>
                  <a:gd name="T7" fmla="*/ 99 h 104"/>
                  <a:gd name="T8" fmla="*/ 132 w 133"/>
                  <a:gd name="T9" fmla="*/ 103 h 104"/>
                  <a:gd name="T10" fmla="*/ 128 w 133"/>
                  <a:gd name="T11" fmla="*/ 104 h 104"/>
                  <a:gd name="T12" fmla="*/ 112 w 133"/>
                  <a:gd name="T13" fmla="*/ 100 h 104"/>
                  <a:gd name="T14" fmla="*/ 25 w 133"/>
                  <a:gd name="T15" fmla="*/ 81 h 104"/>
                  <a:gd name="T16" fmla="*/ 12 w 133"/>
                  <a:gd name="T17" fmla="*/ 78 h 104"/>
                  <a:gd name="T18" fmla="*/ 7 w 133"/>
                  <a:gd name="T19" fmla="*/ 73 h 104"/>
                  <a:gd name="T20" fmla="*/ 2 w 133"/>
                  <a:gd name="T21" fmla="*/ 65 h 104"/>
                  <a:gd name="T22" fmla="*/ 1 w 133"/>
                  <a:gd name="T23" fmla="*/ 60 h 104"/>
                  <a:gd name="T24" fmla="*/ 14 w 133"/>
                  <a:gd name="T25" fmla="*/ 18 h 104"/>
                  <a:gd name="T26" fmla="*/ 18 w 133"/>
                  <a:gd name="T27" fmla="*/ 14 h 104"/>
                  <a:gd name="T28" fmla="*/ 50 w 133"/>
                  <a:gd name="T29" fmla="*/ 0 h 104"/>
                  <a:gd name="T30" fmla="*/ 53 w 133"/>
                  <a:gd name="T31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3" h="104">
                    <a:moveTo>
                      <a:pt x="53" y="0"/>
                    </a:moveTo>
                    <a:cubicBezTo>
                      <a:pt x="56" y="4"/>
                      <a:pt x="60" y="9"/>
                      <a:pt x="64" y="14"/>
                    </a:cubicBezTo>
                    <a:cubicBezTo>
                      <a:pt x="86" y="41"/>
                      <a:pt x="108" y="69"/>
                      <a:pt x="130" y="96"/>
                    </a:cubicBezTo>
                    <a:cubicBezTo>
                      <a:pt x="131" y="97"/>
                      <a:pt x="131" y="98"/>
                      <a:pt x="132" y="99"/>
                    </a:cubicBezTo>
                    <a:cubicBezTo>
                      <a:pt x="133" y="100"/>
                      <a:pt x="133" y="101"/>
                      <a:pt x="132" y="103"/>
                    </a:cubicBezTo>
                    <a:cubicBezTo>
                      <a:pt x="131" y="104"/>
                      <a:pt x="130" y="104"/>
                      <a:pt x="128" y="104"/>
                    </a:cubicBezTo>
                    <a:cubicBezTo>
                      <a:pt x="123" y="103"/>
                      <a:pt x="117" y="102"/>
                      <a:pt x="112" y="100"/>
                    </a:cubicBezTo>
                    <a:cubicBezTo>
                      <a:pt x="83" y="94"/>
                      <a:pt x="54" y="87"/>
                      <a:pt x="25" y="81"/>
                    </a:cubicBezTo>
                    <a:cubicBezTo>
                      <a:pt x="21" y="80"/>
                      <a:pt x="17" y="79"/>
                      <a:pt x="12" y="78"/>
                    </a:cubicBezTo>
                    <a:cubicBezTo>
                      <a:pt x="10" y="77"/>
                      <a:pt x="8" y="76"/>
                      <a:pt x="7" y="73"/>
                    </a:cubicBezTo>
                    <a:cubicBezTo>
                      <a:pt x="7" y="70"/>
                      <a:pt x="5" y="67"/>
                      <a:pt x="2" y="65"/>
                    </a:cubicBezTo>
                    <a:cubicBezTo>
                      <a:pt x="1" y="64"/>
                      <a:pt x="0" y="62"/>
                      <a:pt x="1" y="60"/>
                    </a:cubicBezTo>
                    <a:cubicBezTo>
                      <a:pt x="5" y="46"/>
                      <a:pt x="10" y="32"/>
                      <a:pt x="14" y="18"/>
                    </a:cubicBezTo>
                    <a:cubicBezTo>
                      <a:pt x="15" y="16"/>
                      <a:pt x="16" y="15"/>
                      <a:pt x="18" y="14"/>
                    </a:cubicBezTo>
                    <a:cubicBezTo>
                      <a:pt x="29" y="9"/>
                      <a:pt x="39" y="5"/>
                      <a:pt x="50" y="0"/>
                    </a:cubicBezTo>
                    <a:cubicBezTo>
                      <a:pt x="51" y="0"/>
                      <a:pt x="52" y="0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683"/>
              <p:cNvSpPr>
                <a:spLocks/>
              </p:cNvSpPr>
              <p:nvPr/>
            </p:nvSpPr>
            <p:spPr bwMode="auto">
              <a:xfrm>
                <a:off x="18573382" y="21743168"/>
                <a:ext cx="1054048" cy="906874"/>
              </a:xfrm>
              <a:custGeom>
                <a:avLst/>
                <a:gdLst>
                  <a:gd name="T0" fmla="*/ 3 w 138"/>
                  <a:gd name="T1" fmla="*/ 0 h 119"/>
                  <a:gd name="T2" fmla="*/ 6 w 138"/>
                  <a:gd name="T3" fmla="*/ 1 h 119"/>
                  <a:gd name="T4" fmla="*/ 122 w 138"/>
                  <a:gd name="T5" fmla="*/ 41 h 119"/>
                  <a:gd name="T6" fmla="*/ 129 w 138"/>
                  <a:gd name="T7" fmla="*/ 43 h 119"/>
                  <a:gd name="T8" fmla="*/ 133 w 138"/>
                  <a:gd name="T9" fmla="*/ 47 h 119"/>
                  <a:gd name="T10" fmla="*/ 136 w 138"/>
                  <a:gd name="T11" fmla="*/ 57 h 119"/>
                  <a:gd name="T12" fmla="*/ 137 w 138"/>
                  <a:gd name="T13" fmla="*/ 62 h 119"/>
                  <a:gd name="T14" fmla="*/ 128 w 138"/>
                  <a:gd name="T15" fmla="*/ 78 h 119"/>
                  <a:gd name="T16" fmla="*/ 111 w 138"/>
                  <a:gd name="T17" fmla="*/ 110 h 119"/>
                  <a:gd name="T18" fmla="*/ 104 w 138"/>
                  <a:gd name="T19" fmla="*/ 115 h 119"/>
                  <a:gd name="T20" fmla="*/ 96 w 138"/>
                  <a:gd name="T21" fmla="*/ 118 h 119"/>
                  <a:gd name="T22" fmla="*/ 90 w 138"/>
                  <a:gd name="T23" fmla="*/ 116 h 119"/>
                  <a:gd name="T24" fmla="*/ 79 w 138"/>
                  <a:gd name="T25" fmla="*/ 102 h 119"/>
                  <a:gd name="T26" fmla="*/ 3 w 138"/>
                  <a:gd name="T27" fmla="*/ 6 h 119"/>
                  <a:gd name="T28" fmla="*/ 1 w 138"/>
                  <a:gd name="T29" fmla="*/ 4 h 119"/>
                  <a:gd name="T30" fmla="*/ 3 w 138"/>
                  <a:gd name="T3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8" h="119">
                    <a:moveTo>
                      <a:pt x="3" y="0"/>
                    </a:moveTo>
                    <a:cubicBezTo>
                      <a:pt x="4" y="0"/>
                      <a:pt x="5" y="1"/>
                      <a:pt x="6" y="1"/>
                    </a:cubicBezTo>
                    <a:cubicBezTo>
                      <a:pt x="45" y="14"/>
                      <a:pt x="83" y="27"/>
                      <a:pt x="122" y="41"/>
                    </a:cubicBezTo>
                    <a:cubicBezTo>
                      <a:pt x="124" y="41"/>
                      <a:pt x="127" y="42"/>
                      <a:pt x="129" y="43"/>
                    </a:cubicBezTo>
                    <a:cubicBezTo>
                      <a:pt x="131" y="44"/>
                      <a:pt x="133" y="45"/>
                      <a:pt x="133" y="47"/>
                    </a:cubicBezTo>
                    <a:cubicBezTo>
                      <a:pt x="133" y="51"/>
                      <a:pt x="134" y="54"/>
                      <a:pt x="136" y="57"/>
                    </a:cubicBezTo>
                    <a:cubicBezTo>
                      <a:pt x="138" y="59"/>
                      <a:pt x="138" y="60"/>
                      <a:pt x="137" y="62"/>
                    </a:cubicBezTo>
                    <a:cubicBezTo>
                      <a:pt x="134" y="67"/>
                      <a:pt x="131" y="72"/>
                      <a:pt x="128" y="78"/>
                    </a:cubicBezTo>
                    <a:cubicBezTo>
                      <a:pt x="122" y="88"/>
                      <a:pt x="116" y="99"/>
                      <a:pt x="111" y="110"/>
                    </a:cubicBezTo>
                    <a:cubicBezTo>
                      <a:pt x="109" y="113"/>
                      <a:pt x="107" y="115"/>
                      <a:pt x="104" y="115"/>
                    </a:cubicBezTo>
                    <a:cubicBezTo>
                      <a:pt x="101" y="116"/>
                      <a:pt x="99" y="117"/>
                      <a:pt x="96" y="118"/>
                    </a:cubicBezTo>
                    <a:cubicBezTo>
                      <a:pt x="93" y="119"/>
                      <a:pt x="92" y="118"/>
                      <a:pt x="90" y="116"/>
                    </a:cubicBezTo>
                    <a:cubicBezTo>
                      <a:pt x="86" y="111"/>
                      <a:pt x="83" y="106"/>
                      <a:pt x="79" y="102"/>
                    </a:cubicBezTo>
                    <a:cubicBezTo>
                      <a:pt x="54" y="70"/>
                      <a:pt x="28" y="38"/>
                      <a:pt x="3" y="6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0" y="2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684"/>
              <p:cNvSpPr>
                <a:spLocks/>
              </p:cNvSpPr>
              <p:nvPr/>
            </p:nvSpPr>
            <p:spPr bwMode="auto">
              <a:xfrm>
                <a:off x="21564871" y="19624898"/>
                <a:ext cx="572198" cy="1097618"/>
              </a:xfrm>
              <a:custGeom>
                <a:avLst/>
                <a:gdLst>
                  <a:gd name="T0" fmla="*/ 75 w 75"/>
                  <a:gd name="T1" fmla="*/ 97 h 144"/>
                  <a:gd name="T2" fmla="*/ 73 w 75"/>
                  <a:gd name="T3" fmla="*/ 100 h 144"/>
                  <a:gd name="T4" fmla="*/ 63 w 75"/>
                  <a:gd name="T5" fmla="*/ 113 h 144"/>
                  <a:gd name="T6" fmla="*/ 37 w 75"/>
                  <a:gd name="T7" fmla="*/ 141 h 144"/>
                  <a:gd name="T8" fmla="*/ 31 w 75"/>
                  <a:gd name="T9" fmla="*/ 143 h 144"/>
                  <a:gd name="T10" fmla="*/ 25 w 75"/>
                  <a:gd name="T11" fmla="*/ 138 h 144"/>
                  <a:gd name="T12" fmla="*/ 19 w 75"/>
                  <a:gd name="T13" fmla="*/ 104 h 144"/>
                  <a:gd name="T14" fmla="*/ 7 w 75"/>
                  <a:gd name="T15" fmla="*/ 45 h 144"/>
                  <a:gd name="T16" fmla="*/ 0 w 75"/>
                  <a:gd name="T17" fmla="*/ 10 h 144"/>
                  <a:gd name="T18" fmla="*/ 1 w 75"/>
                  <a:gd name="T19" fmla="*/ 5 h 144"/>
                  <a:gd name="T20" fmla="*/ 6 w 75"/>
                  <a:gd name="T21" fmla="*/ 0 h 144"/>
                  <a:gd name="T22" fmla="*/ 10 w 75"/>
                  <a:gd name="T23" fmla="*/ 1 h 144"/>
                  <a:gd name="T24" fmla="*/ 41 w 75"/>
                  <a:gd name="T25" fmla="*/ 12 h 144"/>
                  <a:gd name="T26" fmla="*/ 59 w 75"/>
                  <a:gd name="T27" fmla="*/ 18 h 144"/>
                  <a:gd name="T28" fmla="*/ 64 w 75"/>
                  <a:gd name="T29" fmla="*/ 23 h 144"/>
                  <a:gd name="T30" fmla="*/ 68 w 75"/>
                  <a:gd name="T31" fmla="*/ 49 h 144"/>
                  <a:gd name="T32" fmla="*/ 74 w 75"/>
                  <a:gd name="T33" fmla="*/ 90 h 144"/>
                  <a:gd name="T34" fmla="*/ 75 w 75"/>
                  <a:gd name="T35" fmla="*/ 97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44">
                    <a:moveTo>
                      <a:pt x="75" y="97"/>
                    </a:moveTo>
                    <a:cubicBezTo>
                      <a:pt x="75" y="98"/>
                      <a:pt x="74" y="99"/>
                      <a:pt x="73" y="100"/>
                    </a:cubicBezTo>
                    <a:cubicBezTo>
                      <a:pt x="70" y="105"/>
                      <a:pt x="66" y="109"/>
                      <a:pt x="63" y="113"/>
                    </a:cubicBezTo>
                    <a:cubicBezTo>
                      <a:pt x="54" y="122"/>
                      <a:pt x="45" y="132"/>
                      <a:pt x="37" y="141"/>
                    </a:cubicBezTo>
                    <a:cubicBezTo>
                      <a:pt x="35" y="143"/>
                      <a:pt x="34" y="144"/>
                      <a:pt x="31" y="143"/>
                    </a:cubicBezTo>
                    <a:cubicBezTo>
                      <a:pt x="28" y="142"/>
                      <a:pt x="26" y="142"/>
                      <a:pt x="25" y="138"/>
                    </a:cubicBezTo>
                    <a:cubicBezTo>
                      <a:pt x="23" y="127"/>
                      <a:pt x="21" y="115"/>
                      <a:pt x="19" y="104"/>
                    </a:cubicBezTo>
                    <a:cubicBezTo>
                      <a:pt x="15" y="84"/>
                      <a:pt x="11" y="65"/>
                      <a:pt x="7" y="45"/>
                    </a:cubicBezTo>
                    <a:cubicBezTo>
                      <a:pt x="5" y="34"/>
                      <a:pt x="3" y="22"/>
                      <a:pt x="0" y="10"/>
                    </a:cubicBezTo>
                    <a:cubicBezTo>
                      <a:pt x="0" y="8"/>
                      <a:pt x="0" y="6"/>
                      <a:pt x="1" y="5"/>
                    </a:cubicBezTo>
                    <a:cubicBezTo>
                      <a:pt x="2" y="3"/>
                      <a:pt x="4" y="1"/>
                      <a:pt x="6" y="0"/>
                    </a:cubicBezTo>
                    <a:cubicBezTo>
                      <a:pt x="7" y="0"/>
                      <a:pt x="9" y="0"/>
                      <a:pt x="10" y="1"/>
                    </a:cubicBezTo>
                    <a:cubicBezTo>
                      <a:pt x="21" y="4"/>
                      <a:pt x="31" y="8"/>
                      <a:pt x="41" y="12"/>
                    </a:cubicBezTo>
                    <a:cubicBezTo>
                      <a:pt x="47" y="14"/>
                      <a:pt x="53" y="16"/>
                      <a:pt x="59" y="18"/>
                    </a:cubicBezTo>
                    <a:cubicBezTo>
                      <a:pt x="62" y="19"/>
                      <a:pt x="63" y="21"/>
                      <a:pt x="64" y="23"/>
                    </a:cubicBezTo>
                    <a:cubicBezTo>
                      <a:pt x="65" y="32"/>
                      <a:pt x="66" y="40"/>
                      <a:pt x="68" y="49"/>
                    </a:cubicBezTo>
                    <a:cubicBezTo>
                      <a:pt x="70" y="63"/>
                      <a:pt x="72" y="76"/>
                      <a:pt x="74" y="90"/>
                    </a:cubicBezTo>
                    <a:cubicBezTo>
                      <a:pt x="75" y="92"/>
                      <a:pt x="75" y="94"/>
                      <a:pt x="75" y="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685"/>
              <p:cNvSpPr>
                <a:spLocks/>
              </p:cNvSpPr>
              <p:nvPr/>
            </p:nvSpPr>
            <p:spPr bwMode="auto">
              <a:xfrm>
                <a:off x="19993837" y="16865794"/>
                <a:ext cx="1007202" cy="876756"/>
              </a:xfrm>
              <a:custGeom>
                <a:avLst/>
                <a:gdLst>
                  <a:gd name="T0" fmla="*/ 85 w 132"/>
                  <a:gd name="T1" fmla="*/ 0 h 115"/>
                  <a:gd name="T2" fmla="*/ 88 w 132"/>
                  <a:gd name="T3" fmla="*/ 1 h 115"/>
                  <a:gd name="T4" fmla="*/ 127 w 132"/>
                  <a:gd name="T5" fmla="*/ 12 h 115"/>
                  <a:gd name="T6" fmla="*/ 130 w 132"/>
                  <a:gd name="T7" fmla="*/ 14 h 115"/>
                  <a:gd name="T8" fmla="*/ 132 w 132"/>
                  <a:gd name="T9" fmla="*/ 21 h 115"/>
                  <a:gd name="T10" fmla="*/ 130 w 132"/>
                  <a:gd name="T11" fmla="*/ 24 h 115"/>
                  <a:gd name="T12" fmla="*/ 114 w 132"/>
                  <a:gd name="T13" fmla="*/ 38 h 115"/>
                  <a:gd name="T14" fmla="*/ 75 w 132"/>
                  <a:gd name="T15" fmla="*/ 70 h 115"/>
                  <a:gd name="T16" fmla="*/ 31 w 132"/>
                  <a:gd name="T17" fmla="*/ 107 h 115"/>
                  <a:gd name="T18" fmla="*/ 24 w 132"/>
                  <a:gd name="T19" fmla="*/ 113 h 115"/>
                  <a:gd name="T20" fmla="*/ 19 w 132"/>
                  <a:gd name="T21" fmla="*/ 114 h 115"/>
                  <a:gd name="T22" fmla="*/ 16 w 132"/>
                  <a:gd name="T23" fmla="*/ 113 h 115"/>
                  <a:gd name="T24" fmla="*/ 11 w 132"/>
                  <a:gd name="T25" fmla="*/ 108 h 115"/>
                  <a:gd name="T26" fmla="*/ 0 w 132"/>
                  <a:gd name="T27" fmla="*/ 66 h 115"/>
                  <a:gd name="T28" fmla="*/ 3 w 132"/>
                  <a:gd name="T29" fmla="*/ 59 h 115"/>
                  <a:gd name="T30" fmla="*/ 56 w 132"/>
                  <a:gd name="T31" fmla="*/ 21 h 115"/>
                  <a:gd name="T32" fmla="*/ 81 w 132"/>
                  <a:gd name="T33" fmla="*/ 3 h 115"/>
                  <a:gd name="T34" fmla="*/ 85 w 132"/>
                  <a:gd name="T3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2" h="115">
                    <a:moveTo>
                      <a:pt x="85" y="0"/>
                    </a:moveTo>
                    <a:cubicBezTo>
                      <a:pt x="86" y="1"/>
                      <a:pt x="87" y="1"/>
                      <a:pt x="88" y="1"/>
                    </a:cubicBezTo>
                    <a:cubicBezTo>
                      <a:pt x="101" y="5"/>
                      <a:pt x="114" y="8"/>
                      <a:pt x="127" y="12"/>
                    </a:cubicBezTo>
                    <a:cubicBezTo>
                      <a:pt x="128" y="13"/>
                      <a:pt x="130" y="13"/>
                      <a:pt x="130" y="14"/>
                    </a:cubicBezTo>
                    <a:cubicBezTo>
                      <a:pt x="131" y="16"/>
                      <a:pt x="132" y="19"/>
                      <a:pt x="132" y="21"/>
                    </a:cubicBezTo>
                    <a:cubicBezTo>
                      <a:pt x="132" y="22"/>
                      <a:pt x="131" y="23"/>
                      <a:pt x="130" y="24"/>
                    </a:cubicBezTo>
                    <a:cubicBezTo>
                      <a:pt x="125" y="28"/>
                      <a:pt x="119" y="33"/>
                      <a:pt x="114" y="38"/>
                    </a:cubicBezTo>
                    <a:cubicBezTo>
                      <a:pt x="101" y="48"/>
                      <a:pt x="88" y="59"/>
                      <a:pt x="75" y="70"/>
                    </a:cubicBezTo>
                    <a:cubicBezTo>
                      <a:pt x="60" y="82"/>
                      <a:pt x="46" y="95"/>
                      <a:pt x="31" y="107"/>
                    </a:cubicBezTo>
                    <a:cubicBezTo>
                      <a:pt x="28" y="109"/>
                      <a:pt x="26" y="111"/>
                      <a:pt x="24" y="113"/>
                    </a:cubicBezTo>
                    <a:cubicBezTo>
                      <a:pt x="22" y="114"/>
                      <a:pt x="21" y="115"/>
                      <a:pt x="19" y="114"/>
                    </a:cubicBezTo>
                    <a:cubicBezTo>
                      <a:pt x="18" y="113"/>
                      <a:pt x="17" y="113"/>
                      <a:pt x="16" y="113"/>
                    </a:cubicBezTo>
                    <a:cubicBezTo>
                      <a:pt x="13" y="112"/>
                      <a:pt x="12" y="110"/>
                      <a:pt x="11" y="108"/>
                    </a:cubicBezTo>
                    <a:cubicBezTo>
                      <a:pt x="7" y="94"/>
                      <a:pt x="4" y="80"/>
                      <a:pt x="0" y="66"/>
                    </a:cubicBezTo>
                    <a:cubicBezTo>
                      <a:pt x="0" y="63"/>
                      <a:pt x="0" y="61"/>
                      <a:pt x="3" y="59"/>
                    </a:cubicBezTo>
                    <a:cubicBezTo>
                      <a:pt x="21" y="47"/>
                      <a:pt x="38" y="34"/>
                      <a:pt x="56" y="21"/>
                    </a:cubicBezTo>
                    <a:cubicBezTo>
                      <a:pt x="64" y="15"/>
                      <a:pt x="72" y="9"/>
                      <a:pt x="81" y="3"/>
                    </a:cubicBezTo>
                    <a:cubicBezTo>
                      <a:pt x="82" y="2"/>
                      <a:pt x="84" y="1"/>
                      <a:pt x="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686"/>
              <p:cNvSpPr>
                <a:spLocks/>
              </p:cNvSpPr>
              <p:nvPr/>
            </p:nvSpPr>
            <p:spPr bwMode="auto">
              <a:xfrm>
                <a:off x="19443390" y="14861302"/>
                <a:ext cx="1259839" cy="578927"/>
              </a:xfrm>
              <a:custGeom>
                <a:avLst/>
                <a:gdLst>
                  <a:gd name="T0" fmla="*/ 165 w 165"/>
                  <a:gd name="T1" fmla="*/ 6 h 76"/>
                  <a:gd name="T2" fmla="*/ 161 w 165"/>
                  <a:gd name="T3" fmla="*/ 8 h 76"/>
                  <a:gd name="T4" fmla="*/ 113 w 165"/>
                  <a:gd name="T5" fmla="*/ 33 h 76"/>
                  <a:gd name="T6" fmla="*/ 36 w 165"/>
                  <a:gd name="T7" fmla="*/ 73 h 76"/>
                  <a:gd name="T8" fmla="*/ 25 w 165"/>
                  <a:gd name="T9" fmla="*/ 74 h 76"/>
                  <a:gd name="T10" fmla="*/ 22 w 165"/>
                  <a:gd name="T11" fmla="*/ 73 h 76"/>
                  <a:gd name="T12" fmla="*/ 16 w 165"/>
                  <a:gd name="T13" fmla="*/ 67 h 76"/>
                  <a:gd name="T14" fmla="*/ 1 w 165"/>
                  <a:gd name="T15" fmla="*/ 17 h 76"/>
                  <a:gd name="T16" fmla="*/ 2 w 165"/>
                  <a:gd name="T17" fmla="*/ 11 h 76"/>
                  <a:gd name="T18" fmla="*/ 8 w 165"/>
                  <a:gd name="T19" fmla="*/ 4 h 76"/>
                  <a:gd name="T20" fmla="*/ 13 w 165"/>
                  <a:gd name="T21" fmla="*/ 0 h 76"/>
                  <a:gd name="T22" fmla="*/ 58 w 165"/>
                  <a:gd name="T23" fmla="*/ 2 h 76"/>
                  <a:gd name="T24" fmla="*/ 61 w 165"/>
                  <a:gd name="T25" fmla="*/ 2 h 76"/>
                  <a:gd name="T26" fmla="*/ 111 w 165"/>
                  <a:gd name="T27" fmla="*/ 3 h 76"/>
                  <a:gd name="T28" fmla="*/ 163 w 165"/>
                  <a:gd name="T29" fmla="*/ 5 h 76"/>
                  <a:gd name="T30" fmla="*/ 165 w 165"/>
                  <a:gd name="T31" fmla="*/ 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5" h="76">
                    <a:moveTo>
                      <a:pt x="165" y="6"/>
                    </a:moveTo>
                    <a:cubicBezTo>
                      <a:pt x="163" y="7"/>
                      <a:pt x="162" y="8"/>
                      <a:pt x="161" y="8"/>
                    </a:cubicBezTo>
                    <a:cubicBezTo>
                      <a:pt x="145" y="17"/>
                      <a:pt x="129" y="25"/>
                      <a:pt x="113" y="33"/>
                    </a:cubicBezTo>
                    <a:cubicBezTo>
                      <a:pt x="87" y="47"/>
                      <a:pt x="61" y="60"/>
                      <a:pt x="36" y="73"/>
                    </a:cubicBezTo>
                    <a:cubicBezTo>
                      <a:pt x="32" y="75"/>
                      <a:pt x="29" y="76"/>
                      <a:pt x="25" y="74"/>
                    </a:cubicBezTo>
                    <a:cubicBezTo>
                      <a:pt x="25" y="73"/>
                      <a:pt x="23" y="73"/>
                      <a:pt x="22" y="73"/>
                    </a:cubicBezTo>
                    <a:cubicBezTo>
                      <a:pt x="18" y="73"/>
                      <a:pt x="17" y="70"/>
                      <a:pt x="16" y="67"/>
                    </a:cubicBezTo>
                    <a:cubicBezTo>
                      <a:pt x="11" y="50"/>
                      <a:pt x="6" y="33"/>
                      <a:pt x="1" y="17"/>
                    </a:cubicBezTo>
                    <a:cubicBezTo>
                      <a:pt x="0" y="14"/>
                      <a:pt x="0" y="13"/>
                      <a:pt x="2" y="11"/>
                    </a:cubicBezTo>
                    <a:cubicBezTo>
                      <a:pt x="5" y="9"/>
                      <a:pt x="6" y="7"/>
                      <a:pt x="8" y="4"/>
                    </a:cubicBezTo>
                    <a:cubicBezTo>
                      <a:pt x="9" y="1"/>
                      <a:pt x="10" y="0"/>
                      <a:pt x="13" y="0"/>
                    </a:cubicBezTo>
                    <a:cubicBezTo>
                      <a:pt x="28" y="1"/>
                      <a:pt x="43" y="1"/>
                      <a:pt x="58" y="2"/>
                    </a:cubicBezTo>
                    <a:cubicBezTo>
                      <a:pt x="59" y="2"/>
                      <a:pt x="60" y="2"/>
                      <a:pt x="61" y="2"/>
                    </a:cubicBezTo>
                    <a:cubicBezTo>
                      <a:pt x="78" y="3"/>
                      <a:pt x="95" y="3"/>
                      <a:pt x="111" y="3"/>
                    </a:cubicBezTo>
                    <a:cubicBezTo>
                      <a:pt x="128" y="4"/>
                      <a:pt x="146" y="5"/>
                      <a:pt x="163" y="5"/>
                    </a:cubicBezTo>
                    <a:cubicBezTo>
                      <a:pt x="163" y="5"/>
                      <a:pt x="164" y="5"/>
                      <a:pt x="16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687"/>
              <p:cNvSpPr>
                <a:spLocks/>
              </p:cNvSpPr>
              <p:nvPr/>
            </p:nvSpPr>
            <p:spPr bwMode="auto">
              <a:xfrm>
                <a:off x="22023299" y="18870286"/>
                <a:ext cx="518659" cy="1013958"/>
              </a:xfrm>
              <a:custGeom>
                <a:avLst/>
                <a:gdLst>
                  <a:gd name="T0" fmla="*/ 57 w 68"/>
                  <a:gd name="T1" fmla="*/ 133 h 133"/>
                  <a:gd name="T2" fmla="*/ 54 w 68"/>
                  <a:gd name="T3" fmla="*/ 132 h 133"/>
                  <a:gd name="T4" fmla="*/ 15 w 68"/>
                  <a:gd name="T5" fmla="*/ 119 h 133"/>
                  <a:gd name="T6" fmla="*/ 11 w 68"/>
                  <a:gd name="T7" fmla="*/ 113 h 133"/>
                  <a:gd name="T8" fmla="*/ 2 w 68"/>
                  <a:gd name="T9" fmla="*/ 60 h 133"/>
                  <a:gd name="T10" fmla="*/ 1 w 68"/>
                  <a:gd name="T11" fmla="*/ 50 h 133"/>
                  <a:gd name="T12" fmla="*/ 4 w 68"/>
                  <a:gd name="T13" fmla="*/ 42 h 133"/>
                  <a:gd name="T14" fmla="*/ 43 w 68"/>
                  <a:gd name="T15" fmla="*/ 12 h 133"/>
                  <a:gd name="T16" fmla="*/ 55 w 68"/>
                  <a:gd name="T17" fmla="*/ 3 h 133"/>
                  <a:gd name="T18" fmla="*/ 63 w 68"/>
                  <a:gd name="T19" fmla="*/ 2 h 133"/>
                  <a:gd name="T20" fmla="*/ 68 w 68"/>
                  <a:gd name="T21" fmla="*/ 9 h 133"/>
                  <a:gd name="T22" fmla="*/ 67 w 68"/>
                  <a:gd name="T23" fmla="*/ 64 h 133"/>
                  <a:gd name="T24" fmla="*/ 67 w 68"/>
                  <a:gd name="T25" fmla="*/ 121 h 133"/>
                  <a:gd name="T26" fmla="*/ 63 w 68"/>
                  <a:gd name="T27" fmla="*/ 129 h 133"/>
                  <a:gd name="T28" fmla="*/ 57 w 68"/>
                  <a:gd name="T2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133">
                    <a:moveTo>
                      <a:pt x="57" y="133"/>
                    </a:moveTo>
                    <a:cubicBezTo>
                      <a:pt x="56" y="133"/>
                      <a:pt x="55" y="133"/>
                      <a:pt x="54" y="132"/>
                    </a:cubicBezTo>
                    <a:cubicBezTo>
                      <a:pt x="41" y="128"/>
                      <a:pt x="28" y="123"/>
                      <a:pt x="15" y="119"/>
                    </a:cubicBezTo>
                    <a:cubicBezTo>
                      <a:pt x="12" y="117"/>
                      <a:pt x="11" y="116"/>
                      <a:pt x="11" y="113"/>
                    </a:cubicBezTo>
                    <a:cubicBezTo>
                      <a:pt x="8" y="95"/>
                      <a:pt x="5" y="78"/>
                      <a:pt x="2" y="60"/>
                    </a:cubicBezTo>
                    <a:cubicBezTo>
                      <a:pt x="2" y="57"/>
                      <a:pt x="1" y="53"/>
                      <a:pt x="1" y="50"/>
                    </a:cubicBezTo>
                    <a:cubicBezTo>
                      <a:pt x="0" y="47"/>
                      <a:pt x="1" y="44"/>
                      <a:pt x="4" y="42"/>
                    </a:cubicBezTo>
                    <a:cubicBezTo>
                      <a:pt x="17" y="32"/>
                      <a:pt x="30" y="22"/>
                      <a:pt x="43" y="12"/>
                    </a:cubicBezTo>
                    <a:cubicBezTo>
                      <a:pt x="47" y="9"/>
                      <a:pt x="51" y="6"/>
                      <a:pt x="55" y="3"/>
                    </a:cubicBezTo>
                    <a:cubicBezTo>
                      <a:pt x="58" y="1"/>
                      <a:pt x="60" y="0"/>
                      <a:pt x="63" y="2"/>
                    </a:cubicBezTo>
                    <a:cubicBezTo>
                      <a:pt x="66" y="4"/>
                      <a:pt x="68" y="6"/>
                      <a:pt x="68" y="9"/>
                    </a:cubicBezTo>
                    <a:cubicBezTo>
                      <a:pt x="67" y="27"/>
                      <a:pt x="68" y="46"/>
                      <a:pt x="67" y="64"/>
                    </a:cubicBezTo>
                    <a:cubicBezTo>
                      <a:pt x="67" y="83"/>
                      <a:pt x="67" y="102"/>
                      <a:pt x="67" y="121"/>
                    </a:cubicBezTo>
                    <a:cubicBezTo>
                      <a:pt x="67" y="125"/>
                      <a:pt x="67" y="127"/>
                      <a:pt x="63" y="129"/>
                    </a:cubicBezTo>
                    <a:cubicBezTo>
                      <a:pt x="61" y="130"/>
                      <a:pt x="59" y="132"/>
                      <a:pt x="57" y="1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688"/>
              <p:cNvSpPr>
                <a:spLocks/>
              </p:cNvSpPr>
              <p:nvPr/>
            </p:nvSpPr>
            <p:spPr bwMode="auto">
              <a:xfrm>
                <a:off x="22503476" y="15691208"/>
                <a:ext cx="831527" cy="868390"/>
              </a:xfrm>
              <a:custGeom>
                <a:avLst/>
                <a:gdLst>
                  <a:gd name="T0" fmla="*/ 0 w 109"/>
                  <a:gd name="T1" fmla="*/ 14 h 114"/>
                  <a:gd name="T2" fmla="*/ 4 w 109"/>
                  <a:gd name="T3" fmla="*/ 12 h 114"/>
                  <a:gd name="T4" fmla="*/ 29 w 109"/>
                  <a:gd name="T5" fmla="*/ 1 h 114"/>
                  <a:gd name="T6" fmla="*/ 36 w 109"/>
                  <a:gd name="T7" fmla="*/ 1 h 114"/>
                  <a:gd name="T8" fmla="*/ 82 w 109"/>
                  <a:gd name="T9" fmla="*/ 12 h 114"/>
                  <a:gd name="T10" fmla="*/ 88 w 109"/>
                  <a:gd name="T11" fmla="*/ 18 h 114"/>
                  <a:gd name="T12" fmla="*/ 108 w 109"/>
                  <a:gd name="T13" fmla="*/ 84 h 114"/>
                  <a:gd name="T14" fmla="*/ 106 w 109"/>
                  <a:gd name="T15" fmla="*/ 92 h 114"/>
                  <a:gd name="T16" fmla="*/ 95 w 109"/>
                  <a:gd name="T17" fmla="*/ 111 h 114"/>
                  <a:gd name="T18" fmla="*/ 90 w 109"/>
                  <a:gd name="T19" fmla="*/ 113 h 114"/>
                  <a:gd name="T20" fmla="*/ 83 w 109"/>
                  <a:gd name="T21" fmla="*/ 114 h 114"/>
                  <a:gd name="T22" fmla="*/ 77 w 109"/>
                  <a:gd name="T23" fmla="*/ 112 h 114"/>
                  <a:gd name="T24" fmla="*/ 52 w 109"/>
                  <a:gd name="T25" fmla="*/ 80 h 114"/>
                  <a:gd name="T26" fmla="*/ 4 w 109"/>
                  <a:gd name="T27" fmla="*/ 20 h 114"/>
                  <a:gd name="T28" fmla="*/ 0 w 109"/>
                  <a:gd name="T29" fmla="*/ 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4">
                    <a:moveTo>
                      <a:pt x="0" y="14"/>
                    </a:moveTo>
                    <a:cubicBezTo>
                      <a:pt x="1" y="13"/>
                      <a:pt x="3" y="13"/>
                      <a:pt x="4" y="12"/>
                    </a:cubicBezTo>
                    <a:cubicBezTo>
                      <a:pt x="12" y="9"/>
                      <a:pt x="20" y="5"/>
                      <a:pt x="29" y="1"/>
                    </a:cubicBezTo>
                    <a:cubicBezTo>
                      <a:pt x="31" y="0"/>
                      <a:pt x="34" y="0"/>
                      <a:pt x="36" y="1"/>
                    </a:cubicBezTo>
                    <a:cubicBezTo>
                      <a:pt x="51" y="5"/>
                      <a:pt x="67" y="9"/>
                      <a:pt x="82" y="12"/>
                    </a:cubicBezTo>
                    <a:cubicBezTo>
                      <a:pt x="85" y="13"/>
                      <a:pt x="87" y="15"/>
                      <a:pt x="88" y="18"/>
                    </a:cubicBezTo>
                    <a:cubicBezTo>
                      <a:pt x="94" y="40"/>
                      <a:pt x="101" y="62"/>
                      <a:pt x="108" y="84"/>
                    </a:cubicBezTo>
                    <a:cubicBezTo>
                      <a:pt x="109" y="87"/>
                      <a:pt x="108" y="90"/>
                      <a:pt x="106" y="92"/>
                    </a:cubicBezTo>
                    <a:cubicBezTo>
                      <a:pt x="102" y="98"/>
                      <a:pt x="99" y="104"/>
                      <a:pt x="95" y="111"/>
                    </a:cubicBezTo>
                    <a:cubicBezTo>
                      <a:pt x="94" y="113"/>
                      <a:pt x="92" y="113"/>
                      <a:pt x="90" y="113"/>
                    </a:cubicBezTo>
                    <a:cubicBezTo>
                      <a:pt x="87" y="113"/>
                      <a:pt x="85" y="113"/>
                      <a:pt x="83" y="114"/>
                    </a:cubicBezTo>
                    <a:cubicBezTo>
                      <a:pt x="80" y="114"/>
                      <a:pt x="79" y="114"/>
                      <a:pt x="77" y="112"/>
                    </a:cubicBezTo>
                    <a:cubicBezTo>
                      <a:pt x="69" y="101"/>
                      <a:pt x="61" y="91"/>
                      <a:pt x="52" y="80"/>
                    </a:cubicBezTo>
                    <a:cubicBezTo>
                      <a:pt x="36" y="60"/>
                      <a:pt x="20" y="40"/>
                      <a:pt x="4" y="20"/>
                    </a:cubicBezTo>
                    <a:cubicBezTo>
                      <a:pt x="3" y="18"/>
                      <a:pt x="2" y="16"/>
                      <a:pt x="0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689"/>
              <p:cNvSpPr>
                <a:spLocks/>
              </p:cNvSpPr>
              <p:nvPr/>
            </p:nvSpPr>
            <p:spPr bwMode="auto">
              <a:xfrm>
                <a:off x="21626776" y="16475938"/>
                <a:ext cx="679276" cy="930298"/>
              </a:xfrm>
              <a:custGeom>
                <a:avLst/>
                <a:gdLst>
                  <a:gd name="T0" fmla="*/ 0 w 89"/>
                  <a:gd name="T1" fmla="*/ 26 h 122"/>
                  <a:gd name="T2" fmla="*/ 3 w 89"/>
                  <a:gd name="T3" fmla="*/ 23 h 122"/>
                  <a:gd name="T4" fmla="*/ 22 w 89"/>
                  <a:gd name="T5" fmla="*/ 11 h 122"/>
                  <a:gd name="T6" fmla="*/ 35 w 89"/>
                  <a:gd name="T7" fmla="*/ 3 h 122"/>
                  <a:gd name="T8" fmla="*/ 43 w 89"/>
                  <a:gd name="T9" fmla="*/ 2 h 122"/>
                  <a:gd name="T10" fmla="*/ 49 w 89"/>
                  <a:gd name="T11" fmla="*/ 4 h 122"/>
                  <a:gd name="T12" fmla="*/ 54 w 89"/>
                  <a:gd name="T13" fmla="*/ 9 h 122"/>
                  <a:gd name="T14" fmla="*/ 65 w 89"/>
                  <a:gd name="T15" fmla="*/ 41 h 122"/>
                  <a:gd name="T16" fmla="*/ 83 w 89"/>
                  <a:gd name="T17" fmla="*/ 96 h 122"/>
                  <a:gd name="T18" fmla="*/ 88 w 89"/>
                  <a:gd name="T19" fmla="*/ 114 h 122"/>
                  <a:gd name="T20" fmla="*/ 87 w 89"/>
                  <a:gd name="T21" fmla="*/ 120 h 122"/>
                  <a:gd name="T22" fmla="*/ 81 w 89"/>
                  <a:gd name="T23" fmla="*/ 121 h 122"/>
                  <a:gd name="T24" fmla="*/ 34 w 89"/>
                  <a:gd name="T25" fmla="*/ 103 h 122"/>
                  <a:gd name="T26" fmla="*/ 15 w 89"/>
                  <a:gd name="T27" fmla="*/ 96 h 122"/>
                  <a:gd name="T28" fmla="*/ 9 w 89"/>
                  <a:gd name="T29" fmla="*/ 89 h 122"/>
                  <a:gd name="T30" fmla="*/ 0 w 89"/>
                  <a:gd name="T31" fmla="*/ 29 h 122"/>
                  <a:gd name="T32" fmla="*/ 0 w 89"/>
                  <a:gd name="T33" fmla="*/ 26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" h="122">
                    <a:moveTo>
                      <a:pt x="0" y="26"/>
                    </a:moveTo>
                    <a:cubicBezTo>
                      <a:pt x="1" y="25"/>
                      <a:pt x="2" y="24"/>
                      <a:pt x="3" y="23"/>
                    </a:cubicBezTo>
                    <a:cubicBezTo>
                      <a:pt x="9" y="19"/>
                      <a:pt x="15" y="15"/>
                      <a:pt x="22" y="11"/>
                    </a:cubicBezTo>
                    <a:cubicBezTo>
                      <a:pt x="26" y="8"/>
                      <a:pt x="31" y="6"/>
                      <a:pt x="35" y="3"/>
                    </a:cubicBezTo>
                    <a:cubicBezTo>
                      <a:pt x="38" y="1"/>
                      <a:pt x="40" y="0"/>
                      <a:pt x="43" y="2"/>
                    </a:cubicBezTo>
                    <a:cubicBezTo>
                      <a:pt x="45" y="3"/>
                      <a:pt x="47" y="4"/>
                      <a:pt x="49" y="4"/>
                    </a:cubicBezTo>
                    <a:cubicBezTo>
                      <a:pt x="52" y="4"/>
                      <a:pt x="53" y="6"/>
                      <a:pt x="54" y="9"/>
                    </a:cubicBezTo>
                    <a:cubicBezTo>
                      <a:pt x="58" y="20"/>
                      <a:pt x="61" y="30"/>
                      <a:pt x="65" y="41"/>
                    </a:cubicBezTo>
                    <a:cubicBezTo>
                      <a:pt x="71" y="59"/>
                      <a:pt x="77" y="77"/>
                      <a:pt x="83" y="96"/>
                    </a:cubicBezTo>
                    <a:cubicBezTo>
                      <a:pt x="85" y="102"/>
                      <a:pt x="86" y="108"/>
                      <a:pt x="88" y="114"/>
                    </a:cubicBezTo>
                    <a:cubicBezTo>
                      <a:pt x="89" y="116"/>
                      <a:pt x="89" y="118"/>
                      <a:pt x="87" y="120"/>
                    </a:cubicBezTo>
                    <a:cubicBezTo>
                      <a:pt x="85" y="122"/>
                      <a:pt x="83" y="122"/>
                      <a:pt x="81" y="121"/>
                    </a:cubicBezTo>
                    <a:cubicBezTo>
                      <a:pt x="65" y="115"/>
                      <a:pt x="50" y="109"/>
                      <a:pt x="34" y="103"/>
                    </a:cubicBezTo>
                    <a:cubicBezTo>
                      <a:pt x="28" y="101"/>
                      <a:pt x="22" y="98"/>
                      <a:pt x="15" y="96"/>
                    </a:cubicBezTo>
                    <a:cubicBezTo>
                      <a:pt x="12" y="95"/>
                      <a:pt x="10" y="93"/>
                      <a:pt x="9" y="89"/>
                    </a:cubicBezTo>
                    <a:cubicBezTo>
                      <a:pt x="7" y="69"/>
                      <a:pt x="3" y="49"/>
                      <a:pt x="0" y="29"/>
                    </a:cubicBezTo>
                    <a:cubicBezTo>
                      <a:pt x="0" y="28"/>
                      <a:pt x="0" y="27"/>
                      <a:pt x="0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690"/>
              <p:cNvSpPr>
                <a:spLocks/>
              </p:cNvSpPr>
              <p:nvPr/>
            </p:nvSpPr>
            <p:spPr bwMode="auto">
              <a:xfrm>
                <a:off x="18215340" y="19434154"/>
                <a:ext cx="878374" cy="838273"/>
              </a:xfrm>
              <a:custGeom>
                <a:avLst/>
                <a:gdLst>
                  <a:gd name="T0" fmla="*/ 7 w 115"/>
                  <a:gd name="T1" fmla="*/ 0 h 110"/>
                  <a:gd name="T2" fmla="*/ 115 w 115"/>
                  <a:gd name="T3" fmla="*/ 55 h 110"/>
                  <a:gd name="T4" fmla="*/ 112 w 115"/>
                  <a:gd name="T5" fmla="*/ 57 h 110"/>
                  <a:gd name="T6" fmla="*/ 98 w 115"/>
                  <a:gd name="T7" fmla="*/ 64 h 110"/>
                  <a:gd name="T8" fmla="*/ 13 w 115"/>
                  <a:gd name="T9" fmla="*/ 107 h 110"/>
                  <a:gd name="T10" fmla="*/ 5 w 115"/>
                  <a:gd name="T11" fmla="*/ 107 h 110"/>
                  <a:gd name="T12" fmla="*/ 4 w 115"/>
                  <a:gd name="T13" fmla="*/ 106 h 110"/>
                  <a:gd name="T14" fmla="*/ 0 w 115"/>
                  <a:gd name="T15" fmla="*/ 99 h 110"/>
                  <a:gd name="T16" fmla="*/ 1 w 115"/>
                  <a:gd name="T17" fmla="*/ 82 h 110"/>
                  <a:gd name="T18" fmla="*/ 3 w 115"/>
                  <a:gd name="T19" fmla="*/ 63 h 110"/>
                  <a:gd name="T20" fmla="*/ 6 w 115"/>
                  <a:gd name="T21" fmla="*/ 14 h 110"/>
                  <a:gd name="T22" fmla="*/ 7 w 115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10">
                    <a:moveTo>
                      <a:pt x="7" y="0"/>
                    </a:moveTo>
                    <a:cubicBezTo>
                      <a:pt x="44" y="19"/>
                      <a:pt x="79" y="37"/>
                      <a:pt x="115" y="55"/>
                    </a:cubicBezTo>
                    <a:cubicBezTo>
                      <a:pt x="113" y="56"/>
                      <a:pt x="113" y="57"/>
                      <a:pt x="112" y="57"/>
                    </a:cubicBezTo>
                    <a:cubicBezTo>
                      <a:pt x="107" y="60"/>
                      <a:pt x="103" y="62"/>
                      <a:pt x="98" y="64"/>
                    </a:cubicBezTo>
                    <a:cubicBezTo>
                      <a:pt x="70" y="79"/>
                      <a:pt x="41" y="93"/>
                      <a:pt x="13" y="107"/>
                    </a:cubicBezTo>
                    <a:cubicBezTo>
                      <a:pt x="10" y="109"/>
                      <a:pt x="7" y="110"/>
                      <a:pt x="5" y="107"/>
                    </a:cubicBezTo>
                    <a:cubicBezTo>
                      <a:pt x="5" y="106"/>
                      <a:pt x="4" y="106"/>
                      <a:pt x="4" y="106"/>
                    </a:cubicBezTo>
                    <a:cubicBezTo>
                      <a:pt x="0" y="105"/>
                      <a:pt x="0" y="102"/>
                      <a:pt x="0" y="99"/>
                    </a:cubicBezTo>
                    <a:cubicBezTo>
                      <a:pt x="1" y="94"/>
                      <a:pt x="1" y="88"/>
                      <a:pt x="1" y="82"/>
                    </a:cubicBezTo>
                    <a:cubicBezTo>
                      <a:pt x="2" y="76"/>
                      <a:pt x="2" y="69"/>
                      <a:pt x="3" y="63"/>
                    </a:cubicBezTo>
                    <a:cubicBezTo>
                      <a:pt x="4" y="47"/>
                      <a:pt x="5" y="30"/>
                      <a:pt x="6" y="14"/>
                    </a:cubicBezTo>
                    <a:cubicBezTo>
                      <a:pt x="6" y="10"/>
                      <a:pt x="7" y="6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691"/>
              <p:cNvSpPr>
                <a:spLocks/>
              </p:cNvSpPr>
              <p:nvPr/>
            </p:nvSpPr>
            <p:spPr bwMode="auto">
              <a:xfrm>
                <a:off x="20801941" y="20889837"/>
                <a:ext cx="1060741" cy="829907"/>
              </a:xfrm>
              <a:custGeom>
                <a:avLst/>
                <a:gdLst>
                  <a:gd name="T0" fmla="*/ 139 w 139"/>
                  <a:gd name="T1" fmla="*/ 44 h 109"/>
                  <a:gd name="T2" fmla="*/ 136 w 139"/>
                  <a:gd name="T3" fmla="*/ 47 h 109"/>
                  <a:gd name="T4" fmla="*/ 112 w 139"/>
                  <a:gd name="T5" fmla="*/ 64 h 109"/>
                  <a:gd name="T6" fmla="*/ 56 w 139"/>
                  <a:gd name="T7" fmla="*/ 104 h 109"/>
                  <a:gd name="T8" fmla="*/ 55 w 139"/>
                  <a:gd name="T9" fmla="*/ 105 h 109"/>
                  <a:gd name="T10" fmla="*/ 43 w 139"/>
                  <a:gd name="T11" fmla="*/ 107 h 109"/>
                  <a:gd name="T12" fmla="*/ 6 w 139"/>
                  <a:gd name="T13" fmla="*/ 99 h 109"/>
                  <a:gd name="T14" fmla="*/ 1 w 139"/>
                  <a:gd name="T15" fmla="*/ 94 h 109"/>
                  <a:gd name="T16" fmla="*/ 4 w 139"/>
                  <a:gd name="T17" fmla="*/ 88 h 109"/>
                  <a:gd name="T18" fmla="*/ 41 w 139"/>
                  <a:gd name="T19" fmla="*/ 59 h 109"/>
                  <a:gd name="T20" fmla="*/ 111 w 139"/>
                  <a:gd name="T21" fmla="*/ 5 h 109"/>
                  <a:gd name="T22" fmla="*/ 114 w 139"/>
                  <a:gd name="T23" fmla="*/ 3 h 109"/>
                  <a:gd name="T24" fmla="*/ 121 w 139"/>
                  <a:gd name="T25" fmla="*/ 2 h 109"/>
                  <a:gd name="T26" fmla="*/ 122 w 139"/>
                  <a:gd name="T27" fmla="*/ 3 h 109"/>
                  <a:gd name="T28" fmla="*/ 130 w 139"/>
                  <a:gd name="T29" fmla="*/ 11 h 109"/>
                  <a:gd name="T30" fmla="*/ 138 w 139"/>
                  <a:gd name="T31" fmla="*/ 40 h 109"/>
                  <a:gd name="T32" fmla="*/ 139 w 139"/>
                  <a:gd name="T33" fmla="*/ 4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9" h="109">
                    <a:moveTo>
                      <a:pt x="139" y="44"/>
                    </a:moveTo>
                    <a:cubicBezTo>
                      <a:pt x="138" y="45"/>
                      <a:pt x="137" y="46"/>
                      <a:pt x="136" y="47"/>
                    </a:cubicBezTo>
                    <a:cubicBezTo>
                      <a:pt x="128" y="53"/>
                      <a:pt x="120" y="58"/>
                      <a:pt x="112" y="64"/>
                    </a:cubicBezTo>
                    <a:cubicBezTo>
                      <a:pt x="93" y="77"/>
                      <a:pt x="74" y="91"/>
                      <a:pt x="56" y="104"/>
                    </a:cubicBezTo>
                    <a:cubicBezTo>
                      <a:pt x="56" y="104"/>
                      <a:pt x="55" y="104"/>
                      <a:pt x="55" y="105"/>
                    </a:cubicBezTo>
                    <a:cubicBezTo>
                      <a:pt x="52" y="108"/>
                      <a:pt x="48" y="109"/>
                      <a:pt x="43" y="107"/>
                    </a:cubicBezTo>
                    <a:cubicBezTo>
                      <a:pt x="31" y="104"/>
                      <a:pt x="18" y="102"/>
                      <a:pt x="6" y="99"/>
                    </a:cubicBezTo>
                    <a:cubicBezTo>
                      <a:pt x="3" y="98"/>
                      <a:pt x="1" y="97"/>
                      <a:pt x="1" y="94"/>
                    </a:cubicBezTo>
                    <a:cubicBezTo>
                      <a:pt x="0" y="90"/>
                      <a:pt x="2" y="89"/>
                      <a:pt x="4" y="88"/>
                    </a:cubicBezTo>
                    <a:cubicBezTo>
                      <a:pt x="16" y="78"/>
                      <a:pt x="28" y="69"/>
                      <a:pt x="41" y="59"/>
                    </a:cubicBezTo>
                    <a:cubicBezTo>
                      <a:pt x="64" y="41"/>
                      <a:pt x="88" y="23"/>
                      <a:pt x="111" y="5"/>
                    </a:cubicBezTo>
                    <a:cubicBezTo>
                      <a:pt x="112" y="4"/>
                      <a:pt x="113" y="3"/>
                      <a:pt x="114" y="3"/>
                    </a:cubicBezTo>
                    <a:cubicBezTo>
                      <a:pt x="116" y="1"/>
                      <a:pt x="118" y="0"/>
                      <a:pt x="121" y="2"/>
                    </a:cubicBezTo>
                    <a:cubicBezTo>
                      <a:pt x="121" y="2"/>
                      <a:pt x="122" y="2"/>
                      <a:pt x="122" y="3"/>
                    </a:cubicBezTo>
                    <a:cubicBezTo>
                      <a:pt x="128" y="3"/>
                      <a:pt x="129" y="6"/>
                      <a:pt x="130" y="11"/>
                    </a:cubicBezTo>
                    <a:cubicBezTo>
                      <a:pt x="132" y="20"/>
                      <a:pt x="135" y="30"/>
                      <a:pt x="138" y="40"/>
                    </a:cubicBezTo>
                    <a:cubicBezTo>
                      <a:pt x="138" y="41"/>
                      <a:pt x="138" y="42"/>
                      <a:pt x="139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692"/>
              <p:cNvSpPr>
                <a:spLocks/>
              </p:cNvSpPr>
              <p:nvPr/>
            </p:nvSpPr>
            <p:spPr bwMode="auto">
              <a:xfrm>
                <a:off x="23694718" y="17734184"/>
                <a:ext cx="793046" cy="1029017"/>
              </a:xfrm>
              <a:custGeom>
                <a:avLst/>
                <a:gdLst>
                  <a:gd name="T0" fmla="*/ 31 w 104"/>
                  <a:gd name="T1" fmla="*/ 0 h 135"/>
                  <a:gd name="T2" fmla="*/ 38 w 104"/>
                  <a:gd name="T3" fmla="*/ 7 h 135"/>
                  <a:gd name="T4" fmla="*/ 93 w 104"/>
                  <a:gd name="T5" fmla="*/ 76 h 135"/>
                  <a:gd name="T6" fmla="*/ 99 w 104"/>
                  <a:gd name="T7" fmla="*/ 91 h 135"/>
                  <a:gd name="T8" fmla="*/ 104 w 104"/>
                  <a:gd name="T9" fmla="*/ 128 h 135"/>
                  <a:gd name="T10" fmla="*/ 101 w 104"/>
                  <a:gd name="T11" fmla="*/ 134 h 135"/>
                  <a:gd name="T12" fmla="*/ 96 w 104"/>
                  <a:gd name="T13" fmla="*/ 134 h 135"/>
                  <a:gd name="T14" fmla="*/ 81 w 104"/>
                  <a:gd name="T15" fmla="*/ 121 h 135"/>
                  <a:gd name="T16" fmla="*/ 17 w 104"/>
                  <a:gd name="T17" fmla="*/ 67 h 135"/>
                  <a:gd name="T18" fmla="*/ 3 w 104"/>
                  <a:gd name="T19" fmla="*/ 56 h 135"/>
                  <a:gd name="T20" fmla="*/ 0 w 104"/>
                  <a:gd name="T21" fmla="*/ 49 h 135"/>
                  <a:gd name="T22" fmla="*/ 0 w 104"/>
                  <a:gd name="T23" fmla="*/ 32 h 135"/>
                  <a:gd name="T24" fmla="*/ 2 w 104"/>
                  <a:gd name="T25" fmla="*/ 27 h 135"/>
                  <a:gd name="T26" fmla="*/ 30 w 104"/>
                  <a:gd name="T27" fmla="*/ 1 h 135"/>
                  <a:gd name="T28" fmla="*/ 31 w 104"/>
                  <a:gd name="T2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4" h="135">
                    <a:moveTo>
                      <a:pt x="31" y="0"/>
                    </a:moveTo>
                    <a:cubicBezTo>
                      <a:pt x="34" y="2"/>
                      <a:pt x="36" y="5"/>
                      <a:pt x="38" y="7"/>
                    </a:cubicBezTo>
                    <a:cubicBezTo>
                      <a:pt x="56" y="30"/>
                      <a:pt x="74" y="53"/>
                      <a:pt x="93" y="76"/>
                    </a:cubicBezTo>
                    <a:cubicBezTo>
                      <a:pt x="97" y="80"/>
                      <a:pt x="98" y="86"/>
                      <a:pt x="99" y="91"/>
                    </a:cubicBezTo>
                    <a:cubicBezTo>
                      <a:pt x="100" y="104"/>
                      <a:pt x="102" y="116"/>
                      <a:pt x="104" y="128"/>
                    </a:cubicBezTo>
                    <a:cubicBezTo>
                      <a:pt x="104" y="130"/>
                      <a:pt x="104" y="132"/>
                      <a:pt x="101" y="134"/>
                    </a:cubicBezTo>
                    <a:cubicBezTo>
                      <a:pt x="99" y="135"/>
                      <a:pt x="98" y="135"/>
                      <a:pt x="96" y="134"/>
                    </a:cubicBezTo>
                    <a:cubicBezTo>
                      <a:pt x="91" y="129"/>
                      <a:pt x="86" y="125"/>
                      <a:pt x="81" y="121"/>
                    </a:cubicBezTo>
                    <a:cubicBezTo>
                      <a:pt x="59" y="103"/>
                      <a:pt x="38" y="85"/>
                      <a:pt x="17" y="67"/>
                    </a:cubicBezTo>
                    <a:cubicBezTo>
                      <a:pt x="12" y="63"/>
                      <a:pt x="8" y="60"/>
                      <a:pt x="3" y="56"/>
                    </a:cubicBezTo>
                    <a:cubicBezTo>
                      <a:pt x="1" y="54"/>
                      <a:pt x="0" y="52"/>
                      <a:pt x="0" y="49"/>
                    </a:cubicBezTo>
                    <a:cubicBezTo>
                      <a:pt x="0" y="44"/>
                      <a:pt x="0" y="38"/>
                      <a:pt x="0" y="32"/>
                    </a:cubicBezTo>
                    <a:cubicBezTo>
                      <a:pt x="0" y="30"/>
                      <a:pt x="1" y="28"/>
                      <a:pt x="2" y="27"/>
                    </a:cubicBezTo>
                    <a:cubicBezTo>
                      <a:pt x="11" y="18"/>
                      <a:pt x="21" y="9"/>
                      <a:pt x="30" y="1"/>
                    </a:cubicBezTo>
                    <a:cubicBezTo>
                      <a:pt x="30" y="0"/>
                      <a:pt x="30" y="0"/>
                      <a:pt x="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693"/>
              <p:cNvSpPr>
                <a:spLocks/>
              </p:cNvSpPr>
              <p:nvPr/>
            </p:nvSpPr>
            <p:spPr bwMode="auto">
              <a:xfrm>
                <a:off x="19672604" y="15804986"/>
                <a:ext cx="946970" cy="724495"/>
              </a:xfrm>
              <a:custGeom>
                <a:avLst/>
                <a:gdLst>
                  <a:gd name="T0" fmla="*/ 124 w 124"/>
                  <a:gd name="T1" fmla="*/ 28 h 95"/>
                  <a:gd name="T2" fmla="*/ 121 w 124"/>
                  <a:gd name="T3" fmla="*/ 31 h 95"/>
                  <a:gd name="T4" fmla="*/ 29 w 124"/>
                  <a:gd name="T5" fmla="*/ 92 h 95"/>
                  <a:gd name="T6" fmla="*/ 22 w 124"/>
                  <a:gd name="T7" fmla="*/ 93 h 95"/>
                  <a:gd name="T8" fmla="*/ 20 w 124"/>
                  <a:gd name="T9" fmla="*/ 92 h 95"/>
                  <a:gd name="T10" fmla="*/ 14 w 124"/>
                  <a:gd name="T11" fmla="*/ 83 h 95"/>
                  <a:gd name="T12" fmla="*/ 0 w 124"/>
                  <a:gd name="T13" fmla="*/ 6 h 95"/>
                  <a:gd name="T14" fmla="*/ 0 w 124"/>
                  <a:gd name="T15" fmla="*/ 0 h 95"/>
                  <a:gd name="T16" fmla="*/ 124 w 124"/>
                  <a:gd name="T17" fmla="*/ 2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4" h="95">
                    <a:moveTo>
                      <a:pt x="124" y="28"/>
                    </a:moveTo>
                    <a:cubicBezTo>
                      <a:pt x="123" y="29"/>
                      <a:pt x="122" y="30"/>
                      <a:pt x="121" y="31"/>
                    </a:cubicBezTo>
                    <a:cubicBezTo>
                      <a:pt x="90" y="51"/>
                      <a:pt x="59" y="72"/>
                      <a:pt x="29" y="92"/>
                    </a:cubicBezTo>
                    <a:cubicBezTo>
                      <a:pt x="26" y="94"/>
                      <a:pt x="24" y="95"/>
                      <a:pt x="22" y="93"/>
                    </a:cubicBezTo>
                    <a:cubicBezTo>
                      <a:pt x="21" y="92"/>
                      <a:pt x="21" y="92"/>
                      <a:pt x="20" y="92"/>
                    </a:cubicBezTo>
                    <a:cubicBezTo>
                      <a:pt x="15" y="91"/>
                      <a:pt x="14" y="88"/>
                      <a:pt x="14" y="83"/>
                    </a:cubicBezTo>
                    <a:cubicBezTo>
                      <a:pt x="9" y="57"/>
                      <a:pt x="4" y="31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4" y="0"/>
                      <a:pt x="120" y="26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694"/>
              <p:cNvSpPr>
                <a:spLocks/>
              </p:cNvSpPr>
              <p:nvPr/>
            </p:nvSpPr>
            <p:spPr bwMode="auto">
              <a:xfrm>
                <a:off x="21817508" y="17536746"/>
                <a:ext cx="625737" cy="891815"/>
              </a:xfrm>
              <a:custGeom>
                <a:avLst/>
                <a:gdLst>
                  <a:gd name="T0" fmla="*/ 0 w 82"/>
                  <a:gd name="T1" fmla="*/ 52 h 117"/>
                  <a:gd name="T2" fmla="*/ 4 w 82"/>
                  <a:gd name="T3" fmla="*/ 46 h 117"/>
                  <a:gd name="T4" fmla="*/ 25 w 82"/>
                  <a:gd name="T5" fmla="*/ 29 h 117"/>
                  <a:gd name="T6" fmla="*/ 58 w 82"/>
                  <a:gd name="T7" fmla="*/ 3 h 117"/>
                  <a:gd name="T8" fmla="*/ 71 w 82"/>
                  <a:gd name="T9" fmla="*/ 9 h 117"/>
                  <a:gd name="T10" fmla="*/ 82 w 82"/>
                  <a:gd name="T11" fmla="*/ 76 h 117"/>
                  <a:gd name="T12" fmla="*/ 79 w 82"/>
                  <a:gd name="T13" fmla="*/ 81 h 117"/>
                  <a:gd name="T14" fmla="*/ 61 w 82"/>
                  <a:gd name="T15" fmla="*/ 94 h 117"/>
                  <a:gd name="T16" fmla="*/ 31 w 82"/>
                  <a:gd name="T17" fmla="*/ 114 h 117"/>
                  <a:gd name="T18" fmla="*/ 23 w 82"/>
                  <a:gd name="T19" fmla="*/ 114 h 117"/>
                  <a:gd name="T20" fmla="*/ 15 w 82"/>
                  <a:gd name="T21" fmla="*/ 110 h 117"/>
                  <a:gd name="T22" fmla="*/ 8 w 82"/>
                  <a:gd name="T23" fmla="*/ 103 h 117"/>
                  <a:gd name="T24" fmla="*/ 3 w 82"/>
                  <a:gd name="T25" fmla="*/ 71 h 117"/>
                  <a:gd name="T26" fmla="*/ 1 w 82"/>
                  <a:gd name="T27" fmla="*/ 55 h 117"/>
                  <a:gd name="T28" fmla="*/ 0 w 82"/>
                  <a:gd name="T29" fmla="*/ 52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2" h="117">
                    <a:moveTo>
                      <a:pt x="0" y="52"/>
                    </a:moveTo>
                    <a:cubicBezTo>
                      <a:pt x="0" y="49"/>
                      <a:pt x="2" y="47"/>
                      <a:pt x="4" y="46"/>
                    </a:cubicBezTo>
                    <a:cubicBezTo>
                      <a:pt x="11" y="40"/>
                      <a:pt x="18" y="35"/>
                      <a:pt x="25" y="29"/>
                    </a:cubicBezTo>
                    <a:cubicBezTo>
                      <a:pt x="36" y="21"/>
                      <a:pt x="47" y="12"/>
                      <a:pt x="58" y="3"/>
                    </a:cubicBezTo>
                    <a:cubicBezTo>
                      <a:pt x="63" y="0"/>
                      <a:pt x="70" y="3"/>
                      <a:pt x="71" y="9"/>
                    </a:cubicBezTo>
                    <a:cubicBezTo>
                      <a:pt x="75" y="31"/>
                      <a:pt x="78" y="53"/>
                      <a:pt x="82" y="76"/>
                    </a:cubicBezTo>
                    <a:cubicBezTo>
                      <a:pt x="82" y="78"/>
                      <a:pt x="81" y="80"/>
                      <a:pt x="79" y="81"/>
                    </a:cubicBezTo>
                    <a:cubicBezTo>
                      <a:pt x="73" y="85"/>
                      <a:pt x="67" y="90"/>
                      <a:pt x="61" y="94"/>
                    </a:cubicBezTo>
                    <a:cubicBezTo>
                      <a:pt x="51" y="100"/>
                      <a:pt x="41" y="107"/>
                      <a:pt x="31" y="114"/>
                    </a:cubicBezTo>
                    <a:cubicBezTo>
                      <a:pt x="27" y="117"/>
                      <a:pt x="27" y="116"/>
                      <a:pt x="23" y="114"/>
                    </a:cubicBezTo>
                    <a:cubicBezTo>
                      <a:pt x="21" y="112"/>
                      <a:pt x="18" y="111"/>
                      <a:pt x="15" y="110"/>
                    </a:cubicBezTo>
                    <a:cubicBezTo>
                      <a:pt x="10" y="109"/>
                      <a:pt x="9" y="107"/>
                      <a:pt x="8" y="103"/>
                    </a:cubicBezTo>
                    <a:cubicBezTo>
                      <a:pt x="7" y="92"/>
                      <a:pt x="5" y="82"/>
                      <a:pt x="3" y="71"/>
                    </a:cubicBezTo>
                    <a:cubicBezTo>
                      <a:pt x="3" y="66"/>
                      <a:pt x="2" y="60"/>
                      <a:pt x="1" y="55"/>
                    </a:cubicBezTo>
                    <a:cubicBezTo>
                      <a:pt x="1" y="54"/>
                      <a:pt x="1" y="53"/>
                      <a:pt x="0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695"/>
              <p:cNvSpPr>
                <a:spLocks/>
              </p:cNvSpPr>
              <p:nvPr/>
            </p:nvSpPr>
            <p:spPr bwMode="auto">
              <a:xfrm>
                <a:off x="19794739" y="19151383"/>
                <a:ext cx="587255" cy="900181"/>
              </a:xfrm>
              <a:custGeom>
                <a:avLst/>
                <a:gdLst>
                  <a:gd name="T0" fmla="*/ 1 w 77"/>
                  <a:gd name="T1" fmla="*/ 44 h 118"/>
                  <a:gd name="T2" fmla="*/ 4 w 77"/>
                  <a:gd name="T3" fmla="*/ 38 h 118"/>
                  <a:gd name="T4" fmla="*/ 26 w 77"/>
                  <a:gd name="T5" fmla="*/ 23 h 118"/>
                  <a:gd name="T6" fmla="*/ 56 w 77"/>
                  <a:gd name="T7" fmla="*/ 4 h 118"/>
                  <a:gd name="T8" fmla="*/ 69 w 77"/>
                  <a:gd name="T9" fmla="*/ 9 h 118"/>
                  <a:gd name="T10" fmla="*/ 73 w 77"/>
                  <a:gd name="T11" fmla="*/ 45 h 118"/>
                  <a:gd name="T12" fmla="*/ 77 w 77"/>
                  <a:gd name="T13" fmla="*/ 73 h 118"/>
                  <a:gd name="T14" fmla="*/ 74 w 77"/>
                  <a:gd name="T15" fmla="*/ 79 h 118"/>
                  <a:gd name="T16" fmla="*/ 28 w 77"/>
                  <a:gd name="T17" fmla="*/ 117 h 118"/>
                  <a:gd name="T18" fmla="*/ 22 w 77"/>
                  <a:gd name="T19" fmla="*/ 117 h 118"/>
                  <a:gd name="T20" fmla="*/ 13 w 77"/>
                  <a:gd name="T21" fmla="*/ 113 h 118"/>
                  <a:gd name="T22" fmla="*/ 9 w 77"/>
                  <a:gd name="T23" fmla="*/ 109 h 118"/>
                  <a:gd name="T24" fmla="*/ 5 w 77"/>
                  <a:gd name="T25" fmla="*/ 82 h 118"/>
                  <a:gd name="T26" fmla="*/ 1 w 77"/>
                  <a:gd name="T27" fmla="*/ 46 h 118"/>
                  <a:gd name="T28" fmla="*/ 1 w 77"/>
                  <a:gd name="T29" fmla="*/ 4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7" h="118">
                    <a:moveTo>
                      <a:pt x="1" y="44"/>
                    </a:moveTo>
                    <a:cubicBezTo>
                      <a:pt x="0" y="41"/>
                      <a:pt x="2" y="39"/>
                      <a:pt x="4" y="38"/>
                    </a:cubicBezTo>
                    <a:cubicBezTo>
                      <a:pt x="12" y="33"/>
                      <a:pt x="19" y="28"/>
                      <a:pt x="26" y="23"/>
                    </a:cubicBezTo>
                    <a:cubicBezTo>
                      <a:pt x="36" y="16"/>
                      <a:pt x="46" y="10"/>
                      <a:pt x="56" y="4"/>
                    </a:cubicBezTo>
                    <a:cubicBezTo>
                      <a:pt x="61" y="0"/>
                      <a:pt x="68" y="3"/>
                      <a:pt x="69" y="9"/>
                    </a:cubicBezTo>
                    <a:cubicBezTo>
                      <a:pt x="70" y="21"/>
                      <a:pt x="72" y="33"/>
                      <a:pt x="73" y="45"/>
                    </a:cubicBezTo>
                    <a:cubicBezTo>
                      <a:pt x="74" y="54"/>
                      <a:pt x="75" y="64"/>
                      <a:pt x="77" y="73"/>
                    </a:cubicBezTo>
                    <a:cubicBezTo>
                      <a:pt x="77" y="76"/>
                      <a:pt x="76" y="78"/>
                      <a:pt x="74" y="79"/>
                    </a:cubicBezTo>
                    <a:cubicBezTo>
                      <a:pt x="59" y="92"/>
                      <a:pt x="43" y="104"/>
                      <a:pt x="28" y="117"/>
                    </a:cubicBezTo>
                    <a:cubicBezTo>
                      <a:pt x="26" y="118"/>
                      <a:pt x="25" y="118"/>
                      <a:pt x="22" y="117"/>
                    </a:cubicBezTo>
                    <a:cubicBezTo>
                      <a:pt x="19" y="115"/>
                      <a:pt x="16" y="114"/>
                      <a:pt x="13" y="113"/>
                    </a:cubicBezTo>
                    <a:cubicBezTo>
                      <a:pt x="10" y="113"/>
                      <a:pt x="9" y="111"/>
                      <a:pt x="9" y="109"/>
                    </a:cubicBezTo>
                    <a:cubicBezTo>
                      <a:pt x="8" y="100"/>
                      <a:pt x="7" y="91"/>
                      <a:pt x="5" y="82"/>
                    </a:cubicBezTo>
                    <a:cubicBezTo>
                      <a:pt x="4" y="70"/>
                      <a:pt x="2" y="58"/>
                      <a:pt x="1" y="46"/>
                    </a:cubicBezTo>
                    <a:cubicBezTo>
                      <a:pt x="1" y="45"/>
                      <a:pt x="1" y="44"/>
                      <a:pt x="1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696"/>
              <p:cNvSpPr>
                <a:spLocks/>
              </p:cNvSpPr>
              <p:nvPr/>
            </p:nvSpPr>
            <p:spPr bwMode="auto">
              <a:xfrm>
                <a:off x="18352534" y="18100614"/>
                <a:ext cx="900124" cy="776364"/>
              </a:xfrm>
              <a:custGeom>
                <a:avLst/>
                <a:gdLst>
                  <a:gd name="T0" fmla="*/ 89 w 118"/>
                  <a:gd name="T1" fmla="*/ 0 h 102"/>
                  <a:gd name="T2" fmla="*/ 94 w 118"/>
                  <a:gd name="T3" fmla="*/ 11 h 102"/>
                  <a:gd name="T4" fmla="*/ 115 w 118"/>
                  <a:gd name="T5" fmla="*/ 56 h 102"/>
                  <a:gd name="T6" fmla="*/ 115 w 118"/>
                  <a:gd name="T7" fmla="*/ 64 h 102"/>
                  <a:gd name="T8" fmla="*/ 113 w 118"/>
                  <a:gd name="T9" fmla="*/ 69 h 102"/>
                  <a:gd name="T10" fmla="*/ 108 w 118"/>
                  <a:gd name="T11" fmla="*/ 74 h 102"/>
                  <a:gd name="T12" fmla="*/ 74 w 118"/>
                  <a:gd name="T13" fmla="*/ 83 h 102"/>
                  <a:gd name="T14" fmla="*/ 14 w 118"/>
                  <a:gd name="T15" fmla="*/ 99 h 102"/>
                  <a:gd name="T16" fmla="*/ 8 w 118"/>
                  <a:gd name="T17" fmla="*/ 101 h 102"/>
                  <a:gd name="T18" fmla="*/ 2 w 118"/>
                  <a:gd name="T19" fmla="*/ 99 h 102"/>
                  <a:gd name="T20" fmla="*/ 1 w 118"/>
                  <a:gd name="T21" fmla="*/ 93 h 102"/>
                  <a:gd name="T22" fmla="*/ 12 w 118"/>
                  <a:gd name="T23" fmla="*/ 67 h 102"/>
                  <a:gd name="T24" fmla="*/ 15 w 118"/>
                  <a:gd name="T25" fmla="*/ 63 h 102"/>
                  <a:gd name="T26" fmla="*/ 58 w 118"/>
                  <a:gd name="T27" fmla="*/ 26 h 102"/>
                  <a:gd name="T28" fmla="*/ 83 w 118"/>
                  <a:gd name="T29" fmla="*/ 5 h 102"/>
                  <a:gd name="T30" fmla="*/ 89 w 118"/>
                  <a:gd name="T31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8" h="102">
                    <a:moveTo>
                      <a:pt x="89" y="0"/>
                    </a:moveTo>
                    <a:cubicBezTo>
                      <a:pt x="91" y="4"/>
                      <a:pt x="93" y="8"/>
                      <a:pt x="94" y="11"/>
                    </a:cubicBezTo>
                    <a:cubicBezTo>
                      <a:pt x="101" y="26"/>
                      <a:pt x="108" y="41"/>
                      <a:pt x="115" y="56"/>
                    </a:cubicBezTo>
                    <a:cubicBezTo>
                      <a:pt x="117" y="59"/>
                      <a:pt x="118" y="62"/>
                      <a:pt x="115" y="64"/>
                    </a:cubicBezTo>
                    <a:cubicBezTo>
                      <a:pt x="114" y="66"/>
                      <a:pt x="113" y="68"/>
                      <a:pt x="113" y="69"/>
                    </a:cubicBezTo>
                    <a:cubicBezTo>
                      <a:pt x="112" y="72"/>
                      <a:pt x="111" y="73"/>
                      <a:pt x="108" y="74"/>
                    </a:cubicBezTo>
                    <a:cubicBezTo>
                      <a:pt x="97" y="77"/>
                      <a:pt x="85" y="80"/>
                      <a:pt x="74" y="83"/>
                    </a:cubicBezTo>
                    <a:cubicBezTo>
                      <a:pt x="54" y="89"/>
                      <a:pt x="34" y="94"/>
                      <a:pt x="14" y="99"/>
                    </a:cubicBezTo>
                    <a:cubicBezTo>
                      <a:pt x="12" y="100"/>
                      <a:pt x="10" y="100"/>
                      <a:pt x="8" y="101"/>
                    </a:cubicBezTo>
                    <a:cubicBezTo>
                      <a:pt x="6" y="102"/>
                      <a:pt x="4" y="101"/>
                      <a:pt x="2" y="99"/>
                    </a:cubicBezTo>
                    <a:cubicBezTo>
                      <a:pt x="0" y="97"/>
                      <a:pt x="0" y="95"/>
                      <a:pt x="1" y="93"/>
                    </a:cubicBezTo>
                    <a:cubicBezTo>
                      <a:pt x="4" y="84"/>
                      <a:pt x="8" y="76"/>
                      <a:pt x="12" y="67"/>
                    </a:cubicBezTo>
                    <a:cubicBezTo>
                      <a:pt x="13" y="65"/>
                      <a:pt x="14" y="64"/>
                      <a:pt x="15" y="63"/>
                    </a:cubicBezTo>
                    <a:cubicBezTo>
                      <a:pt x="30" y="50"/>
                      <a:pt x="44" y="38"/>
                      <a:pt x="58" y="26"/>
                    </a:cubicBezTo>
                    <a:cubicBezTo>
                      <a:pt x="67" y="19"/>
                      <a:pt x="75" y="12"/>
                      <a:pt x="83" y="5"/>
                    </a:cubicBezTo>
                    <a:cubicBezTo>
                      <a:pt x="85" y="4"/>
                      <a:pt x="86" y="2"/>
                      <a:pt x="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697"/>
              <p:cNvSpPr>
                <a:spLocks/>
              </p:cNvSpPr>
              <p:nvPr/>
            </p:nvSpPr>
            <p:spPr bwMode="auto">
              <a:xfrm>
                <a:off x="18712249" y="21164241"/>
                <a:ext cx="921874" cy="776364"/>
              </a:xfrm>
              <a:custGeom>
                <a:avLst/>
                <a:gdLst>
                  <a:gd name="T0" fmla="*/ 0 w 121"/>
                  <a:gd name="T1" fmla="*/ 52 h 102"/>
                  <a:gd name="T2" fmla="*/ 3 w 121"/>
                  <a:gd name="T3" fmla="*/ 50 h 102"/>
                  <a:gd name="T4" fmla="*/ 74 w 121"/>
                  <a:gd name="T5" fmla="*/ 3 h 102"/>
                  <a:gd name="T6" fmla="*/ 76 w 121"/>
                  <a:gd name="T7" fmla="*/ 2 h 102"/>
                  <a:gd name="T8" fmla="*/ 82 w 121"/>
                  <a:gd name="T9" fmla="*/ 2 h 102"/>
                  <a:gd name="T10" fmla="*/ 88 w 121"/>
                  <a:gd name="T11" fmla="*/ 4 h 102"/>
                  <a:gd name="T12" fmla="*/ 93 w 121"/>
                  <a:gd name="T13" fmla="*/ 8 h 102"/>
                  <a:gd name="T14" fmla="*/ 105 w 121"/>
                  <a:gd name="T15" fmla="*/ 50 h 102"/>
                  <a:gd name="T16" fmla="*/ 120 w 121"/>
                  <a:gd name="T17" fmla="*/ 99 h 102"/>
                  <a:gd name="T18" fmla="*/ 121 w 121"/>
                  <a:gd name="T19" fmla="*/ 102 h 102"/>
                  <a:gd name="T20" fmla="*/ 0 w 121"/>
                  <a:gd name="T21" fmla="*/ 5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1" h="102">
                    <a:moveTo>
                      <a:pt x="0" y="52"/>
                    </a:moveTo>
                    <a:cubicBezTo>
                      <a:pt x="1" y="51"/>
                      <a:pt x="2" y="50"/>
                      <a:pt x="3" y="50"/>
                    </a:cubicBezTo>
                    <a:cubicBezTo>
                      <a:pt x="27" y="34"/>
                      <a:pt x="51" y="19"/>
                      <a:pt x="74" y="3"/>
                    </a:cubicBezTo>
                    <a:cubicBezTo>
                      <a:pt x="75" y="3"/>
                      <a:pt x="76" y="2"/>
                      <a:pt x="76" y="2"/>
                    </a:cubicBezTo>
                    <a:cubicBezTo>
                      <a:pt x="78" y="0"/>
                      <a:pt x="80" y="0"/>
                      <a:pt x="82" y="2"/>
                    </a:cubicBezTo>
                    <a:cubicBezTo>
                      <a:pt x="84" y="3"/>
                      <a:pt x="86" y="3"/>
                      <a:pt x="88" y="4"/>
                    </a:cubicBezTo>
                    <a:cubicBezTo>
                      <a:pt x="91" y="4"/>
                      <a:pt x="92" y="5"/>
                      <a:pt x="93" y="8"/>
                    </a:cubicBezTo>
                    <a:cubicBezTo>
                      <a:pt x="97" y="22"/>
                      <a:pt x="101" y="36"/>
                      <a:pt x="105" y="50"/>
                    </a:cubicBezTo>
                    <a:cubicBezTo>
                      <a:pt x="110" y="66"/>
                      <a:pt x="115" y="82"/>
                      <a:pt x="120" y="99"/>
                    </a:cubicBezTo>
                    <a:cubicBezTo>
                      <a:pt x="120" y="100"/>
                      <a:pt x="121" y="101"/>
                      <a:pt x="121" y="102"/>
                    </a:cubicBezTo>
                    <a:cubicBezTo>
                      <a:pt x="117" y="102"/>
                      <a:pt x="5" y="55"/>
                      <a:pt x="0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698"/>
              <p:cNvSpPr>
                <a:spLocks/>
              </p:cNvSpPr>
              <p:nvPr/>
            </p:nvSpPr>
            <p:spPr bwMode="auto">
              <a:xfrm>
                <a:off x="17720105" y="15912071"/>
                <a:ext cx="747872" cy="686011"/>
              </a:xfrm>
              <a:custGeom>
                <a:avLst/>
                <a:gdLst>
                  <a:gd name="T0" fmla="*/ 92 w 98"/>
                  <a:gd name="T1" fmla="*/ 0 h 90"/>
                  <a:gd name="T2" fmla="*/ 94 w 98"/>
                  <a:gd name="T3" fmla="*/ 14 h 90"/>
                  <a:gd name="T4" fmla="*/ 96 w 98"/>
                  <a:gd name="T5" fmla="*/ 49 h 90"/>
                  <a:gd name="T6" fmla="*/ 98 w 98"/>
                  <a:gd name="T7" fmla="*/ 62 h 90"/>
                  <a:gd name="T8" fmla="*/ 95 w 98"/>
                  <a:gd name="T9" fmla="*/ 67 h 90"/>
                  <a:gd name="T10" fmla="*/ 87 w 98"/>
                  <a:gd name="T11" fmla="*/ 77 h 90"/>
                  <a:gd name="T12" fmla="*/ 82 w 98"/>
                  <a:gd name="T13" fmla="*/ 80 h 90"/>
                  <a:gd name="T14" fmla="*/ 38 w 98"/>
                  <a:gd name="T15" fmla="*/ 86 h 90"/>
                  <a:gd name="T16" fmla="*/ 11 w 98"/>
                  <a:gd name="T17" fmla="*/ 89 h 90"/>
                  <a:gd name="T18" fmla="*/ 6 w 98"/>
                  <a:gd name="T19" fmla="*/ 86 h 90"/>
                  <a:gd name="T20" fmla="*/ 1 w 98"/>
                  <a:gd name="T21" fmla="*/ 67 h 90"/>
                  <a:gd name="T22" fmla="*/ 2 w 98"/>
                  <a:gd name="T23" fmla="*/ 61 h 90"/>
                  <a:gd name="T24" fmla="*/ 54 w 98"/>
                  <a:gd name="T25" fmla="*/ 10 h 90"/>
                  <a:gd name="T26" fmla="*/ 59 w 98"/>
                  <a:gd name="T27" fmla="*/ 7 h 90"/>
                  <a:gd name="T28" fmla="*/ 90 w 98"/>
                  <a:gd name="T29" fmla="*/ 0 h 90"/>
                  <a:gd name="T30" fmla="*/ 92 w 98"/>
                  <a:gd name="T3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0">
                    <a:moveTo>
                      <a:pt x="92" y="0"/>
                    </a:moveTo>
                    <a:cubicBezTo>
                      <a:pt x="93" y="5"/>
                      <a:pt x="93" y="9"/>
                      <a:pt x="94" y="14"/>
                    </a:cubicBezTo>
                    <a:cubicBezTo>
                      <a:pt x="95" y="26"/>
                      <a:pt x="96" y="37"/>
                      <a:pt x="96" y="49"/>
                    </a:cubicBezTo>
                    <a:cubicBezTo>
                      <a:pt x="97" y="53"/>
                      <a:pt x="97" y="58"/>
                      <a:pt x="98" y="62"/>
                    </a:cubicBezTo>
                    <a:cubicBezTo>
                      <a:pt x="98" y="65"/>
                      <a:pt x="97" y="66"/>
                      <a:pt x="95" y="67"/>
                    </a:cubicBezTo>
                    <a:cubicBezTo>
                      <a:pt x="90" y="69"/>
                      <a:pt x="88" y="72"/>
                      <a:pt x="87" y="77"/>
                    </a:cubicBezTo>
                    <a:cubicBezTo>
                      <a:pt x="86" y="79"/>
                      <a:pt x="85" y="80"/>
                      <a:pt x="82" y="80"/>
                    </a:cubicBezTo>
                    <a:cubicBezTo>
                      <a:pt x="67" y="82"/>
                      <a:pt x="53" y="84"/>
                      <a:pt x="38" y="86"/>
                    </a:cubicBezTo>
                    <a:cubicBezTo>
                      <a:pt x="29" y="87"/>
                      <a:pt x="20" y="88"/>
                      <a:pt x="11" y="89"/>
                    </a:cubicBezTo>
                    <a:cubicBezTo>
                      <a:pt x="7" y="90"/>
                      <a:pt x="7" y="89"/>
                      <a:pt x="6" y="86"/>
                    </a:cubicBezTo>
                    <a:cubicBezTo>
                      <a:pt x="4" y="80"/>
                      <a:pt x="3" y="73"/>
                      <a:pt x="1" y="67"/>
                    </a:cubicBezTo>
                    <a:cubicBezTo>
                      <a:pt x="0" y="64"/>
                      <a:pt x="1" y="63"/>
                      <a:pt x="2" y="61"/>
                    </a:cubicBezTo>
                    <a:cubicBezTo>
                      <a:pt x="19" y="44"/>
                      <a:pt x="37" y="27"/>
                      <a:pt x="54" y="10"/>
                    </a:cubicBezTo>
                    <a:cubicBezTo>
                      <a:pt x="55" y="9"/>
                      <a:pt x="57" y="8"/>
                      <a:pt x="59" y="7"/>
                    </a:cubicBezTo>
                    <a:cubicBezTo>
                      <a:pt x="69" y="5"/>
                      <a:pt x="79" y="3"/>
                      <a:pt x="90" y="0"/>
                    </a:cubicBezTo>
                    <a:cubicBezTo>
                      <a:pt x="90" y="0"/>
                      <a:pt x="91" y="0"/>
                      <a:pt x="9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699"/>
              <p:cNvSpPr>
                <a:spLocks/>
              </p:cNvSpPr>
              <p:nvPr/>
            </p:nvSpPr>
            <p:spPr bwMode="auto">
              <a:xfrm>
                <a:off x="19284446" y="18701293"/>
                <a:ext cx="450062" cy="1022324"/>
              </a:xfrm>
              <a:custGeom>
                <a:avLst/>
                <a:gdLst>
                  <a:gd name="T0" fmla="*/ 0 w 59"/>
                  <a:gd name="T1" fmla="*/ 120 h 134"/>
                  <a:gd name="T2" fmla="*/ 2 w 59"/>
                  <a:gd name="T3" fmla="*/ 79 h 134"/>
                  <a:gd name="T4" fmla="*/ 4 w 59"/>
                  <a:gd name="T5" fmla="*/ 23 h 134"/>
                  <a:gd name="T6" fmla="*/ 5 w 59"/>
                  <a:gd name="T7" fmla="*/ 9 h 134"/>
                  <a:gd name="T8" fmla="*/ 8 w 59"/>
                  <a:gd name="T9" fmla="*/ 5 h 134"/>
                  <a:gd name="T10" fmla="*/ 11 w 59"/>
                  <a:gd name="T11" fmla="*/ 3 h 134"/>
                  <a:gd name="T12" fmla="*/ 21 w 59"/>
                  <a:gd name="T13" fmla="*/ 3 h 134"/>
                  <a:gd name="T14" fmla="*/ 44 w 59"/>
                  <a:gd name="T15" fmla="*/ 13 h 134"/>
                  <a:gd name="T16" fmla="*/ 48 w 59"/>
                  <a:gd name="T17" fmla="*/ 18 h 134"/>
                  <a:gd name="T18" fmla="*/ 57 w 59"/>
                  <a:gd name="T19" fmla="*/ 84 h 134"/>
                  <a:gd name="T20" fmla="*/ 58 w 59"/>
                  <a:gd name="T21" fmla="*/ 96 h 134"/>
                  <a:gd name="T22" fmla="*/ 56 w 59"/>
                  <a:gd name="T23" fmla="*/ 102 h 134"/>
                  <a:gd name="T24" fmla="*/ 38 w 59"/>
                  <a:gd name="T25" fmla="*/ 114 h 134"/>
                  <a:gd name="T26" fmla="*/ 12 w 59"/>
                  <a:gd name="T27" fmla="*/ 131 h 134"/>
                  <a:gd name="T28" fmla="*/ 4 w 59"/>
                  <a:gd name="T29" fmla="*/ 132 h 134"/>
                  <a:gd name="T30" fmla="*/ 0 w 59"/>
                  <a:gd name="T31" fmla="*/ 125 h 134"/>
                  <a:gd name="T32" fmla="*/ 0 w 59"/>
                  <a:gd name="T33" fmla="*/ 120 h 134"/>
                  <a:gd name="T34" fmla="*/ 0 w 59"/>
                  <a:gd name="T35" fmla="*/ 12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9" h="134">
                    <a:moveTo>
                      <a:pt x="0" y="120"/>
                    </a:moveTo>
                    <a:cubicBezTo>
                      <a:pt x="1" y="106"/>
                      <a:pt x="2" y="92"/>
                      <a:pt x="2" y="79"/>
                    </a:cubicBezTo>
                    <a:cubicBezTo>
                      <a:pt x="3" y="60"/>
                      <a:pt x="4" y="41"/>
                      <a:pt x="4" y="23"/>
                    </a:cubicBezTo>
                    <a:cubicBezTo>
                      <a:pt x="4" y="18"/>
                      <a:pt x="5" y="14"/>
                      <a:pt x="5" y="9"/>
                    </a:cubicBezTo>
                    <a:cubicBezTo>
                      <a:pt x="5" y="7"/>
                      <a:pt x="6" y="5"/>
                      <a:pt x="8" y="5"/>
                    </a:cubicBezTo>
                    <a:cubicBezTo>
                      <a:pt x="9" y="4"/>
                      <a:pt x="10" y="4"/>
                      <a:pt x="11" y="3"/>
                    </a:cubicBezTo>
                    <a:cubicBezTo>
                      <a:pt x="14" y="0"/>
                      <a:pt x="17" y="1"/>
                      <a:pt x="21" y="3"/>
                    </a:cubicBezTo>
                    <a:cubicBezTo>
                      <a:pt x="29" y="6"/>
                      <a:pt x="36" y="10"/>
                      <a:pt x="44" y="13"/>
                    </a:cubicBezTo>
                    <a:cubicBezTo>
                      <a:pt x="47" y="14"/>
                      <a:pt x="48" y="16"/>
                      <a:pt x="48" y="18"/>
                    </a:cubicBezTo>
                    <a:cubicBezTo>
                      <a:pt x="51" y="40"/>
                      <a:pt x="54" y="62"/>
                      <a:pt x="57" y="84"/>
                    </a:cubicBezTo>
                    <a:cubicBezTo>
                      <a:pt x="57" y="88"/>
                      <a:pt x="58" y="92"/>
                      <a:pt x="58" y="96"/>
                    </a:cubicBezTo>
                    <a:cubicBezTo>
                      <a:pt x="59" y="99"/>
                      <a:pt x="58" y="100"/>
                      <a:pt x="56" y="102"/>
                    </a:cubicBezTo>
                    <a:cubicBezTo>
                      <a:pt x="50" y="106"/>
                      <a:pt x="44" y="110"/>
                      <a:pt x="38" y="114"/>
                    </a:cubicBezTo>
                    <a:cubicBezTo>
                      <a:pt x="29" y="119"/>
                      <a:pt x="20" y="125"/>
                      <a:pt x="12" y="131"/>
                    </a:cubicBezTo>
                    <a:cubicBezTo>
                      <a:pt x="9" y="133"/>
                      <a:pt x="7" y="134"/>
                      <a:pt x="4" y="132"/>
                    </a:cubicBezTo>
                    <a:cubicBezTo>
                      <a:pt x="0" y="130"/>
                      <a:pt x="0" y="128"/>
                      <a:pt x="0" y="125"/>
                    </a:cubicBezTo>
                    <a:cubicBezTo>
                      <a:pt x="0" y="123"/>
                      <a:pt x="0" y="122"/>
                      <a:pt x="0" y="120"/>
                    </a:cubicBezTo>
                    <a:cubicBezTo>
                      <a:pt x="0" y="120"/>
                      <a:pt x="0" y="120"/>
                      <a:pt x="0" y="1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700"/>
              <p:cNvSpPr>
                <a:spLocks/>
              </p:cNvSpPr>
              <p:nvPr/>
            </p:nvSpPr>
            <p:spPr bwMode="auto">
              <a:xfrm>
                <a:off x="17879048" y="17215492"/>
                <a:ext cx="908489" cy="542116"/>
              </a:xfrm>
              <a:custGeom>
                <a:avLst/>
                <a:gdLst>
                  <a:gd name="T0" fmla="*/ 0 w 119"/>
                  <a:gd name="T1" fmla="*/ 70 h 71"/>
                  <a:gd name="T2" fmla="*/ 0 w 119"/>
                  <a:gd name="T3" fmla="*/ 62 h 71"/>
                  <a:gd name="T4" fmla="*/ 2 w 119"/>
                  <a:gd name="T5" fmla="*/ 37 h 71"/>
                  <a:gd name="T6" fmla="*/ 4 w 119"/>
                  <a:gd name="T7" fmla="*/ 30 h 71"/>
                  <a:gd name="T8" fmla="*/ 21 w 119"/>
                  <a:gd name="T9" fmla="*/ 4 h 71"/>
                  <a:gd name="T10" fmla="*/ 28 w 119"/>
                  <a:gd name="T11" fmla="*/ 1 h 71"/>
                  <a:gd name="T12" fmla="*/ 109 w 119"/>
                  <a:gd name="T13" fmla="*/ 26 h 71"/>
                  <a:gd name="T14" fmla="*/ 116 w 119"/>
                  <a:gd name="T15" fmla="*/ 33 h 71"/>
                  <a:gd name="T16" fmla="*/ 118 w 119"/>
                  <a:gd name="T17" fmla="*/ 41 h 71"/>
                  <a:gd name="T18" fmla="*/ 117 w 119"/>
                  <a:gd name="T19" fmla="*/ 47 h 71"/>
                  <a:gd name="T20" fmla="*/ 112 w 119"/>
                  <a:gd name="T21" fmla="*/ 54 h 71"/>
                  <a:gd name="T22" fmla="*/ 109 w 119"/>
                  <a:gd name="T23" fmla="*/ 57 h 71"/>
                  <a:gd name="T24" fmla="*/ 80 w 119"/>
                  <a:gd name="T25" fmla="*/ 61 h 71"/>
                  <a:gd name="T26" fmla="*/ 30 w 119"/>
                  <a:gd name="T27" fmla="*/ 67 h 71"/>
                  <a:gd name="T28" fmla="*/ 6 w 119"/>
                  <a:gd name="T29" fmla="*/ 70 h 71"/>
                  <a:gd name="T30" fmla="*/ 0 w 119"/>
                  <a:gd name="T31" fmla="*/ 7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9" h="71">
                    <a:moveTo>
                      <a:pt x="0" y="70"/>
                    </a:moveTo>
                    <a:cubicBezTo>
                      <a:pt x="0" y="67"/>
                      <a:pt x="0" y="65"/>
                      <a:pt x="0" y="62"/>
                    </a:cubicBezTo>
                    <a:cubicBezTo>
                      <a:pt x="1" y="53"/>
                      <a:pt x="1" y="45"/>
                      <a:pt x="2" y="37"/>
                    </a:cubicBezTo>
                    <a:cubicBezTo>
                      <a:pt x="2" y="34"/>
                      <a:pt x="3" y="32"/>
                      <a:pt x="4" y="30"/>
                    </a:cubicBezTo>
                    <a:cubicBezTo>
                      <a:pt x="10" y="21"/>
                      <a:pt x="16" y="13"/>
                      <a:pt x="21" y="4"/>
                    </a:cubicBezTo>
                    <a:cubicBezTo>
                      <a:pt x="24" y="0"/>
                      <a:pt x="24" y="0"/>
                      <a:pt x="28" y="1"/>
                    </a:cubicBezTo>
                    <a:cubicBezTo>
                      <a:pt x="55" y="10"/>
                      <a:pt x="82" y="18"/>
                      <a:pt x="109" y="26"/>
                    </a:cubicBezTo>
                    <a:cubicBezTo>
                      <a:pt x="113" y="27"/>
                      <a:pt x="115" y="29"/>
                      <a:pt x="116" y="33"/>
                    </a:cubicBezTo>
                    <a:cubicBezTo>
                      <a:pt x="116" y="36"/>
                      <a:pt x="117" y="38"/>
                      <a:pt x="118" y="41"/>
                    </a:cubicBezTo>
                    <a:cubicBezTo>
                      <a:pt x="119" y="43"/>
                      <a:pt x="119" y="45"/>
                      <a:pt x="117" y="47"/>
                    </a:cubicBezTo>
                    <a:cubicBezTo>
                      <a:pt x="115" y="49"/>
                      <a:pt x="113" y="52"/>
                      <a:pt x="112" y="54"/>
                    </a:cubicBezTo>
                    <a:cubicBezTo>
                      <a:pt x="112" y="56"/>
                      <a:pt x="110" y="57"/>
                      <a:pt x="109" y="57"/>
                    </a:cubicBezTo>
                    <a:cubicBezTo>
                      <a:pt x="99" y="58"/>
                      <a:pt x="90" y="60"/>
                      <a:pt x="80" y="61"/>
                    </a:cubicBezTo>
                    <a:cubicBezTo>
                      <a:pt x="63" y="63"/>
                      <a:pt x="47" y="65"/>
                      <a:pt x="30" y="67"/>
                    </a:cubicBezTo>
                    <a:cubicBezTo>
                      <a:pt x="22" y="68"/>
                      <a:pt x="14" y="69"/>
                      <a:pt x="6" y="70"/>
                    </a:cubicBezTo>
                    <a:cubicBezTo>
                      <a:pt x="4" y="71"/>
                      <a:pt x="3" y="70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701"/>
              <p:cNvSpPr>
                <a:spLocks/>
              </p:cNvSpPr>
              <p:nvPr/>
            </p:nvSpPr>
            <p:spPr bwMode="auto">
              <a:xfrm>
                <a:off x="20795249" y="22695218"/>
                <a:ext cx="1105914" cy="548809"/>
              </a:xfrm>
              <a:custGeom>
                <a:avLst/>
                <a:gdLst>
                  <a:gd name="T0" fmla="*/ 145 w 145"/>
                  <a:gd name="T1" fmla="*/ 17 h 72"/>
                  <a:gd name="T2" fmla="*/ 140 w 145"/>
                  <a:gd name="T3" fmla="*/ 19 h 72"/>
                  <a:gd name="T4" fmla="*/ 25 w 145"/>
                  <a:gd name="T5" fmla="*/ 65 h 72"/>
                  <a:gd name="T6" fmla="*/ 12 w 145"/>
                  <a:gd name="T7" fmla="*/ 70 h 72"/>
                  <a:gd name="T8" fmla="*/ 1 w 145"/>
                  <a:gd name="T9" fmla="*/ 62 h 72"/>
                  <a:gd name="T10" fmla="*/ 3 w 145"/>
                  <a:gd name="T11" fmla="*/ 29 h 72"/>
                  <a:gd name="T12" fmla="*/ 4 w 145"/>
                  <a:gd name="T13" fmla="*/ 15 h 72"/>
                  <a:gd name="T14" fmla="*/ 7 w 145"/>
                  <a:gd name="T15" fmla="*/ 12 h 72"/>
                  <a:gd name="T16" fmla="*/ 17 w 145"/>
                  <a:gd name="T17" fmla="*/ 3 h 72"/>
                  <a:gd name="T18" fmla="*/ 22 w 145"/>
                  <a:gd name="T19" fmla="*/ 1 h 72"/>
                  <a:gd name="T20" fmla="*/ 72 w 145"/>
                  <a:gd name="T21" fmla="*/ 7 h 72"/>
                  <a:gd name="T22" fmla="*/ 115 w 145"/>
                  <a:gd name="T23" fmla="*/ 12 h 72"/>
                  <a:gd name="T24" fmla="*/ 142 w 145"/>
                  <a:gd name="T25" fmla="*/ 15 h 72"/>
                  <a:gd name="T26" fmla="*/ 145 w 145"/>
                  <a:gd name="T27" fmla="*/ 16 h 72"/>
                  <a:gd name="T28" fmla="*/ 145 w 145"/>
                  <a:gd name="T29" fmla="*/ 17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5" h="72">
                    <a:moveTo>
                      <a:pt x="145" y="17"/>
                    </a:moveTo>
                    <a:cubicBezTo>
                      <a:pt x="144" y="18"/>
                      <a:pt x="142" y="18"/>
                      <a:pt x="140" y="19"/>
                    </a:cubicBezTo>
                    <a:cubicBezTo>
                      <a:pt x="102" y="34"/>
                      <a:pt x="64" y="50"/>
                      <a:pt x="25" y="65"/>
                    </a:cubicBezTo>
                    <a:cubicBezTo>
                      <a:pt x="21" y="67"/>
                      <a:pt x="16" y="69"/>
                      <a:pt x="12" y="70"/>
                    </a:cubicBezTo>
                    <a:cubicBezTo>
                      <a:pt x="6" y="72"/>
                      <a:pt x="0" y="68"/>
                      <a:pt x="1" y="62"/>
                    </a:cubicBezTo>
                    <a:cubicBezTo>
                      <a:pt x="1" y="51"/>
                      <a:pt x="2" y="40"/>
                      <a:pt x="3" y="29"/>
                    </a:cubicBezTo>
                    <a:cubicBezTo>
                      <a:pt x="3" y="24"/>
                      <a:pt x="4" y="20"/>
                      <a:pt x="4" y="15"/>
                    </a:cubicBezTo>
                    <a:cubicBezTo>
                      <a:pt x="4" y="13"/>
                      <a:pt x="5" y="12"/>
                      <a:pt x="7" y="12"/>
                    </a:cubicBezTo>
                    <a:cubicBezTo>
                      <a:pt x="11" y="10"/>
                      <a:pt x="15" y="7"/>
                      <a:pt x="17" y="3"/>
                    </a:cubicBezTo>
                    <a:cubicBezTo>
                      <a:pt x="18" y="1"/>
                      <a:pt x="20" y="0"/>
                      <a:pt x="22" y="1"/>
                    </a:cubicBezTo>
                    <a:cubicBezTo>
                      <a:pt x="38" y="3"/>
                      <a:pt x="55" y="5"/>
                      <a:pt x="72" y="7"/>
                    </a:cubicBezTo>
                    <a:cubicBezTo>
                      <a:pt x="87" y="9"/>
                      <a:pt x="101" y="10"/>
                      <a:pt x="115" y="12"/>
                    </a:cubicBezTo>
                    <a:cubicBezTo>
                      <a:pt x="124" y="13"/>
                      <a:pt x="133" y="14"/>
                      <a:pt x="142" y="15"/>
                    </a:cubicBezTo>
                    <a:cubicBezTo>
                      <a:pt x="143" y="15"/>
                      <a:pt x="144" y="16"/>
                      <a:pt x="145" y="16"/>
                    </a:cubicBezTo>
                    <a:cubicBezTo>
                      <a:pt x="145" y="16"/>
                      <a:pt x="145" y="17"/>
                      <a:pt x="145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702"/>
              <p:cNvSpPr>
                <a:spLocks/>
              </p:cNvSpPr>
              <p:nvPr/>
            </p:nvSpPr>
            <p:spPr bwMode="auto">
              <a:xfrm>
                <a:off x="19475179" y="22703584"/>
                <a:ext cx="1151088" cy="533750"/>
              </a:xfrm>
              <a:custGeom>
                <a:avLst/>
                <a:gdLst>
                  <a:gd name="T0" fmla="*/ 0 w 151"/>
                  <a:gd name="T1" fmla="*/ 10 h 70"/>
                  <a:gd name="T2" fmla="*/ 4 w 151"/>
                  <a:gd name="T3" fmla="*/ 9 h 70"/>
                  <a:gd name="T4" fmla="*/ 39 w 151"/>
                  <a:gd name="T5" fmla="*/ 7 h 70"/>
                  <a:gd name="T6" fmla="*/ 73 w 151"/>
                  <a:gd name="T7" fmla="*/ 5 h 70"/>
                  <a:gd name="T8" fmla="*/ 89 w 151"/>
                  <a:gd name="T9" fmla="*/ 3 h 70"/>
                  <a:gd name="T10" fmla="*/ 124 w 151"/>
                  <a:gd name="T11" fmla="*/ 1 h 70"/>
                  <a:gd name="T12" fmla="*/ 129 w 151"/>
                  <a:gd name="T13" fmla="*/ 1 h 70"/>
                  <a:gd name="T14" fmla="*/ 134 w 151"/>
                  <a:gd name="T15" fmla="*/ 5 h 70"/>
                  <a:gd name="T16" fmla="*/ 142 w 151"/>
                  <a:gd name="T17" fmla="*/ 28 h 70"/>
                  <a:gd name="T18" fmla="*/ 151 w 151"/>
                  <a:gd name="T19" fmla="*/ 59 h 70"/>
                  <a:gd name="T20" fmla="*/ 149 w 151"/>
                  <a:gd name="T21" fmla="*/ 65 h 70"/>
                  <a:gd name="T22" fmla="*/ 136 w 151"/>
                  <a:gd name="T23" fmla="*/ 68 h 70"/>
                  <a:gd name="T24" fmla="*/ 31 w 151"/>
                  <a:gd name="T25" fmla="*/ 24 h 70"/>
                  <a:gd name="T26" fmla="*/ 4 w 151"/>
                  <a:gd name="T27" fmla="*/ 13 h 70"/>
                  <a:gd name="T28" fmla="*/ 0 w 151"/>
                  <a:gd name="T29" fmla="*/ 11 h 70"/>
                  <a:gd name="T30" fmla="*/ 0 w 151"/>
                  <a:gd name="T31" fmla="*/ 1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70">
                    <a:moveTo>
                      <a:pt x="0" y="10"/>
                    </a:moveTo>
                    <a:cubicBezTo>
                      <a:pt x="1" y="10"/>
                      <a:pt x="3" y="9"/>
                      <a:pt x="4" y="9"/>
                    </a:cubicBezTo>
                    <a:cubicBezTo>
                      <a:pt x="15" y="9"/>
                      <a:pt x="27" y="8"/>
                      <a:pt x="39" y="7"/>
                    </a:cubicBezTo>
                    <a:cubicBezTo>
                      <a:pt x="50" y="6"/>
                      <a:pt x="61" y="5"/>
                      <a:pt x="73" y="5"/>
                    </a:cubicBezTo>
                    <a:cubicBezTo>
                      <a:pt x="78" y="4"/>
                      <a:pt x="83" y="4"/>
                      <a:pt x="89" y="3"/>
                    </a:cubicBezTo>
                    <a:cubicBezTo>
                      <a:pt x="101" y="3"/>
                      <a:pt x="112" y="2"/>
                      <a:pt x="124" y="1"/>
                    </a:cubicBezTo>
                    <a:cubicBezTo>
                      <a:pt x="126" y="1"/>
                      <a:pt x="127" y="1"/>
                      <a:pt x="129" y="1"/>
                    </a:cubicBezTo>
                    <a:cubicBezTo>
                      <a:pt x="133" y="0"/>
                      <a:pt x="133" y="1"/>
                      <a:pt x="134" y="5"/>
                    </a:cubicBezTo>
                    <a:cubicBezTo>
                      <a:pt x="137" y="12"/>
                      <a:pt x="139" y="20"/>
                      <a:pt x="142" y="28"/>
                    </a:cubicBezTo>
                    <a:cubicBezTo>
                      <a:pt x="145" y="39"/>
                      <a:pt x="148" y="49"/>
                      <a:pt x="151" y="59"/>
                    </a:cubicBezTo>
                    <a:cubicBezTo>
                      <a:pt x="151" y="62"/>
                      <a:pt x="151" y="63"/>
                      <a:pt x="149" y="65"/>
                    </a:cubicBezTo>
                    <a:cubicBezTo>
                      <a:pt x="145" y="70"/>
                      <a:pt x="142" y="70"/>
                      <a:pt x="136" y="68"/>
                    </a:cubicBezTo>
                    <a:cubicBezTo>
                      <a:pt x="101" y="53"/>
                      <a:pt x="66" y="39"/>
                      <a:pt x="31" y="24"/>
                    </a:cubicBezTo>
                    <a:cubicBezTo>
                      <a:pt x="22" y="21"/>
                      <a:pt x="13" y="17"/>
                      <a:pt x="4" y="13"/>
                    </a:cubicBezTo>
                    <a:cubicBezTo>
                      <a:pt x="2" y="13"/>
                      <a:pt x="1" y="12"/>
                      <a:pt x="0" y="11"/>
                    </a:cubicBezTo>
                    <a:cubicBezTo>
                      <a:pt x="0" y="11"/>
                      <a:pt x="0" y="11"/>
                      <a:pt x="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703"/>
              <p:cNvSpPr>
                <a:spLocks/>
              </p:cNvSpPr>
              <p:nvPr/>
            </p:nvSpPr>
            <p:spPr bwMode="auto">
              <a:xfrm>
                <a:off x="21183406" y="15043680"/>
                <a:ext cx="977086" cy="677645"/>
              </a:xfrm>
              <a:custGeom>
                <a:avLst/>
                <a:gdLst>
                  <a:gd name="T0" fmla="*/ 0 w 128"/>
                  <a:gd name="T1" fmla="*/ 0 h 89"/>
                  <a:gd name="T2" fmla="*/ 5 w 128"/>
                  <a:gd name="T3" fmla="*/ 2 h 89"/>
                  <a:gd name="T4" fmla="*/ 52 w 128"/>
                  <a:gd name="T5" fmla="*/ 25 h 89"/>
                  <a:gd name="T6" fmla="*/ 122 w 128"/>
                  <a:gd name="T7" fmla="*/ 59 h 89"/>
                  <a:gd name="T8" fmla="*/ 126 w 128"/>
                  <a:gd name="T9" fmla="*/ 61 h 89"/>
                  <a:gd name="T10" fmla="*/ 125 w 128"/>
                  <a:gd name="T11" fmla="*/ 67 h 89"/>
                  <a:gd name="T12" fmla="*/ 121 w 128"/>
                  <a:gd name="T13" fmla="*/ 68 h 89"/>
                  <a:gd name="T14" fmla="*/ 35 w 128"/>
                  <a:gd name="T15" fmla="*/ 86 h 89"/>
                  <a:gd name="T16" fmla="*/ 26 w 128"/>
                  <a:gd name="T17" fmla="*/ 81 h 89"/>
                  <a:gd name="T18" fmla="*/ 1 w 128"/>
                  <a:gd name="T19" fmla="*/ 4 h 89"/>
                  <a:gd name="T20" fmla="*/ 0 w 128"/>
                  <a:gd name="T21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8" h="89">
                    <a:moveTo>
                      <a:pt x="0" y="0"/>
                    </a:moveTo>
                    <a:cubicBezTo>
                      <a:pt x="2" y="1"/>
                      <a:pt x="4" y="1"/>
                      <a:pt x="5" y="2"/>
                    </a:cubicBezTo>
                    <a:cubicBezTo>
                      <a:pt x="21" y="9"/>
                      <a:pt x="36" y="17"/>
                      <a:pt x="52" y="25"/>
                    </a:cubicBezTo>
                    <a:cubicBezTo>
                      <a:pt x="75" y="36"/>
                      <a:pt x="98" y="48"/>
                      <a:pt x="122" y="59"/>
                    </a:cubicBezTo>
                    <a:cubicBezTo>
                      <a:pt x="123" y="60"/>
                      <a:pt x="125" y="60"/>
                      <a:pt x="126" y="61"/>
                    </a:cubicBezTo>
                    <a:cubicBezTo>
                      <a:pt x="128" y="63"/>
                      <a:pt x="128" y="66"/>
                      <a:pt x="125" y="67"/>
                    </a:cubicBezTo>
                    <a:cubicBezTo>
                      <a:pt x="124" y="68"/>
                      <a:pt x="123" y="68"/>
                      <a:pt x="121" y="68"/>
                    </a:cubicBezTo>
                    <a:cubicBezTo>
                      <a:pt x="93" y="74"/>
                      <a:pt x="64" y="80"/>
                      <a:pt x="35" y="86"/>
                    </a:cubicBezTo>
                    <a:cubicBezTo>
                      <a:pt x="28" y="88"/>
                      <a:pt x="28" y="89"/>
                      <a:pt x="26" y="81"/>
                    </a:cubicBezTo>
                    <a:cubicBezTo>
                      <a:pt x="17" y="55"/>
                      <a:pt x="9" y="30"/>
                      <a:pt x="1" y="4"/>
                    </a:cubicBezTo>
                    <a:cubicBezTo>
                      <a:pt x="1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704"/>
              <p:cNvSpPr>
                <a:spLocks/>
              </p:cNvSpPr>
              <p:nvPr/>
            </p:nvSpPr>
            <p:spPr bwMode="auto">
              <a:xfrm>
                <a:off x="22076838" y="16522788"/>
                <a:ext cx="777988" cy="844965"/>
              </a:xfrm>
              <a:custGeom>
                <a:avLst/>
                <a:gdLst>
                  <a:gd name="T0" fmla="*/ 1 w 102"/>
                  <a:gd name="T1" fmla="*/ 0 h 111"/>
                  <a:gd name="T2" fmla="*/ 102 w 102"/>
                  <a:gd name="T3" fmla="*/ 55 h 111"/>
                  <a:gd name="T4" fmla="*/ 99 w 102"/>
                  <a:gd name="T5" fmla="*/ 58 h 111"/>
                  <a:gd name="T6" fmla="*/ 48 w 102"/>
                  <a:gd name="T7" fmla="*/ 110 h 111"/>
                  <a:gd name="T8" fmla="*/ 42 w 102"/>
                  <a:gd name="T9" fmla="*/ 111 h 111"/>
                  <a:gd name="T10" fmla="*/ 32 w 102"/>
                  <a:gd name="T11" fmla="*/ 101 h 111"/>
                  <a:gd name="T12" fmla="*/ 1 w 102"/>
                  <a:gd name="T13" fmla="*/ 5 h 111"/>
                  <a:gd name="T14" fmla="*/ 0 w 102"/>
                  <a:gd name="T15" fmla="*/ 1 h 111"/>
                  <a:gd name="T16" fmla="*/ 1 w 102"/>
                  <a:gd name="T17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111">
                    <a:moveTo>
                      <a:pt x="1" y="0"/>
                    </a:moveTo>
                    <a:cubicBezTo>
                      <a:pt x="34" y="18"/>
                      <a:pt x="68" y="36"/>
                      <a:pt x="102" y="55"/>
                    </a:cubicBezTo>
                    <a:cubicBezTo>
                      <a:pt x="100" y="56"/>
                      <a:pt x="100" y="57"/>
                      <a:pt x="99" y="58"/>
                    </a:cubicBezTo>
                    <a:cubicBezTo>
                      <a:pt x="82" y="75"/>
                      <a:pt x="65" y="92"/>
                      <a:pt x="48" y="110"/>
                    </a:cubicBezTo>
                    <a:cubicBezTo>
                      <a:pt x="46" y="111"/>
                      <a:pt x="44" y="111"/>
                      <a:pt x="42" y="111"/>
                    </a:cubicBezTo>
                    <a:cubicBezTo>
                      <a:pt x="36" y="110"/>
                      <a:pt x="34" y="107"/>
                      <a:pt x="32" y="101"/>
                    </a:cubicBezTo>
                    <a:cubicBezTo>
                      <a:pt x="22" y="69"/>
                      <a:pt x="11" y="37"/>
                      <a:pt x="1" y="5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705"/>
              <p:cNvSpPr>
                <a:spLocks/>
              </p:cNvSpPr>
              <p:nvPr/>
            </p:nvSpPr>
            <p:spPr bwMode="auto">
              <a:xfrm>
                <a:off x="18421130" y="20866412"/>
                <a:ext cx="885066" cy="670953"/>
              </a:xfrm>
              <a:custGeom>
                <a:avLst/>
                <a:gdLst>
                  <a:gd name="T0" fmla="*/ 114 w 116"/>
                  <a:gd name="T1" fmla="*/ 28 h 88"/>
                  <a:gd name="T2" fmla="*/ 114 w 116"/>
                  <a:gd name="T3" fmla="*/ 29 h 88"/>
                  <a:gd name="T4" fmla="*/ 109 w 116"/>
                  <a:gd name="T5" fmla="*/ 39 h 88"/>
                  <a:gd name="T6" fmla="*/ 35 w 116"/>
                  <a:gd name="T7" fmla="*/ 86 h 88"/>
                  <a:gd name="T8" fmla="*/ 28 w 116"/>
                  <a:gd name="T9" fmla="*/ 87 h 88"/>
                  <a:gd name="T10" fmla="*/ 8 w 116"/>
                  <a:gd name="T11" fmla="*/ 79 h 88"/>
                  <a:gd name="T12" fmla="*/ 4 w 116"/>
                  <a:gd name="T13" fmla="*/ 73 h 88"/>
                  <a:gd name="T14" fmla="*/ 1 w 116"/>
                  <a:gd name="T15" fmla="*/ 62 h 88"/>
                  <a:gd name="T16" fmla="*/ 4 w 116"/>
                  <a:gd name="T17" fmla="*/ 55 h 88"/>
                  <a:gd name="T18" fmla="*/ 31 w 116"/>
                  <a:gd name="T19" fmla="*/ 35 h 88"/>
                  <a:gd name="T20" fmla="*/ 73 w 116"/>
                  <a:gd name="T21" fmla="*/ 4 h 88"/>
                  <a:gd name="T22" fmla="*/ 83 w 116"/>
                  <a:gd name="T23" fmla="*/ 3 h 88"/>
                  <a:gd name="T24" fmla="*/ 110 w 116"/>
                  <a:gd name="T25" fmla="*/ 21 h 88"/>
                  <a:gd name="T26" fmla="*/ 114 w 116"/>
                  <a:gd name="T27" fmla="*/ 2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6" h="88">
                    <a:moveTo>
                      <a:pt x="114" y="28"/>
                    </a:moveTo>
                    <a:cubicBezTo>
                      <a:pt x="114" y="28"/>
                      <a:pt x="114" y="29"/>
                      <a:pt x="114" y="29"/>
                    </a:cubicBezTo>
                    <a:cubicBezTo>
                      <a:pt x="116" y="34"/>
                      <a:pt x="113" y="36"/>
                      <a:pt x="109" y="39"/>
                    </a:cubicBezTo>
                    <a:cubicBezTo>
                      <a:pt x="84" y="54"/>
                      <a:pt x="60" y="70"/>
                      <a:pt x="35" y="86"/>
                    </a:cubicBezTo>
                    <a:cubicBezTo>
                      <a:pt x="33" y="88"/>
                      <a:pt x="31" y="88"/>
                      <a:pt x="28" y="87"/>
                    </a:cubicBezTo>
                    <a:cubicBezTo>
                      <a:pt x="21" y="84"/>
                      <a:pt x="15" y="82"/>
                      <a:pt x="8" y="79"/>
                    </a:cubicBezTo>
                    <a:cubicBezTo>
                      <a:pt x="6" y="78"/>
                      <a:pt x="4" y="76"/>
                      <a:pt x="4" y="73"/>
                    </a:cubicBezTo>
                    <a:cubicBezTo>
                      <a:pt x="3" y="70"/>
                      <a:pt x="2" y="66"/>
                      <a:pt x="1" y="62"/>
                    </a:cubicBezTo>
                    <a:cubicBezTo>
                      <a:pt x="0" y="59"/>
                      <a:pt x="1" y="57"/>
                      <a:pt x="4" y="55"/>
                    </a:cubicBezTo>
                    <a:cubicBezTo>
                      <a:pt x="13" y="48"/>
                      <a:pt x="22" y="41"/>
                      <a:pt x="31" y="35"/>
                    </a:cubicBezTo>
                    <a:cubicBezTo>
                      <a:pt x="45" y="24"/>
                      <a:pt x="59" y="14"/>
                      <a:pt x="73" y="4"/>
                    </a:cubicBezTo>
                    <a:cubicBezTo>
                      <a:pt x="78" y="0"/>
                      <a:pt x="78" y="0"/>
                      <a:pt x="83" y="3"/>
                    </a:cubicBezTo>
                    <a:cubicBezTo>
                      <a:pt x="92" y="9"/>
                      <a:pt x="101" y="15"/>
                      <a:pt x="110" y="21"/>
                    </a:cubicBezTo>
                    <a:cubicBezTo>
                      <a:pt x="113" y="22"/>
                      <a:pt x="116" y="24"/>
                      <a:pt x="11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706"/>
              <p:cNvSpPr>
                <a:spLocks/>
              </p:cNvSpPr>
              <p:nvPr/>
            </p:nvSpPr>
            <p:spPr bwMode="auto">
              <a:xfrm>
                <a:off x="24373994" y="17421296"/>
                <a:ext cx="450062" cy="1166219"/>
              </a:xfrm>
              <a:custGeom>
                <a:avLst/>
                <a:gdLst>
                  <a:gd name="T0" fmla="*/ 43 w 59"/>
                  <a:gd name="T1" fmla="*/ 153 h 153"/>
                  <a:gd name="T2" fmla="*/ 40 w 59"/>
                  <a:gd name="T3" fmla="*/ 149 h 153"/>
                  <a:gd name="T4" fmla="*/ 17 w 59"/>
                  <a:gd name="T5" fmla="*/ 121 h 153"/>
                  <a:gd name="T6" fmla="*/ 13 w 59"/>
                  <a:gd name="T7" fmla="*/ 111 h 153"/>
                  <a:gd name="T8" fmla="*/ 0 w 59"/>
                  <a:gd name="T9" fmla="*/ 7 h 153"/>
                  <a:gd name="T10" fmla="*/ 0 w 59"/>
                  <a:gd name="T11" fmla="*/ 1 h 153"/>
                  <a:gd name="T12" fmla="*/ 5 w 59"/>
                  <a:gd name="T13" fmla="*/ 4 h 153"/>
                  <a:gd name="T14" fmla="*/ 20 w 59"/>
                  <a:gd name="T15" fmla="*/ 22 h 153"/>
                  <a:gd name="T16" fmla="*/ 49 w 59"/>
                  <a:gd name="T17" fmla="*/ 57 h 153"/>
                  <a:gd name="T18" fmla="*/ 52 w 59"/>
                  <a:gd name="T19" fmla="*/ 64 h 153"/>
                  <a:gd name="T20" fmla="*/ 58 w 59"/>
                  <a:gd name="T21" fmla="*/ 119 h 153"/>
                  <a:gd name="T22" fmla="*/ 59 w 59"/>
                  <a:gd name="T23" fmla="*/ 129 h 153"/>
                  <a:gd name="T24" fmla="*/ 58 w 59"/>
                  <a:gd name="T25" fmla="*/ 134 h 153"/>
                  <a:gd name="T26" fmla="*/ 45 w 59"/>
                  <a:gd name="T27" fmla="*/ 151 h 153"/>
                  <a:gd name="T28" fmla="*/ 43 w 59"/>
                  <a:gd name="T2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9" h="153">
                    <a:moveTo>
                      <a:pt x="43" y="153"/>
                    </a:moveTo>
                    <a:cubicBezTo>
                      <a:pt x="42" y="151"/>
                      <a:pt x="41" y="150"/>
                      <a:pt x="40" y="149"/>
                    </a:cubicBezTo>
                    <a:cubicBezTo>
                      <a:pt x="32" y="139"/>
                      <a:pt x="24" y="130"/>
                      <a:pt x="17" y="121"/>
                    </a:cubicBezTo>
                    <a:cubicBezTo>
                      <a:pt x="15" y="118"/>
                      <a:pt x="13" y="115"/>
                      <a:pt x="13" y="111"/>
                    </a:cubicBezTo>
                    <a:cubicBezTo>
                      <a:pt x="9" y="76"/>
                      <a:pt x="4" y="42"/>
                      <a:pt x="0" y="7"/>
                    </a:cubicBezTo>
                    <a:cubicBezTo>
                      <a:pt x="0" y="5"/>
                      <a:pt x="0" y="3"/>
                      <a:pt x="0" y="1"/>
                    </a:cubicBezTo>
                    <a:cubicBezTo>
                      <a:pt x="3" y="0"/>
                      <a:pt x="4" y="3"/>
                      <a:pt x="5" y="4"/>
                    </a:cubicBezTo>
                    <a:cubicBezTo>
                      <a:pt x="11" y="10"/>
                      <a:pt x="15" y="16"/>
                      <a:pt x="20" y="22"/>
                    </a:cubicBezTo>
                    <a:cubicBezTo>
                      <a:pt x="30" y="34"/>
                      <a:pt x="40" y="46"/>
                      <a:pt x="49" y="57"/>
                    </a:cubicBezTo>
                    <a:cubicBezTo>
                      <a:pt x="51" y="59"/>
                      <a:pt x="52" y="61"/>
                      <a:pt x="52" y="64"/>
                    </a:cubicBezTo>
                    <a:cubicBezTo>
                      <a:pt x="54" y="82"/>
                      <a:pt x="56" y="101"/>
                      <a:pt x="58" y="119"/>
                    </a:cubicBezTo>
                    <a:cubicBezTo>
                      <a:pt x="59" y="122"/>
                      <a:pt x="59" y="126"/>
                      <a:pt x="59" y="129"/>
                    </a:cubicBezTo>
                    <a:cubicBezTo>
                      <a:pt x="59" y="131"/>
                      <a:pt x="59" y="133"/>
                      <a:pt x="58" y="134"/>
                    </a:cubicBezTo>
                    <a:cubicBezTo>
                      <a:pt x="54" y="140"/>
                      <a:pt x="50" y="145"/>
                      <a:pt x="45" y="151"/>
                    </a:cubicBezTo>
                    <a:cubicBezTo>
                      <a:pt x="45" y="151"/>
                      <a:pt x="44" y="152"/>
                      <a:pt x="43" y="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707"/>
              <p:cNvSpPr>
                <a:spLocks/>
              </p:cNvSpPr>
              <p:nvPr/>
            </p:nvSpPr>
            <p:spPr bwMode="auto">
              <a:xfrm>
                <a:off x="18590113" y="15858528"/>
                <a:ext cx="762930" cy="701070"/>
              </a:xfrm>
              <a:custGeom>
                <a:avLst/>
                <a:gdLst>
                  <a:gd name="T0" fmla="*/ 89 w 100"/>
                  <a:gd name="T1" fmla="*/ 0 h 92"/>
                  <a:gd name="T2" fmla="*/ 100 w 100"/>
                  <a:gd name="T3" fmla="*/ 92 h 92"/>
                  <a:gd name="T4" fmla="*/ 94 w 100"/>
                  <a:gd name="T5" fmla="*/ 91 h 92"/>
                  <a:gd name="T6" fmla="*/ 70 w 100"/>
                  <a:gd name="T7" fmla="*/ 90 h 92"/>
                  <a:gd name="T8" fmla="*/ 30 w 100"/>
                  <a:gd name="T9" fmla="*/ 87 h 92"/>
                  <a:gd name="T10" fmla="*/ 6 w 100"/>
                  <a:gd name="T11" fmla="*/ 86 h 92"/>
                  <a:gd name="T12" fmla="*/ 1 w 100"/>
                  <a:gd name="T13" fmla="*/ 83 h 92"/>
                  <a:gd name="T14" fmla="*/ 3 w 100"/>
                  <a:gd name="T15" fmla="*/ 77 h 92"/>
                  <a:gd name="T16" fmla="*/ 20 w 100"/>
                  <a:gd name="T17" fmla="*/ 61 h 92"/>
                  <a:gd name="T18" fmla="*/ 47 w 100"/>
                  <a:gd name="T19" fmla="*/ 37 h 92"/>
                  <a:gd name="T20" fmla="*/ 86 w 100"/>
                  <a:gd name="T21" fmla="*/ 2 h 92"/>
                  <a:gd name="T22" fmla="*/ 89 w 100"/>
                  <a:gd name="T2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0" h="92">
                    <a:moveTo>
                      <a:pt x="89" y="0"/>
                    </a:moveTo>
                    <a:cubicBezTo>
                      <a:pt x="93" y="31"/>
                      <a:pt x="97" y="61"/>
                      <a:pt x="100" y="92"/>
                    </a:cubicBezTo>
                    <a:cubicBezTo>
                      <a:pt x="98" y="92"/>
                      <a:pt x="96" y="91"/>
                      <a:pt x="94" y="91"/>
                    </a:cubicBezTo>
                    <a:cubicBezTo>
                      <a:pt x="86" y="91"/>
                      <a:pt x="78" y="90"/>
                      <a:pt x="70" y="90"/>
                    </a:cubicBezTo>
                    <a:cubicBezTo>
                      <a:pt x="57" y="89"/>
                      <a:pt x="43" y="88"/>
                      <a:pt x="30" y="87"/>
                    </a:cubicBezTo>
                    <a:cubicBezTo>
                      <a:pt x="22" y="87"/>
                      <a:pt x="14" y="86"/>
                      <a:pt x="6" y="86"/>
                    </a:cubicBezTo>
                    <a:cubicBezTo>
                      <a:pt x="4" y="86"/>
                      <a:pt x="2" y="85"/>
                      <a:pt x="1" y="83"/>
                    </a:cubicBezTo>
                    <a:cubicBezTo>
                      <a:pt x="0" y="81"/>
                      <a:pt x="1" y="79"/>
                      <a:pt x="3" y="77"/>
                    </a:cubicBezTo>
                    <a:cubicBezTo>
                      <a:pt x="9" y="72"/>
                      <a:pt x="14" y="67"/>
                      <a:pt x="20" y="61"/>
                    </a:cubicBezTo>
                    <a:cubicBezTo>
                      <a:pt x="29" y="53"/>
                      <a:pt x="38" y="45"/>
                      <a:pt x="47" y="37"/>
                    </a:cubicBezTo>
                    <a:cubicBezTo>
                      <a:pt x="60" y="25"/>
                      <a:pt x="73" y="14"/>
                      <a:pt x="86" y="2"/>
                    </a:cubicBezTo>
                    <a:cubicBezTo>
                      <a:pt x="86" y="2"/>
                      <a:pt x="87" y="1"/>
                      <a:pt x="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708"/>
              <p:cNvSpPr>
                <a:spLocks/>
              </p:cNvSpPr>
              <p:nvPr/>
            </p:nvSpPr>
            <p:spPr bwMode="auto">
              <a:xfrm>
                <a:off x="17986126" y="21773286"/>
                <a:ext cx="908489" cy="762979"/>
              </a:xfrm>
              <a:custGeom>
                <a:avLst/>
                <a:gdLst>
                  <a:gd name="T0" fmla="*/ 119 w 119"/>
                  <a:gd name="T1" fmla="*/ 100 h 100"/>
                  <a:gd name="T2" fmla="*/ 112 w 119"/>
                  <a:gd name="T3" fmla="*/ 98 h 100"/>
                  <a:gd name="T4" fmla="*/ 33 w 119"/>
                  <a:gd name="T5" fmla="*/ 63 h 100"/>
                  <a:gd name="T6" fmla="*/ 5 w 119"/>
                  <a:gd name="T7" fmla="*/ 50 h 100"/>
                  <a:gd name="T8" fmla="*/ 0 w 119"/>
                  <a:gd name="T9" fmla="*/ 43 h 100"/>
                  <a:gd name="T10" fmla="*/ 6 w 119"/>
                  <a:gd name="T11" fmla="*/ 31 h 100"/>
                  <a:gd name="T12" fmla="*/ 48 w 119"/>
                  <a:gd name="T13" fmla="*/ 3 h 100"/>
                  <a:gd name="T14" fmla="*/ 54 w 119"/>
                  <a:gd name="T15" fmla="*/ 0 h 100"/>
                  <a:gd name="T16" fmla="*/ 62 w 119"/>
                  <a:gd name="T17" fmla="*/ 5 h 100"/>
                  <a:gd name="T18" fmla="*/ 69 w 119"/>
                  <a:gd name="T19" fmla="*/ 17 h 100"/>
                  <a:gd name="T20" fmla="*/ 117 w 119"/>
                  <a:gd name="T21" fmla="*/ 97 h 100"/>
                  <a:gd name="T22" fmla="*/ 119 w 119"/>
                  <a:gd name="T23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" h="100">
                    <a:moveTo>
                      <a:pt x="119" y="100"/>
                    </a:moveTo>
                    <a:cubicBezTo>
                      <a:pt x="116" y="99"/>
                      <a:pt x="114" y="98"/>
                      <a:pt x="112" y="98"/>
                    </a:cubicBezTo>
                    <a:cubicBezTo>
                      <a:pt x="86" y="86"/>
                      <a:pt x="59" y="74"/>
                      <a:pt x="33" y="63"/>
                    </a:cubicBezTo>
                    <a:cubicBezTo>
                      <a:pt x="24" y="58"/>
                      <a:pt x="14" y="54"/>
                      <a:pt x="5" y="50"/>
                    </a:cubicBezTo>
                    <a:cubicBezTo>
                      <a:pt x="2" y="49"/>
                      <a:pt x="1" y="47"/>
                      <a:pt x="0" y="43"/>
                    </a:cubicBezTo>
                    <a:cubicBezTo>
                      <a:pt x="0" y="38"/>
                      <a:pt x="2" y="34"/>
                      <a:pt x="6" y="31"/>
                    </a:cubicBezTo>
                    <a:cubicBezTo>
                      <a:pt x="21" y="22"/>
                      <a:pt x="34" y="12"/>
                      <a:pt x="48" y="3"/>
                    </a:cubicBezTo>
                    <a:cubicBezTo>
                      <a:pt x="50" y="2"/>
                      <a:pt x="53" y="0"/>
                      <a:pt x="54" y="0"/>
                    </a:cubicBezTo>
                    <a:cubicBezTo>
                      <a:pt x="57" y="1"/>
                      <a:pt x="60" y="3"/>
                      <a:pt x="62" y="5"/>
                    </a:cubicBezTo>
                    <a:cubicBezTo>
                      <a:pt x="64" y="9"/>
                      <a:pt x="67" y="13"/>
                      <a:pt x="69" y="17"/>
                    </a:cubicBezTo>
                    <a:cubicBezTo>
                      <a:pt x="85" y="44"/>
                      <a:pt x="101" y="70"/>
                      <a:pt x="117" y="97"/>
                    </a:cubicBezTo>
                    <a:cubicBezTo>
                      <a:pt x="117" y="97"/>
                      <a:pt x="118" y="98"/>
                      <a:pt x="119" y="1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709"/>
              <p:cNvSpPr>
                <a:spLocks/>
              </p:cNvSpPr>
              <p:nvPr/>
            </p:nvSpPr>
            <p:spPr bwMode="auto">
              <a:xfrm>
                <a:off x="24320455" y="19798911"/>
                <a:ext cx="694333" cy="998900"/>
              </a:xfrm>
              <a:custGeom>
                <a:avLst/>
                <a:gdLst>
                  <a:gd name="T0" fmla="*/ 9 w 91"/>
                  <a:gd name="T1" fmla="*/ 131 h 131"/>
                  <a:gd name="T2" fmla="*/ 8 w 91"/>
                  <a:gd name="T3" fmla="*/ 127 h 131"/>
                  <a:gd name="T4" fmla="*/ 3 w 91"/>
                  <a:gd name="T5" fmla="*/ 113 h 131"/>
                  <a:gd name="T6" fmla="*/ 5 w 91"/>
                  <a:gd name="T7" fmla="*/ 92 h 131"/>
                  <a:gd name="T8" fmla="*/ 7 w 91"/>
                  <a:gd name="T9" fmla="*/ 85 h 131"/>
                  <a:gd name="T10" fmla="*/ 13 w 91"/>
                  <a:gd name="T11" fmla="*/ 69 h 131"/>
                  <a:gd name="T12" fmla="*/ 17 w 91"/>
                  <a:gd name="T13" fmla="*/ 65 h 131"/>
                  <a:gd name="T14" fmla="*/ 47 w 91"/>
                  <a:gd name="T15" fmla="*/ 37 h 131"/>
                  <a:gd name="T16" fmla="*/ 79 w 91"/>
                  <a:gd name="T17" fmla="*/ 9 h 131"/>
                  <a:gd name="T18" fmla="*/ 89 w 91"/>
                  <a:gd name="T19" fmla="*/ 0 h 131"/>
                  <a:gd name="T20" fmla="*/ 90 w 91"/>
                  <a:gd name="T21" fmla="*/ 13 h 131"/>
                  <a:gd name="T22" fmla="*/ 73 w 91"/>
                  <a:gd name="T23" fmla="*/ 59 h 131"/>
                  <a:gd name="T24" fmla="*/ 60 w 91"/>
                  <a:gd name="T25" fmla="*/ 95 h 131"/>
                  <a:gd name="T26" fmla="*/ 53 w 91"/>
                  <a:gd name="T27" fmla="*/ 104 h 131"/>
                  <a:gd name="T28" fmla="*/ 14 w 91"/>
                  <a:gd name="T29" fmla="*/ 128 h 131"/>
                  <a:gd name="T30" fmla="*/ 9 w 91"/>
                  <a:gd name="T31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1" h="131">
                    <a:moveTo>
                      <a:pt x="9" y="131"/>
                    </a:moveTo>
                    <a:cubicBezTo>
                      <a:pt x="8" y="129"/>
                      <a:pt x="8" y="128"/>
                      <a:pt x="8" y="127"/>
                    </a:cubicBezTo>
                    <a:cubicBezTo>
                      <a:pt x="6" y="122"/>
                      <a:pt x="5" y="117"/>
                      <a:pt x="3" y="113"/>
                    </a:cubicBezTo>
                    <a:cubicBezTo>
                      <a:pt x="0" y="105"/>
                      <a:pt x="2" y="99"/>
                      <a:pt x="5" y="92"/>
                    </a:cubicBezTo>
                    <a:cubicBezTo>
                      <a:pt x="6" y="90"/>
                      <a:pt x="7" y="88"/>
                      <a:pt x="7" y="85"/>
                    </a:cubicBezTo>
                    <a:cubicBezTo>
                      <a:pt x="9" y="80"/>
                      <a:pt x="11" y="74"/>
                      <a:pt x="13" y="69"/>
                    </a:cubicBezTo>
                    <a:cubicBezTo>
                      <a:pt x="14" y="67"/>
                      <a:pt x="15" y="66"/>
                      <a:pt x="17" y="65"/>
                    </a:cubicBezTo>
                    <a:cubicBezTo>
                      <a:pt x="27" y="56"/>
                      <a:pt x="37" y="46"/>
                      <a:pt x="47" y="37"/>
                    </a:cubicBezTo>
                    <a:cubicBezTo>
                      <a:pt x="58" y="28"/>
                      <a:pt x="68" y="19"/>
                      <a:pt x="79" y="9"/>
                    </a:cubicBezTo>
                    <a:cubicBezTo>
                      <a:pt x="82" y="7"/>
                      <a:pt x="85" y="4"/>
                      <a:pt x="89" y="0"/>
                    </a:cubicBezTo>
                    <a:cubicBezTo>
                      <a:pt x="90" y="5"/>
                      <a:pt x="91" y="9"/>
                      <a:pt x="90" y="13"/>
                    </a:cubicBezTo>
                    <a:cubicBezTo>
                      <a:pt x="84" y="28"/>
                      <a:pt x="79" y="43"/>
                      <a:pt x="73" y="59"/>
                    </a:cubicBezTo>
                    <a:cubicBezTo>
                      <a:pt x="69" y="71"/>
                      <a:pt x="64" y="83"/>
                      <a:pt x="60" y="95"/>
                    </a:cubicBezTo>
                    <a:cubicBezTo>
                      <a:pt x="59" y="99"/>
                      <a:pt x="57" y="102"/>
                      <a:pt x="53" y="104"/>
                    </a:cubicBezTo>
                    <a:cubicBezTo>
                      <a:pt x="40" y="112"/>
                      <a:pt x="27" y="120"/>
                      <a:pt x="14" y="128"/>
                    </a:cubicBezTo>
                    <a:cubicBezTo>
                      <a:pt x="13" y="129"/>
                      <a:pt x="11" y="130"/>
                      <a:pt x="9" y="1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710"/>
              <p:cNvSpPr>
                <a:spLocks/>
              </p:cNvSpPr>
              <p:nvPr/>
            </p:nvSpPr>
            <p:spPr bwMode="auto">
              <a:xfrm>
                <a:off x="16895270" y="17871386"/>
                <a:ext cx="702699" cy="823214"/>
              </a:xfrm>
              <a:custGeom>
                <a:avLst/>
                <a:gdLst>
                  <a:gd name="T0" fmla="*/ 0 w 92"/>
                  <a:gd name="T1" fmla="*/ 35 h 108"/>
                  <a:gd name="T2" fmla="*/ 4 w 92"/>
                  <a:gd name="T3" fmla="*/ 33 h 108"/>
                  <a:gd name="T4" fmla="*/ 80 w 92"/>
                  <a:gd name="T5" fmla="*/ 2 h 108"/>
                  <a:gd name="T6" fmla="*/ 90 w 92"/>
                  <a:gd name="T7" fmla="*/ 3 h 108"/>
                  <a:gd name="T8" fmla="*/ 91 w 92"/>
                  <a:gd name="T9" fmla="*/ 9 h 108"/>
                  <a:gd name="T10" fmla="*/ 85 w 92"/>
                  <a:gd name="T11" fmla="*/ 34 h 108"/>
                  <a:gd name="T12" fmla="*/ 68 w 92"/>
                  <a:gd name="T13" fmla="*/ 100 h 108"/>
                  <a:gd name="T14" fmla="*/ 66 w 92"/>
                  <a:gd name="T15" fmla="*/ 108 h 108"/>
                  <a:gd name="T16" fmla="*/ 0 w 92"/>
                  <a:gd name="T17" fmla="*/ 3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8">
                    <a:moveTo>
                      <a:pt x="0" y="35"/>
                    </a:moveTo>
                    <a:cubicBezTo>
                      <a:pt x="1" y="34"/>
                      <a:pt x="3" y="33"/>
                      <a:pt x="4" y="33"/>
                    </a:cubicBezTo>
                    <a:cubicBezTo>
                      <a:pt x="30" y="22"/>
                      <a:pt x="55" y="12"/>
                      <a:pt x="80" y="2"/>
                    </a:cubicBezTo>
                    <a:cubicBezTo>
                      <a:pt x="84" y="0"/>
                      <a:pt x="87" y="0"/>
                      <a:pt x="90" y="3"/>
                    </a:cubicBezTo>
                    <a:cubicBezTo>
                      <a:pt x="91" y="5"/>
                      <a:pt x="92" y="7"/>
                      <a:pt x="91" y="9"/>
                    </a:cubicBezTo>
                    <a:cubicBezTo>
                      <a:pt x="89" y="17"/>
                      <a:pt x="87" y="26"/>
                      <a:pt x="85" y="34"/>
                    </a:cubicBezTo>
                    <a:cubicBezTo>
                      <a:pt x="79" y="56"/>
                      <a:pt x="74" y="78"/>
                      <a:pt x="68" y="100"/>
                    </a:cubicBezTo>
                    <a:cubicBezTo>
                      <a:pt x="67" y="102"/>
                      <a:pt x="67" y="105"/>
                      <a:pt x="66" y="108"/>
                    </a:cubicBezTo>
                    <a:cubicBezTo>
                      <a:pt x="62" y="106"/>
                      <a:pt x="3" y="41"/>
                      <a:pt x="0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711"/>
              <p:cNvSpPr>
                <a:spLocks/>
              </p:cNvSpPr>
              <p:nvPr/>
            </p:nvSpPr>
            <p:spPr bwMode="auto">
              <a:xfrm>
                <a:off x="16758076" y="18321477"/>
                <a:ext cx="435004" cy="1211396"/>
              </a:xfrm>
              <a:custGeom>
                <a:avLst/>
                <a:gdLst>
                  <a:gd name="T0" fmla="*/ 3 w 57"/>
                  <a:gd name="T1" fmla="*/ 159 h 159"/>
                  <a:gd name="T2" fmla="*/ 3 w 57"/>
                  <a:gd name="T3" fmla="*/ 154 h 159"/>
                  <a:gd name="T4" fmla="*/ 2 w 57"/>
                  <a:gd name="T5" fmla="*/ 78 h 159"/>
                  <a:gd name="T6" fmla="*/ 1 w 57"/>
                  <a:gd name="T7" fmla="*/ 28 h 159"/>
                  <a:gd name="T8" fmla="*/ 0 w 57"/>
                  <a:gd name="T9" fmla="*/ 4 h 159"/>
                  <a:gd name="T10" fmla="*/ 0 w 57"/>
                  <a:gd name="T11" fmla="*/ 0 h 159"/>
                  <a:gd name="T12" fmla="*/ 1 w 57"/>
                  <a:gd name="T13" fmla="*/ 0 h 159"/>
                  <a:gd name="T14" fmla="*/ 8 w 57"/>
                  <a:gd name="T15" fmla="*/ 14 h 159"/>
                  <a:gd name="T16" fmla="*/ 13 w 57"/>
                  <a:gd name="T17" fmla="*/ 23 h 159"/>
                  <a:gd name="T18" fmla="*/ 43 w 57"/>
                  <a:gd name="T19" fmla="*/ 86 h 159"/>
                  <a:gd name="T20" fmla="*/ 56 w 57"/>
                  <a:gd name="T21" fmla="*/ 111 h 159"/>
                  <a:gd name="T22" fmla="*/ 55 w 57"/>
                  <a:gd name="T23" fmla="*/ 118 h 159"/>
                  <a:gd name="T24" fmla="*/ 51 w 57"/>
                  <a:gd name="T25" fmla="*/ 128 h 159"/>
                  <a:gd name="T26" fmla="*/ 47 w 57"/>
                  <a:gd name="T27" fmla="*/ 136 h 159"/>
                  <a:gd name="T28" fmla="*/ 7 w 57"/>
                  <a:gd name="T29" fmla="*/ 158 h 159"/>
                  <a:gd name="T30" fmla="*/ 3 w 57"/>
                  <a:gd name="T31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" h="159">
                    <a:moveTo>
                      <a:pt x="3" y="159"/>
                    </a:moveTo>
                    <a:cubicBezTo>
                      <a:pt x="3" y="157"/>
                      <a:pt x="3" y="156"/>
                      <a:pt x="3" y="154"/>
                    </a:cubicBezTo>
                    <a:cubicBezTo>
                      <a:pt x="3" y="129"/>
                      <a:pt x="2" y="103"/>
                      <a:pt x="2" y="78"/>
                    </a:cubicBezTo>
                    <a:cubicBezTo>
                      <a:pt x="2" y="61"/>
                      <a:pt x="1" y="44"/>
                      <a:pt x="1" y="28"/>
                    </a:cubicBezTo>
                    <a:cubicBezTo>
                      <a:pt x="1" y="20"/>
                      <a:pt x="0" y="12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" y="5"/>
                      <a:pt x="6" y="9"/>
                      <a:pt x="8" y="14"/>
                    </a:cubicBezTo>
                    <a:cubicBezTo>
                      <a:pt x="10" y="17"/>
                      <a:pt x="11" y="20"/>
                      <a:pt x="13" y="23"/>
                    </a:cubicBezTo>
                    <a:cubicBezTo>
                      <a:pt x="23" y="44"/>
                      <a:pt x="33" y="65"/>
                      <a:pt x="43" y="86"/>
                    </a:cubicBezTo>
                    <a:cubicBezTo>
                      <a:pt x="47" y="95"/>
                      <a:pt x="51" y="103"/>
                      <a:pt x="56" y="111"/>
                    </a:cubicBezTo>
                    <a:cubicBezTo>
                      <a:pt x="57" y="114"/>
                      <a:pt x="57" y="116"/>
                      <a:pt x="55" y="118"/>
                    </a:cubicBezTo>
                    <a:cubicBezTo>
                      <a:pt x="52" y="121"/>
                      <a:pt x="50" y="124"/>
                      <a:pt x="51" y="128"/>
                    </a:cubicBezTo>
                    <a:cubicBezTo>
                      <a:pt x="51" y="132"/>
                      <a:pt x="50" y="134"/>
                      <a:pt x="47" y="136"/>
                    </a:cubicBezTo>
                    <a:cubicBezTo>
                      <a:pt x="33" y="143"/>
                      <a:pt x="20" y="150"/>
                      <a:pt x="7" y="158"/>
                    </a:cubicBezTo>
                    <a:cubicBezTo>
                      <a:pt x="6" y="158"/>
                      <a:pt x="5" y="158"/>
                      <a:pt x="3" y="1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712"/>
              <p:cNvSpPr>
                <a:spLocks/>
              </p:cNvSpPr>
              <p:nvPr/>
            </p:nvSpPr>
            <p:spPr bwMode="auto">
              <a:xfrm>
                <a:off x="18230398" y="20409629"/>
                <a:ext cx="717757" cy="829907"/>
              </a:xfrm>
              <a:custGeom>
                <a:avLst/>
                <a:gdLst>
                  <a:gd name="T0" fmla="*/ 23 w 94"/>
                  <a:gd name="T1" fmla="*/ 109 h 109"/>
                  <a:gd name="T2" fmla="*/ 21 w 94"/>
                  <a:gd name="T3" fmla="*/ 98 h 109"/>
                  <a:gd name="T4" fmla="*/ 1 w 94"/>
                  <a:gd name="T5" fmla="*/ 8 h 109"/>
                  <a:gd name="T6" fmla="*/ 1 w 94"/>
                  <a:gd name="T7" fmla="*/ 3 h 109"/>
                  <a:gd name="T8" fmla="*/ 9 w 94"/>
                  <a:gd name="T9" fmla="*/ 2 h 109"/>
                  <a:gd name="T10" fmla="*/ 29 w 94"/>
                  <a:gd name="T11" fmla="*/ 15 h 109"/>
                  <a:gd name="T12" fmla="*/ 90 w 94"/>
                  <a:gd name="T13" fmla="*/ 53 h 109"/>
                  <a:gd name="T14" fmla="*/ 94 w 94"/>
                  <a:gd name="T15" fmla="*/ 55 h 109"/>
                  <a:gd name="T16" fmla="*/ 90 w 94"/>
                  <a:gd name="T17" fmla="*/ 59 h 109"/>
                  <a:gd name="T18" fmla="*/ 38 w 94"/>
                  <a:gd name="T19" fmla="*/ 98 h 109"/>
                  <a:gd name="T20" fmla="*/ 23 w 94"/>
                  <a:gd name="T21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109">
                    <a:moveTo>
                      <a:pt x="23" y="109"/>
                    </a:moveTo>
                    <a:cubicBezTo>
                      <a:pt x="22" y="105"/>
                      <a:pt x="22" y="101"/>
                      <a:pt x="21" y="98"/>
                    </a:cubicBezTo>
                    <a:cubicBezTo>
                      <a:pt x="14" y="68"/>
                      <a:pt x="8" y="38"/>
                      <a:pt x="1" y="8"/>
                    </a:cubicBezTo>
                    <a:cubicBezTo>
                      <a:pt x="0" y="6"/>
                      <a:pt x="0" y="4"/>
                      <a:pt x="1" y="3"/>
                    </a:cubicBezTo>
                    <a:cubicBezTo>
                      <a:pt x="4" y="0"/>
                      <a:pt x="5" y="0"/>
                      <a:pt x="9" y="2"/>
                    </a:cubicBezTo>
                    <a:cubicBezTo>
                      <a:pt x="15" y="6"/>
                      <a:pt x="22" y="10"/>
                      <a:pt x="29" y="15"/>
                    </a:cubicBezTo>
                    <a:cubicBezTo>
                      <a:pt x="49" y="27"/>
                      <a:pt x="70" y="40"/>
                      <a:pt x="90" y="53"/>
                    </a:cubicBezTo>
                    <a:cubicBezTo>
                      <a:pt x="91" y="53"/>
                      <a:pt x="92" y="54"/>
                      <a:pt x="94" y="55"/>
                    </a:cubicBezTo>
                    <a:cubicBezTo>
                      <a:pt x="93" y="57"/>
                      <a:pt x="92" y="58"/>
                      <a:pt x="90" y="59"/>
                    </a:cubicBezTo>
                    <a:cubicBezTo>
                      <a:pt x="73" y="72"/>
                      <a:pt x="56" y="85"/>
                      <a:pt x="38" y="98"/>
                    </a:cubicBezTo>
                    <a:cubicBezTo>
                      <a:pt x="33" y="102"/>
                      <a:pt x="29" y="105"/>
                      <a:pt x="23" y="1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713"/>
              <p:cNvSpPr>
                <a:spLocks/>
              </p:cNvSpPr>
              <p:nvPr/>
            </p:nvSpPr>
            <p:spPr bwMode="auto">
              <a:xfrm>
                <a:off x="23152636" y="21011980"/>
                <a:ext cx="732815" cy="670953"/>
              </a:xfrm>
              <a:custGeom>
                <a:avLst/>
                <a:gdLst>
                  <a:gd name="T0" fmla="*/ 96 w 96"/>
                  <a:gd name="T1" fmla="*/ 0 h 88"/>
                  <a:gd name="T2" fmla="*/ 94 w 96"/>
                  <a:gd name="T3" fmla="*/ 4 h 88"/>
                  <a:gd name="T4" fmla="*/ 60 w 96"/>
                  <a:gd name="T5" fmla="*/ 60 h 88"/>
                  <a:gd name="T6" fmla="*/ 57 w 96"/>
                  <a:gd name="T7" fmla="*/ 65 h 88"/>
                  <a:gd name="T8" fmla="*/ 35 w 96"/>
                  <a:gd name="T9" fmla="*/ 87 h 88"/>
                  <a:gd name="T10" fmla="*/ 34 w 96"/>
                  <a:gd name="T11" fmla="*/ 88 h 88"/>
                  <a:gd name="T12" fmla="*/ 0 w 96"/>
                  <a:gd name="T13" fmla="*/ 1 h 88"/>
                  <a:gd name="T14" fmla="*/ 5 w 96"/>
                  <a:gd name="T15" fmla="*/ 0 h 88"/>
                  <a:gd name="T16" fmla="*/ 30 w 96"/>
                  <a:gd name="T17" fmla="*/ 0 h 88"/>
                  <a:gd name="T18" fmla="*/ 90 w 96"/>
                  <a:gd name="T19" fmla="*/ 0 h 88"/>
                  <a:gd name="T20" fmla="*/ 96 w 96"/>
                  <a:gd name="T21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88">
                    <a:moveTo>
                      <a:pt x="96" y="0"/>
                    </a:moveTo>
                    <a:cubicBezTo>
                      <a:pt x="95" y="2"/>
                      <a:pt x="94" y="3"/>
                      <a:pt x="94" y="4"/>
                    </a:cubicBezTo>
                    <a:cubicBezTo>
                      <a:pt x="83" y="23"/>
                      <a:pt x="72" y="42"/>
                      <a:pt x="60" y="60"/>
                    </a:cubicBezTo>
                    <a:cubicBezTo>
                      <a:pt x="59" y="62"/>
                      <a:pt x="58" y="64"/>
                      <a:pt x="57" y="65"/>
                    </a:cubicBezTo>
                    <a:cubicBezTo>
                      <a:pt x="50" y="72"/>
                      <a:pt x="43" y="80"/>
                      <a:pt x="35" y="87"/>
                    </a:cubicBezTo>
                    <a:cubicBezTo>
                      <a:pt x="35" y="87"/>
                      <a:pt x="34" y="87"/>
                      <a:pt x="34" y="88"/>
                    </a:cubicBezTo>
                    <a:cubicBezTo>
                      <a:pt x="31" y="85"/>
                      <a:pt x="1" y="7"/>
                      <a:pt x="0" y="1"/>
                    </a:cubicBezTo>
                    <a:cubicBezTo>
                      <a:pt x="1" y="0"/>
                      <a:pt x="3" y="0"/>
                      <a:pt x="5" y="0"/>
                    </a:cubicBezTo>
                    <a:cubicBezTo>
                      <a:pt x="13" y="0"/>
                      <a:pt x="22" y="0"/>
                      <a:pt x="30" y="0"/>
                    </a:cubicBezTo>
                    <a:cubicBezTo>
                      <a:pt x="50" y="0"/>
                      <a:pt x="70" y="0"/>
                      <a:pt x="90" y="0"/>
                    </a:cubicBezTo>
                    <a:cubicBezTo>
                      <a:pt x="92" y="0"/>
                      <a:pt x="93" y="0"/>
                      <a:pt x="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714"/>
              <p:cNvSpPr>
                <a:spLocks/>
              </p:cNvSpPr>
              <p:nvPr/>
            </p:nvSpPr>
            <p:spPr bwMode="auto">
              <a:xfrm>
                <a:off x="17452410" y="20448112"/>
                <a:ext cx="724449" cy="814848"/>
              </a:xfrm>
              <a:custGeom>
                <a:avLst/>
                <a:gdLst>
                  <a:gd name="T0" fmla="*/ 72 w 95"/>
                  <a:gd name="T1" fmla="*/ 0 h 107"/>
                  <a:gd name="T2" fmla="*/ 74 w 95"/>
                  <a:gd name="T3" fmla="*/ 5 h 107"/>
                  <a:gd name="T4" fmla="*/ 94 w 95"/>
                  <a:gd name="T5" fmla="*/ 99 h 107"/>
                  <a:gd name="T6" fmla="*/ 92 w 95"/>
                  <a:gd name="T7" fmla="*/ 106 h 107"/>
                  <a:gd name="T8" fmla="*/ 86 w 95"/>
                  <a:gd name="T9" fmla="*/ 105 h 107"/>
                  <a:gd name="T10" fmla="*/ 62 w 95"/>
                  <a:gd name="T11" fmla="*/ 86 h 107"/>
                  <a:gd name="T12" fmla="*/ 5 w 95"/>
                  <a:gd name="T13" fmla="*/ 40 h 107"/>
                  <a:gd name="T14" fmla="*/ 0 w 95"/>
                  <a:gd name="T15" fmla="*/ 35 h 107"/>
                  <a:gd name="T16" fmla="*/ 72 w 95"/>
                  <a:gd name="T1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7">
                    <a:moveTo>
                      <a:pt x="72" y="0"/>
                    </a:moveTo>
                    <a:cubicBezTo>
                      <a:pt x="73" y="2"/>
                      <a:pt x="74" y="4"/>
                      <a:pt x="74" y="5"/>
                    </a:cubicBezTo>
                    <a:cubicBezTo>
                      <a:pt x="81" y="36"/>
                      <a:pt x="87" y="68"/>
                      <a:pt x="94" y="99"/>
                    </a:cubicBezTo>
                    <a:cubicBezTo>
                      <a:pt x="95" y="103"/>
                      <a:pt x="95" y="103"/>
                      <a:pt x="92" y="106"/>
                    </a:cubicBezTo>
                    <a:cubicBezTo>
                      <a:pt x="90" y="107"/>
                      <a:pt x="88" y="107"/>
                      <a:pt x="86" y="105"/>
                    </a:cubicBezTo>
                    <a:cubicBezTo>
                      <a:pt x="78" y="99"/>
                      <a:pt x="70" y="93"/>
                      <a:pt x="62" y="86"/>
                    </a:cubicBezTo>
                    <a:cubicBezTo>
                      <a:pt x="43" y="71"/>
                      <a:pt x="24" y="55"/>
                      <a:pt x="5" y="40"/>
                    </a:cubicBezTo>
                    <a:cubicBezTo>
                      <a:pt x="3" y="39"/>
                      <a:pt x="2" y="37"/>
                      <a:pt x="0" y="35"/>
                    </a:cubicBezTo>
                    <a:cubicBezTo>
                      <a:pt x="25" y="23"/>
                      <a:pt x="48" y="12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715"/>
              <p:cNvSpPr>
                <a:spLocks/>
              </p:cNvSpPr>
              <p:nvPr/>
            </p:nvSpPr>
            <p:spPr bwMode="auto">
              <a:xfrm>
                <a:off x="17383813" y="20851353"/>
                <a:ext cx="709391" cy="983841"/>
              </a:xfrm>
              <a:custGeom>
                <a:avLst/>
                <a:gdLst>
                  <a:gd name="T0" fmla="*/ 52 w 93"/>
                  <a:gd name="T1" fmla="*/ 129 h 129"/>
                  <a:gd name="T2" fmla="*/ 0 w 93"/>
                  <a:gd name="T3" fmla="*/ 2 h 129"/>
                  <a:gd name="T4" fmla="*/ 4 w 93"/>
                  <a:gd name="T5" fmla="*/ 3 h 129"/>
                  <a:gd name="T6" fmla="*/ 29 w 93"/>
                  <a:gd name="T7" fmla="*/ 22 h 129"/>
                  <a:gd name="T8" fmla="*/ 86 w 93"/>
                  <a:gd name="T9" fmla="*/ 66 h 129"/>
                  <a:gd name="T10" fmla="*/ 90 w 93"/>
                  <a:gd name="T11" fmla="*/ 74 h 129"/>
                  <a:gd name="T12" fmla="*/ 92 w 93"/>
                  <a:gd name="T13" fmla="*/ 84 h 129"/>
                  <a:gd name="T14" fmla="*/ 91 w 93"/>
                  <a:gd name="T15" fmla="*/ 89 h 129"/>
                  <a:gd name="T16" fmla="*/ 79 w 93"/>
                  <a:gd name="T17" fmla="*/ 102 h 129"/>
                  <a:gd name="T18" fmla="*/ 56 w 93"/>
                  <a:gd name="T19" fmla="*/ 125 h 129"/>
                  <a:gd name="T20" fmla="*/ 52 w 93"/>
                  <a:gd name="T2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3" h="129">
                    <a:moveTo>
                      <a:pt x="52" y="129"/>
                    </a:moveTo>
                    <a:cubicBezTo>
                      <a:pt x="49" y="125"/>
                      <a:pt x="0" y="6"/>
                      <a:pt x="0" y="2"/>
                    </a:cubicBezTo>
                    <a:cubicBezTo>
                      <a:pt x="2" y="0"/>
                      <a:pt x="3" y="2"/>
                      <a:pt x="4" y="3"/>
                    </a:cubicBezTo>
                    <a:cubicBezTo>
                      <a:pt x="13" y="9"/>
                      <a:pt x="21" y="16"/>
                      <a:pt x="29" y="22"/>
                    </a:cubicBezTo>
                    <a:cubicBezTo>
                      <a:pt x="48" y="37"/>
                      <a:pt x="67" y="52"/>
                      <a:pt x="86" y="66"/>
                    </a:cubicBezTo>
                    <a:cubicBezTo>
                      <a:pt x="88" y="69"/>
                      <a:pt x="90" y="71"/>
                      <a:pt x="90" y="74"/>
                    </a:cubicBezTo>
                    <a:cubicBezTo>
                      <a:pt x="90" y="78"/>
                      <a:pt x="91" y="81"/>
                      <a:pt x="92" y="84"/>
                    </a:cubicBezTo>
                    <a:cubicBezTo>
                      <a:pt x="93" y="86"/>
                      <a:pt x="93" y="87"/>
                      <a:pt x="91" y="89"/>
                    </a:cubicBezTo>
                    <a:cubicBezTo>
                      <a:pt x="87" y="93"/>
                      <a:pt x="83" y="97"/>
                      <a:pt x="79" y="102"/>
                    </a:cubicBezTo>
                    <a:cubicBezTo>
                      <a:pt x="71" y="109"/>
                      <a:pt x="63" y="117"/>
                      <a:pt x="56" y="125"/>
                    </a:cubicBezTo>
                    <a:cubicBezTo>
                      <a:pt x="54" y="127"/>
                      <a:pt x="53" y="128"/>
                      <a:pt x="52" y="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716"/>
              <p:cNvSpPr>
                <a:spLocks/>
              </p:cNvSpPr>
              <p:nvPr/>
            </p:nvSpPr>
            <p:spPr bwMode="auto">
              <a:xfrm>
                <a:off x="21457793" y="18709659"/>
                <a:ext cx="503601" cy="793096"/>
              </a:xfrm>
              <a:custGeom>
                <a:avLst/>
                <a:gdLst>
                  <a:gd name="T0" fmla="*/ 0 w 66"/>
                  <a:gd name="T1" fmla="*/ 34 h 104"/>
                  <a:gd name="T2" fmla="*/ 4 w 66"/>
                  <a:gd name="T3" fmla="*/ 28 h 104"/>
                  <a:gd name="T4" fmla="*/ 26 w 66"/>
                  <a:gd name="T5" fmla="*/ 10 h 104"/>
                  <a:gd name="T6" fmla="*/ 36 w 66"/>
                  <a:gd name="T7" fmla="*/ 2 h 104"/>
                  <a:gd name="T8" fmla="*/ 42 w 66"/>
                  <a:gd name="T9" fmla="*/ 1 h 104"/>
                  <a:gd name="T10" fmla="*/ 51 w 66"/>
                  <a:gd name="T11" fmla="*/ 5 h 104"/>
                  <a:gd name="T12" fmla="*/ 56 w 66"/>
                  <a:gd name="T13" fmla="*/ 10 h 104"/>
                  <a:gd name="T14" fmla="*/ 62 w 66"/>
                  <a:gd name="T15" fmla="*/ 44 h 104"/>
                  <a:gd name="T16" fmla="*/ 65 w 66"/>
                  <a:gd name="T17" fmla="*/ 63 h 104"/>
                  <a:gd name="T18" fmla="*/ 62 w 66"/>
                  <a:gd name="T19" fmla="*/ 70 h 104"/>
                  <a:gd name="T20" fmla="*/ 54 w 66"/>
                  <a:gd name="T21" fmla="*/ 76 h 104"/>
                  <a:gd name="T22" fmla="*/ 21 w 66"/>
                  <a:gd name="T23" fmla="*/ 101 h 104"/>
                  <a:gd name="T24" fmla="*/ 9 w 66"/>
                  <a:gd name="T25" fmla="*/ 96 h 104"/>
                  <a:gd name="T26" fmla="*/ 4 w 66"/>
                  <a:gd name="T27" fmla="*/ 63 h 104"/>
                  <a:gd name="T28" fmla="*/ 1 w 66"/>
                  <a:gd name="T29" fmla="*/ 37 h 104"/>
                  <a:gd name="T30" fmla="*/ 0 w 66"/>
                  <a:gd name="T31" fmla="*/ 3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04">
                    <a:moveTo>
                      <a:pt x="0" y="34"/>
                    </a:moveTo>
                    <a:cubicBezTo>
                      <a:pt x="0" y="31"/>
                      <a:pt x="2" y="30"/>
                      <a:pt x="4" y="28"/>
                    </a:cubicBezTo>
                    <a:cubicBezTo>
                      <a:pt x="11" y="22"/>
                      <a:pt x="19" y="16"/>
                      <a:pt x="26" y="10"/>
                    </a:cubicBezTo>
                    <a:cubicBezTo>
                      <a:pt x="29" y="7"/>
                      <a:pt x="33" y="5"/>
                      <a:pt x="36" y="2"/>
                    </a:cubicBezTo>
                    <a:cubicBezTo>
                      <a:pt x="38" y="0"/>
                      <a:pt x="40" y="0"/>
                      <a:pt x="42" y="1"/>
                    </a:cubicBezTo>
                    <a:cubicBezTo>
                      <a:pt x="45" y="3"/>
                      <a:pt x="48" y="4"/>
                      <a:pt x="51" y="5"/>
                    </a:cubicBezTo>
                    <a:cubicBezTo>
                      <a:pt x="55" y="6"/>
                      <a:pt x="56" y="6"/>
                      <a:pt x="56" y="10"/>
                    </a:cubicBezTo>
                    <a:cubicBezTo>
                      <a:pt x="58" y="22"/>
                      <a:pt x="60" y="33"/>
                      <a:pt x="62" y="44"/>
                    </a:cubicBezTo>
                    <a:cubicBezTo>
                      <a:pt x="63" y="50"/>
                      <a:pt x="64" y="57"/>
                      <a:pt x="65" y="63"/>
                    </a:cubicBezTo>
                    <a:cubicBezTo>
                      <a:pt x="66" y="66"/>
                      <a:pt x="65" y="68"/>
                      <a:pt x="62" y="70"/>
                    </a:cubicBezTo>
                    <a:cubicBezTo>
                      <a:pt x="59" y="72"/>
                      <a:pt x="57" y="74"/>
                      <a:pt x="54" y="76"/>
                    </a:cubicBezTo>
                    <a:cubicBezTo>
                      <a:pt x="43" y="84"/>
                      <a:pt x="32" y="92"/>
                      <a:pt x="21" y="101"/>
                    </a:cubicBezTo>
                    <a:cubicBezTo>
                      <a:pt x="17" y="104"/>
                      <a:pt x="10" y="101"/>
                      <a:pt x="9" y="96"/>
                    </a:cubicBezTo>
                    <a:cubicBezTo>
                      <a:pt x="7" y="85"/>
                      <a:pt x="6" y="74"/>
                      <a:pt x="4" y="63"/>
                    </a:cubicBezTo>
                    <a:cubicBezTo>
                      <a:pt x="3" y="54"/>
                      <a:pt x="2" y="46"/>
                      <a:pt x="1" y="37"/>
                    </a:cubicBezTo>
                    <a:cubicBezTo>
                      <a:pt x="1" y="36"/>
                      <a:pt x="1" y="35"/>
                      <a:pt x="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717"/>
              <p:cNvSpPr>
                <a:spLocks/>
              </p:cNvSpPr>
              <p:nvPr/>
            </p:nvSpPr>
            <p:spPr bwMode="auto">
              <a:xfrm>
                <a:off x="22198973" y="20028139"/>
                <a:ext cx="572198" cy="784730"/>
              </a:xfrm>
              <a:custGeom>
                <a:avLst/>
                <a:gdLst>
                  <a:gd name="T0" fmla="*/ 41 w 75"/>
                  <a:gd name="T1" fmla="*/ 1 h 103"/>
                  <a:gd name="T2" fmla="*/ 49 w 75"/>
                  <a:gd name="T3" fmla="*/ 2 h 103"/>
                  <a:gd name="T4" fmla="*/ 52 w 75"/>
                  <a:gd name="T5" fmla="*/ 4 h 103"/>
                  <a:gd name="T6" fmla="*/ 64 w 75"/>
                  <a:gd name="T7" fmla="*/ 26 h 103"/>
                  <a:gd name="T8" fmla="*/ 72 w 75"/>
                  <a:gd name="T9" fmla="*/ 40 h 103"/>
                  <a:gd name="T10" fmla="*/ 72 w 75"/>
                  <a:gd name="T11" fmla="*/ 48 h 103"/>
                  <a:gd name="T12" fmla="*/ 26 w 75"/>
                  <a:gd name="T13" fmla="*/ 99 h 103"/>
                  <a:gd name="T14" fmla="*/ 18 w 75"/>
                  <a:gd name="T15" fmla="*/ 102 h 103"/>
                  <a:gd name="T16" fmla="*/ 17 w 75"/>
                  <a:gd name="T17" fmla="*/ 101 h 103"/>
                  <a:gd name="T18" fmla="*/ 8 w 75"/>
                  <a:gd name="T19" fmla="*/ 91 h 103"/>
                  <a:gd name="T20" fmla="*/ 2 w 75"/>
                  <a:gd name="T21" fmla="*/ 52 h 103"/>
                  <a:gd name="T22" fmla="*/ 2 w 75"/>
                  <a:gd name="T23" fmla="*/ 50 h 103"/>
                  <a:gd name="T24" fmla="*/ 5 w 75"/>
                  <a:gd name="T25" fmla="*/ 38 h 103"/>
                  <a:gd name="T26" fmla="*/ 36 w 75"/>
                  <a:gd name="T27" fmla="*/ 4 h 103"/>
                  <a:gd name="T28" fmla="*/ 41 w 75"/>
                  <a:gd name="T29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103">
                    <a:moveTo>
                      <a:pt x="41" y="1"/>
                    </a:moveTo>
                    <a:cubicBezTo>
                      <a:pt x="44" y="1"/>
                      <a:pt x="47" y="1"/>
                      <a:pt x="49" y="2"/>
                    </a:cubicBezTo>
                    <a:cubicBezTo>
                      <a:pt x="51" y="2"/>
                      <a:pt x="52" y="3"/>
                      <a:pt x="52" y="4"/>
                    </a:cubicBezTo>
                    <a:cubicBezTo>
                      <a:pt x="57" y="11"/>
                      <a:pt x="60" y="19"/>
                      <a:pt x="64" y="26"/>
                    </a:cubicBezTo>
                    <a:cubicBezTo>
                      <a:pt x="67" y="30"/>
                      <a:pt x="70" y="35"/>
                      <a:pt x="72" y="40"/>
                    </a:cubicBezTo>
                    <a:cubicBezTo>
                      <a:pt x="75" y="44"/>
                      <a:pt x="75" y="45"/>
                      <a:pt x="72" y="48"/>
                    </a:cubicBezTo>
                    <a:cubicBezTo>
                      <a:pt x="56" y="65"/>
                      <a:pt x="41" y="82"/>
                      <a:pt x="26" y="99"/>
                    </a:cubicBezTo>
                    <a:cubicBezTo>
                      <a:pt x="23" y="103"/>
                      <a:pt x="22" y="103"/>
                      <a:pt x="18" y="102"/>
                    </a:cubicBezTo>
                    <a:cubicBezTo>
                      <a:pt x="17" y="102"/>
                      <a:pt x="17" y="101"/>
                      <a:pt x="17" y="101"/>
                    </a:cubicBezTo>
                    <a:cubicBezTo>
                      <a:pt x="11" y="101"/>
                      <a:pt x="9" y="97"/>
                      <a:pt x="8" y="91"/>
                    </a:cubicBezTo>
                    <a:cubicBezTo>
                      <a:pt x="6" y="78"/>
                      <a:pt x="4" y="65"/>
                      <a:pt x="2" y="52"/>
                    </a:cubicBezTo>
                    <a:cubicBezTo>
                      <a:pt x="2" y="51"/>
                      <a:pt x="2" y="50"/>
                      <a:pt x="2" y="50"/>
                    </a:cubicBezTo>
                    <a:cubicBezTo>
                      <a:pt x="0" y="45"/>
                      <a:pt x="2" y="41"/>
                      <a:pt x="5" y="38"/>
                    </a:cubicBezTo>
                    <a:cubicBezTo>
                      <a:pt x="16" y="27"/>
                      <a:pt x="25" y="15"/>
                      <a:pt x="36" y="4"/>
                    </a:cubicBezTo>
                    <a:cubicBezTo>
                      <a:pt x="37" y="2"/>
                      <a:pt x="38" y="0"/>
                      <a:pt x="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718"/>
              <p:cNvSpPr>
                <a:spLocks/>
              </p:cNvSpPr>
              <p:nvPr/>
            </p:nvSpPr>
            <p:spPr bwMode="auto">
              <a:xfrm>
                <a:off x="19061925" y="17787726"/>
                <a:ext cx="518659" cy="778037"/>
              </a:xfrm>
              <a:custGeom>
                <a:avLst/>
                <a:gdLst>
                  <a:gd name="T0" fmla="*/ 68 w 68"/>
                  <a:gd name="T1" fmla="*/ 70 h 102"/>
                  <a:gd name="T2" fmla="*/ 66 w 68"/>
                  <a:gd name="T3" fmla="*/ 73 h 102"/>
                  <a:gd name="T4" fmla="*/ 58 w 68"/>
                  <a:gd name="T5" fmla="*/ 82 h 102"/>
                  <a:gd name="T6" fmla="*/ 42 w 68"/>
                  <a:gd name="T7" fmla="*/ 99 h 102"/>
                  <a:gd name="T8" fmla="*/ 37 w 68"/>
                  <a:gd name="T9" fmla="*/ 101 h 102"/>
                  <a:gd name="T10" fmla="*/ 34 w 68"/>
                  <a:gd name="T11" fmla="*/ 100 h 102"/>
                  <a:gd name="T12" fmla="*/ 26 w 68"/>
                  <a:gd name="T13" fmla="*/ 95 h 102"/>
                  <a:gd name="T14" fmla="*/ 2 w 68"/>
                  <a:gd name="T15" fmla="*/ 42 h 102"/>
                  <a:gd name="T16" fmla="*/ 3 w 68"/>
                  <a:gd name="T17" fmla="*/ 34 h 102"/>
                  <a:gd name="T18" fmla="*/ 42 w 68"/>
                  <a:gd name="T19" fmla="*/ 2 h 102"/>
                  <a:gd name="T20" fmla="*/ 48 w 68"/>
                  <a:gd name="T21" fmla="*/ 1 h 102"/>
                  <a:gd name="T22" fmla="*/ 55 w 68"/>
                  <a:gd name="T23" fmla="*/ 4 h 102"/>
                  <a:gd name="T24" fmla="*/ 60 w 68"/>
                  <a:gd name="T25" fmla="*/ 9 h 102"/>
                  <a:gd name="T26" fmla="*/ 63 w 68"/>
                  <a:gd name="T27" fmla="*/ 33 h 102"/>
                  <a:gd name="T28" fmla="*/ 68 w 68"/>
                  <a:gd name="T29" fmla="*/ 67 h 102"/>
                  <a:gd name="T30" fmla="*/ 68 w 68"/>
                  <a:gd name="T31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8" h="102">
                    <a:moveTo>
                      <a:pt x="68" y="70"/>
                    </a:moveTo>
                    <a:cubicBezTo>
                      <a:pt x="68" y="70"/>
                      <a:pt x="67" y="72"/>
                      <a:pt x="66" y="73"/>
                    </a:cubicBezTo>
                    <a:cubicBezTo>
                      <a:pt x="64" y="76"/>
                      <a:pt x="61" y="79"/>
                      <a:pt x="58" y="82"/>
                    </a:cubicBezTo>
                    <a:cubicBezTo>
                      <a:pt x="53" y="88"/>
                      <a:pt x="47" y="94"/>
                      <a:pt x="42" y="99"/>
                    </a:cubicBezTo>
                    <a:cubicBezTo>
                      <a:pt x="41" y="101"/>
                      <a:pt x="39" y="102"/>
                      <a:pt x="37" y="101"/>
                    </a:cubicBezTo>
                    <a:cubicBezTo>
                      <a:pt x="36" y="100"/>
                      <a:pt x="35" y="100"/>
                      <a:pt x="34" y="100"/>
                    </a:cubicBezTo>
                    <a:cubicBezTo>
                      <a:pt x="30" y="101"/>
                      <a:pt x="28" y="98"/>
                      <a:pt x="26" y="95"/>
                    </a:cubicBezTo>
                    <a:cubicBezTo>
                      <a:pt x="18" y="77"/>
                      <a:pt x="10" y="60"/>
                      <a:pt x="2" y="42"/>
                    </a:cubicBezTo>
                    <a:cubicBezTo>
                      <a:pt x="0" y="38"/>
                      <a:pt x="0" y="38"/>
                      <a:pt x="3" y="34"/>
                    </a:cubicBezTo>
                    <a:cubicBezTo>
                      <a:pt x="16" y="24"/>
                      <a:pt x="29" y="13"/>
                      <a:pt x="42" y="2"/>
                    </a:cubicBezTo>
                    <a:cubicBezTo>
                      <a:pt x="44" y="0"/>
                      <a:pt x="45" y="0"/>
                      <a:pt x="48" y="1"/>
                    </a:cubicBezTo>
                    <a:cubicBezTo>
                      <a:pt x="50" y="2"/>
                      <a:pt x="53" y="4"/>
                      <a:pt x="55" y="4"/>
                    </a:cubicBezTo>
                    <a:cubicBezTo>
                      <a:pt x="58" y="5"/>
                      <a:pt x="60" y="6"/>
                      <a:pt x="60" y="9"/>
                    </a:cubicBezTo>
                    <a:cubicBezTo>
                      <a:pt x="61" y="17"/>
                      <a:pt x="62" y="25"/>
                      <a:pt x="63" y="33"/>
                    </a:cubicBezTo>
                    <a:cubicBezTo>
                      <a:pt x="65" y="45"/>
                      <a:pt x="66" y="56"/>
                      <a:pt x="68" y="67"/>
                    </a:cubicBezTo>
                    <a:cubicBezTo>
                      <a:pt x="68" y="68"/>
                      <a:pt x="68" y="68"/>
                      <a:pt x="68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719"/>
              <p:cNvSpPr>
                <a:spLocks/>
              </p:cNvSpPr>
              <p:nvPr/>
            </p:nvSpPr>
            <p:spPr bwMode="auto">
              <a:xfrm>
                <a:off x="20932442" y="22459297"/>
                <a:ext cx="1273223" cy="321254"/>
              </a:xfrm>
              <a:custGeom>
                <a:avLst/>
                <a:gdLst>
                  <a:gd name="T0" fmla="*/ 139 w 167"/>
                  <a:gd name="T1" fmla="*/ 42 h 42"/>
                  <a:gd name="T2" fmla="*/ 117 w 167"/>
                  <a:gd name="T3" fmla="*/ 40 h 42"/>
                  <a:gd name="T4" fmla="*/ 71 w 167"/>
                  <a:gd name="T5" fmla="*/ 34 h 42"/>
                  <a:gd name="T6" fmla="*/ 34 w 167"/>
                  <a:gd name="T7" fmla="*/ 30 h 42"/>
                  <a:gd name="T8" fmla="*/ 6 w 167"/>
                  <a:gd name="T9" fmla="*/ 27 h 42"/>
                  <a:gd name="T10" fmla="*/ 4 w 167"/>
                  <a:gd name="T11" fmla="*/ 26 h 42"/>
                  <a:gd name="T12" fmla="*/ 0 w 167"/>
                  <a:gd name="T13" fmla="*/ 23 h 42"/>
                  <a:gd name="T14" fmla="*/ 3 w 167"/>
                  <a:gd name="T15" fmla="*/ 20 h 42"/>
                  <a:gd name="T16" fmla="*/ 36 w 167"/>
                  <a:gd name="T17" fmla="*/ 1 h 42"/>
                  <a:gd name="T18" fmla="*/ 42 w 167"/>
                  <a:gd name="T19" fmla="*/ 0 h 42"/>
                  <a:gd name="T20" fmla="*/ 74 w 167"/>
                  <a:gd name="T21" fmla="*/ 4 h 42"/>
                  <a:gd name="T22" fmla="*/ 126 w 167"/>
                  <a:gd name="T23" fmla="*/ 11 h 42"/>
                  <a:gd name="T24" fmla="*/ 160 w 167"/>
                  <a:gd name="T25" fmla="*/ 16 h 42"/>
                  <a:gd name="T26" fmla="*/ 165 w 167"/>
                  <a:gd name="T27" fmla="*/ 20 h 42"/>
                  <a:gd name="T28" fmla="*/ 167 w 167"/>
                  <a:gd name="T29" fmla="*/ 30 h 42"/>
                  <a:gd name="T30" fmla="*/ 165 w 167"/>
                  <a:gd name="T31" fmla="*/ 33 h 42"/>
                  <a:gd name="T32" fmla="*/ 143 w 167"/>
                  <a:gd name="T33" fmla="*/ 41 h 42"/>
                  <a:gd name="T34" fmla="*/ 139 w 167"/>
                  <a:gd name="T3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7" h="42">
                    <a:moveTo>
                      <a:pt x="139" y="42"/>
                    </a:moveTo>
                    <a:cubicBezTo>
                      <a:pt x="131" y="41"/>
                      <a:pt x="124" y="40"/>
                      <a:pt x="117" y="40"/>
                    </a:cubicBezTo>
                    <a:cubicBezTo>
                      <a:pt x="101" y="38"/>
                      <a:pt x="86" y="36"/>
                      <a:pt x="71" y="34"/>
                    </a:cubicBezTo>
                    <a:cubicBezTo>
                      <a:pt x="58" y="33"/>
                      <a:pt x="46" y="31"/>
                      <a:pt x="34" y="30"/>
                    </a:cubicBezTo>
                    <a:cubicBezTo>
                      <a:pt x="25" y="29"/>
                      <a:pt x="15" y="28"/>
                      <a:pt x="6" y="27"/>
                    </a:cubicBezTo>
                    <a:cubicBezTo>
                      <a:pt x="5" y="27"/>
                      <a:pt x="5" y="27"/>
                      <a:pt x="4" y="26"/>
                    </a:cubicBezTo>
                    <a:cubicBezTo>
                      <a:pt x="2" y="26"/>
                      <a:pt x="1" y="25"/>
                      <a:pt x="0" y="23"/>
                    </a:cubicBezTo>
                    <a:cubicBezTo>
                      <a:pt x="0" y="21"/>
                      <a:pt x="1" y="21"/>
                      <a:pt x="3" y="20"/>
                    </a:cubicBezTo>
                    <a:cubicBezTo>
                      <a:pt x="14" y="13"/>
                      <a:pt x="25" y="7"/>
                      <a:pt x="36" y="1"/>
                    </a:cubicBezTo>
                    <a:cubicBezTo>
                      <a:pt x="37" y="0"/>
                      <a:pt x="40" y="0"/>
                      <a:pt x="42" y="0"/>
                    </a:cubicBezTo>
                    <a:cubicBezTo>
                      <a:pt x="52" y="1"/>
                      <a:pt x="63" y="3"/>
                      <a:pt x="74" y="4"/>
                    </a:cubicBezTo>
                    <a:cubicBezTo>
                      <a:pt x="91" y="6"/>
                      <a:pt x="108" y="9"/>
                      <a:pt x="126" y="11"/>
                    </a:cubicBezTo>
                    <a:cubicBezTo>
                      <a:pt x="137" y="13"/>
                      <a:pt x="149" y="15"/>
                      <a:pt x="160" y="16"/>
                    </a:cubicBezTo>
                    <a:cubicBezTo>
                      <a:pt x="163" y="16"/>
                      <a:pt x="164" y="18"/>
                      <a:pt x="165" y="20"/>
                    </a:cubicBezTo>
                    <a:cubicBezTo>
                      <a:pt x="165" y="23"/>
                      <a:pt x="166" y="26"/>
                      <a:pt x="167" y="30"/>
                    </a:cubicBezTo>
                    <a:cubicBezTo>
                      <a:pt x="167" y="31"/>
                      <a:pt x="166" y="32"/>
                      <a:pt x="165" y="33"/>
                    </a:cubicBezTo>
                    <a:cubicBezTo>
                      <a:pt x="158" y="36"/>
                      <a:pt x="150" y="39"/>
                      <a:pt x="143" y="41"/>
                    </a:cubicBezTo>
                    <a:cubicBezTo>
                      <a:pt x="142" y="42"/>
                      <a:pt x="140" y="42"/>
                      <a:pt x="139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720"/>
              <p:cNvSpPr>
                <a:spLocks/>
              </p:cNvSpPr>
              <p:nvPr/>
            </p:nvSpPr>
            <p:spPr bwMode="auto">
              <a:xfrm>
                <a:off x="19329620" y="15753117"/>
                <a:ext cx="419946" cy="823214"/>
              </a:xfrm>
              <a:custGeom>
                <a:avLst/>
                <a:gdLst>
                  <a:gd name="T0" fmla="*/ 39 w 55"/>
                  <a:gd name="T1" fmla="*/ 108 h 108"/>
                  <a:gd name="T2" fmla="*/ 18 w 55"/>
                  <a:gd name="T3" fmla="*/ 107 h 108"/>
                  <a:gd name="T4" fmla="*/ 11 w 55"/>
                  <a:gd name="T5" fmla="*/ 100 h 108"/>
                  <a:gd name="T6" fmla="*/ 6 w 55"/>
                  <a:gd name="T7" fmla="*/ 60 h 108"/>
                  <a:gd name="T8" fmla="*/ 1 w 55"/>
                  <a:gd name="T9" fmla="*/ 18 h 108"/>
                  <a:gd name="T10" fmla="*/ 4 w 55"/>
                  <a:gd name="T11" fmla="*/ 11 h 108"/>
                  <a:gd name="T12" fmla="*/ 13 w 55"/>
                  <a:gd name="T13" fmla="*/ 3 h 108"/>
                  <a:gd name="T14" fmla="*/ 19 w 55"/>
                  <a:gd name="T15" fmla="*/ 0 h 108"/>
                  <a:gd name="T16" fmla="*/ 33 w 55"/>
                  <a:gd name="T17" fmla="*/ 4 h 108"/>
                  <a:gd name="T18" fmla="*/ 39 w 55"/>
                  <a:gd name="T19" fmla="*/ 10 h 108"/>
                  <a:gd name="T20" fmla="*/ 45 w 55"/>
                  <a:gd name="T21" fmla="*/ 41 h 108"/>
                  <a:gd name="T22" fmla="*/ 54 w 55"/>
                  <a:gd name="T23" fmla="*/ 93 h 108"/>
                  <a:gd name="T24" fmla="*/ 51 w 55"/>
                  <a:gd name="T25" fmla="*/ 101 h 108"/>
                  <a:gd name="T26" fmla="*/ 49 w 55"/>
                  <a:gd name="T27" fmla="*/ 104 h 108"/>
                  <a:gd name="T28" fmla="*/ 41 w 55"/>
                  <a:gd name="T29" fmla="*/ 108 h 108"/>
                  <a:gd name="T30" fmla="*/ 39 w 55"/>
                  <a:gd name="T31" fmla="*/ 108 h 108"/>
                  <a:gd name="T32" fmla="*/ 39 w 55"/>
                  <a:gd name="T33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" h="108">
                    <a:moveTo>
                      <a:pt x="39" y="108"/>
                    </a:moveTo>
                    <a:cubicBezTo>
                      <a:pt x="32" y="107"/>
                      <a:pt x="25" y="107"/>
                      <a:pt x="18" y="107"/>
                    </a:cubicBezTo>
                    <a:cubicBezTo>
                      <a:pt x="13" y="106"/>
                      <a:pt x="12" y="106"/>
                      <a:pt x="11" y="100"/>
                    </a:cubicBezTo>
                    <a:cubicBezTo>
                      <a:pt x="9" y="87"/>
                      <a:pt x="8" y="74"/>
                      <a:pt x="6" y="60"/>
                    </a:cubicBezTo>
                    <a:cubicBezTo>
                      <a:pt x="4" y="46"/>
                      <a:pt x="2" y="32"/>
                      <a:pt x="1" y="18"/>
                    </a:cubicBezTo>
                    <a:cubicBezTo>
                      <a:pt x="0" y="14"/>
                      <a:pt x="0" y="14"/>
                      <a:pt x="4" y="11"/>
                    </a:cubicBezTo>
                    <a:cubicBezTo>
                      <a:pt x="8" y="9"/>
                      <a:pt x="11" y="6"/>
                      <a:pt x="13" y="3"/>
                    </a:cubicBezTo>
                    <a:cubicBezTo>
                      <a:pt x="14" y="0"/>
                      <a:pt x="16" y="0"/>
                      <a:pt x="19" y="0"/>
                    </a:cubicBezTo>
                    <a:cubicBezTo>
                      <a:pt x="23" y="2"/>
                      <a:pt x="28" y="3"/>
                      <a:pt x="33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41" y="20"/>
                      <a:pt x="43" y="30"/>
                      <a:pt x="45" y="41"/>
                    </a:cubicBezTo>
                    <a:cubicBezTo>
                      <a:pt x="48" y="58"/>
                      <a:pt x="51" y="76"/>
                      <a:pt x="54" y="93"/>
                    </a:cubicBezTo>
                    <a:cubicBezTo>
                      <a:pt x="55" y="96"/>
                      <a:pt x="55" y="99"/>
                      <a:pt x="51" y="101"/>
                    </a:cubicBezTo>
                    <a:cubicBezTo>
                      <a:pt x="50" y="101"/>
                      <a:pt x="49" y="103"/>
                      <a:pt x="49" y="104"/>
                    </a:cubicBezTo>
                    <a:cubicBezTo>
                      <a:pt x="47" y="107"/>
                      <a:pt x="45" y="108"/>
                      <a:pt x="41" y="108"/>
                    </a:cubicBezTo>
                    <a:cubicBezTo>
                      <a:pt x="40" y="108"/>
                      <a:pt x="39" y="108"/>
                      <a:pt x="39" y="108"/>
                    </a:cubicBezTo>
                    <a:cubicBezTo>
                      <a:pt x="39" y="108"/>
                      <a:pt x="39" y="108"/>
                      <a:pt x="39" y="1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721"/>
              <p:cNvSpPr>
                <a:spLocks/>
              </p:cNvSpPr>
              <p:nvPr/>
            </p:nvSpPr>
            <p:spPr bwMode="auto">
              <a:xfrm>
                <a:off x="17825509" y="19258468"/>
                <a:ext cx="413254" cy="983841"/>
              </a:xfrm>
              <a:custGeom>
                <a:avLst/>
                <a:gdLst>
                  <a:gd name="T0" fmla="*/ 53 w 54"/>
                  <a:gd name="T1" fmla="*/ 25 h 129"/>
                  <a:gd name="T2" fmla="*/ 50 w 54"/>
                  <a:gd name="T3" fmla="*/ 63 h 129"/>
                  <a:gd name="T4" fmla="*/ 48 w 54"/>
                  <a:gd name="T5" fmla="*/ 96 h 129"/>
                  <a:gd name="T6" fmla="*/ 46 w 54"/>
                  <a:gd name="T7" fmla="*/ 124 h 129"/>
                  <a:gd name="T8" fmla="*/ 43 w 54"/>
                  <a:gd name="T9" fmla="*/ 128 h 129"/>
                  <a:gd name="T10" fmla="*/ 38 w 54"/>
                  <a:gd name="T11" fmla="*/ 127 h 129"/>
                  <a:gd name="T12" fmla="*/ 23 w 54"/>
                  <a:gd name="T13" fmla="*/ 110 h 129"/>
                  <a:gd name="T14" fmla="*/ 21 w 54"/>
                  <a:gd name="T15" fmla="*/ 105 h 129"/>
                  <a:gd name="T16" fmla="*/ 4 w 54"/>
                  <a:gd name="T17" fmla="*/ 27 h 129"/>
                  <a:gd name="T18" fmla="*/ 1 w 54"/>
                  <a:gd name="T19" fmla="*/ 11 h 129"/>
                  <a:gd name="T20" fmla="*/ 3 w 54"/>
                  <a:gd name="T21" fmla="*/ 5 h 129"/>
                  <a:gd name="T22" fmla="*/ 8 w 54"/>
                  <a:gd name="T23" fmla="*/ 1 h 129"/>
                  <a:gd name="T24" fmla="*/ 14 w 54"/>
                  <a:gd name="T25" fmla="*/ 1 h 129"/>
                  <a:gd name="T26" fmla="*/ 21 w 54"/>
                  <a:gd name="T27" fmla="*/ 4 h 129"/>
                  <a:gd name="T28" fmla="*/ 49 w 54"/>
                  <a:gd name="T29" fmla="*/ 19 h 129"/>
                  <a:gd name="T30" fmla="*/ 53 w 54"/>
                  <a:gd name="T31" fmla="*/ 2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129">
                    <a:moveTo>
                      <a:pt x="53" y="25"/>
                    </a:moveTo>
                    <a:cubicBezTo>
                      <a:pt x="52" y="38"/>
                      <a:pt x="51" y="51"/>
                      <a:pt x="50" y="63"/>
                    </a:cubicBezTo>
                    <a:cubicBezTo>
                      <a:pt x="50" y="74"/>
                      <a:pt x="49" y="85"/>
                      <a:pt x="48" y="96"/>
                    </a:cubicBezTo>
                    <a:cubicBezTo>
                      <a:pt x="47" y="105"/>
                      <a:pt x="47" y="115"/>
                      <a:pt x="46" y="124"/>
                    </a:cubicBezTo>
                    <a:cubicBezTo>
                      <a:pt x="46" y="126"/>
                      <a:pt x="45" y="127"/>
                      <a:pt x="43" y="128"/>
                    </a:cubicBezTo>
                    <a:cubicBezTo>
                      <a:pt x="41" y="129"/>
                      <a:pt x="39" y="128"/>
                      <a:pt x="38" y="127"/>
                    </a:cubicBezTo>
                    <a:cubicBezTo>
                      <a:pt x="33" y="121"/>
                      <a:pt x="28" y="115"/>
                      <a:pt x="23" y="110"/>
                    </a:cubicBezTo>
                    <a:cubicBezTo>
                      <a:pt x="22" y="109"/>
                      <a:pt x="22" y="107"/>
                      <a:pt x="21" y="105"/>
                    </a:cubicBezTo>
                    <a:cubicBezTo>
                      <a:pt x="16" y="79"/>
                      <a:pt x="10" y="53"/>
                      <a:pt x="4" y="27"/>
                    </a:cubicBezTo>
                    <a:cubicBezTo>
                      <a:pt x="3" y="21"/>
                      <a:pt x="2" y="16"/>
                      <a:pt x="1" y="11"/>
                    </a:cubicBezTo>
                    <a:cubicBezTo>
                      <a:pt x="0" y="8"/>
                      <a:pt x="1" y="6"/>
                      <a:pt x="3" y="5"/>
                    </a:cubicBezTo>
                    <a:cubicBezTo>
                      <a:pt x="5" y="4"/>
                      <a:pt x="7" y="3"/>
                      <a:pt x="8" y="1"/>
                    </a:cubicBezTo>
                    <a:cubicBezTo>
                      <a:pt x="10" y="0"/>
                      <a:pt x="12" y="0"/>
                      <a:pt x="14" y="1"/>
                    </a:cubicBezTo>
                    <a:cubicBezTo>
                      <a:pt x="16" y="2"/>
                      <a:pt x="18" y="3"/>
                      <a:pt x="21" y="4"/>
                    </a:cubicBezTo>
                    <a:cubicBezTo>
                      <a:pt x="30" y="9"/>
                      <a:pt x="39" y="14"/>
                      <a:pt x="49" y="19"/>
                    </a:cubicBezTo>
                    <a:cubicBezTo>
                      <a:pt x="52" y="20"/>
                      <a:pt x="54" y="22"/>
                      <a:pt x="5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722"/>
              <p:cNvSpPr>
                <a:spLocks/>
              </p:cNvSpPr>
              <p:nvPr/>
            </p:nvSpPr>
            <p:spPr bwMode="auto">
              <a:xfrm>
                <a:off x="19475179" y="16690108"/>
                <a:ext cx="465120" cy="808155"/>
              </a:xfrm>
              <a:custGeom>
                <a:avLst/>
                <a:gdLst>
                  <a:gd name="T0" fmla="*/ 34 w 61"/>
                  <a:gd name="T1" fmla="*/ 1 h 106"/>
                  <a:gd name="T2" fmla="*/ 36 w 61"/>
                  <a:gd name="T3" fmla="*/ 1 h 106"/>
                  <a:gd name="T4" fmla="*/ 44 w 61"/>
                  <a:gd name="T5" fmla="*/ 9 h 106"/>
                  <a:gd name="T6" fmla="*/ 60 w 61"/>
                  <a:gd name="T7" fmla="*/ 73 h 106"/>
                  <a:gd name="T8" fmla="*/ 56 w 61"/>
                  <a:gd name="T9" fmla="*/ 83 h 106"/>
                  <a:gd name="T10" fmla="*/ 28 w 61"/>
                  <a:gd name="T11" fmla="*/ 103 h 106"/>
                  <a:gd name="T12" fmla="*/ 20 w 61"/>
                  <a:gd name="T13" fmla="*/ 104 h 106"/>
                  <a:gd name="T14" fmla="*/ 12 w 61"/>
                  <a:gd name="T15" fmla="*/ 100 h 106"/>
                  <a:gd name="T16" fmla="*/ 7 w 61"/>
                  <a:gd name="T17" fmla="*/ 94 h 106"/>
                  <a:gd name="T18" fmla="*/ 2 w 61"/>
                  <a:gd name="T19" fmla="*/ 55 h 106"/>
                  <a:gd name="T20" fmla="*/ 0 w 61"/>
                  <a:gd name="T21" fmla="*/ 43 h 106"/>
                  <a:gd name="T22" fmla="*/ 2 w 61"/>
                  <a:gd name="T23" fmla="*/ 35 h 106"/>
                  <a:gd name="T24" fmla="*/ 31 w 61"/>
                  <a:gd name="T25" fmla="*/ 4 h 106"/>
                  <a:gd name="T26" fmla="*/ 33 w 61"/>
                  <a:gd name="T27" fmla="*/ 0 h 106"/>
                  <a:gd name="T28" fmla="*/ 34 w 61"/>
                  <a:gd name="T29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1" h="106">
                    <a:moveTo>
                      <a:pt x="34" y="1"/>
                    </a:moveTo>
                    <a:cubicBezTo>
                      <a:pt x="35" y="1"/>
                      <a:pt x="36" y="1"/>
                      <a:pt x="36" y="1"/>
                    </a:cubicBezTo>
                    <a:cubicBezTo>
                      <a:pt x="41" y="2"/>
                      <a:pt x="43" y="5"/>
                      <a:pt x="44" y="9"/>
                    </a:cubicBezTo>
                    <a:cubicBezTo>
                      <a:pt x="49" y="31"/>
                      <a:pt x="54" y="52"/>
                      <a:pt x="60" y="73"/>
                    </a:cubicBezTo>
                    <a:cubicBezTo>
                      <a:pt x="61" y="77"/>
                      <a:pt x="60" y="80"/>
                      <a:pt x="56" y="83"/>
                    </a:cubicBezTo>
                    <a:cubicBezTo>
                      <a:pt x="47" y="89"/>
                      <a:pt x="38" y="96"/>
                      <a:pt x="28" y="103"/>
                    </a:cubicBezTo>
                    <a:cubicBezTo>
                      <a:pt x="25" y="105"/>
                      <a:pt x="23" y="106"/>
                      <a:pt x="20" y="104"/>
                    </a:cubicBezTo>
                    <a:cubicBezTo>
                      <a:pt x="18" y="102"/>
                      <a:pt x="15" y="101"/>
                      <a:pt x="12" y="100"/>
                    </a:cubicBezTo>
                    <a:cubicBezTo>
                      <a:pt x="9" y="99"/>
                      <a:pt x="7" y="97"/>
                      <a:pt x="7" y="94"/>
                    </a:cubicBezTo>
                    <a:cubicBezTo>
                      <a:pt x="5" y="81"/>
                      <a:pt x="4" y="68"/>
                      <a:pt x="2" y="55"/>
                    </a:cubicBezTo>
                    <a:cubicBezTo>
                      <a:pt x="2" y="51"/>
                      <a:pt x="1" y="47"/>
                      <a:pt x="0" y="43"/>
                    </a:cubicBezTo>
                    <a:cubicBezTo>
                      <a:pt x="0" y="40"/>
                      <a:pt x="0" y="37"/>
                      <a:pt x="2" y="35"/>
                    </a:cubicBezTo>
                    <a:cubicBezTo>
                      <a:pt x="12" y="25"/>
                      <a:pt x="21" y="14"/>
                      <a:pt x="31" y="4"/>
                    </a:cubicBezTo>
                    <a:cubicBezTo>
                      <a:pt x="32" y="3"/>
                      <a:pt x="32" y="1"/>
                      <a:pt x="33" y="0"/>
                    </a:cubicBezTo>
                    <a:cubicBezTo>
                      <a:pt x="33" y="0"/>
                      <a:pt x="34" y="1"/>
                      <a:pt x="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723"/>
              <p:cNvSpPr>
                <a:spLocks/>
              </p:cNvSpPr>
              <p:nvPr/>
            </p:nvSpPr>
            <p:spPr bwMode="auto">
              <a:xfrm>
                <a:off x="21144925" y="14883053"/>
                <a:ext cx="1176184" cy="595659"/>
              </a:xfrm>
              <a:custGeom>
                <a:avLst/>
                <a:gdLst>
                  <a:gd name="T0" fmla="*/ 0 w 154"/>
                  <a:gd name="T1" fmla="*/ 3 h 78"/>
                  <a:gd name="T2" fmla="*/ 1 w 154"/>
                  <a:gd name="T3" fmla="*/ 3 h 78"/>
                  <a:gd name="T4" fmla="*/ 37 w 154"/>
                  <a:gd name="T5" fmla="*/ 5 h 78"/>
                  <a:gd name="T6" fmla="*/ 149 w 154"/>
                  <a:gd name="T7" fmla="*/ 46 h 78"/>
                  <a:gd name="T8" fmla="*/ 153 w 154"/>
                  <a:gd name="T9" fmla="*/ 53 h 78"/>
                  <a:gd name="T10" fmla="*/ 149 w 154"/>
                  <a:gd name="T11" fmla="*/ 68 h 78"/>
                  <a:gd name="T12" fmla="*/ 145 w 154"/>
                  <a:gd name="T13" fmla="*/ 72 h 78"/>
                  <a:gd name="T14" fmla="*/ 138 w 154"/>
                  <a:gd name="T15" fmla="*/ 76 h 78"/>
                  <a:gd name="T16" fmla="*/ 132 w 154"/>
                  <a:gd name="T17" fmla="*/ 77 h 78"/>
                  <a:gd name="T18" fmla="*/ 130 w 154"/>
                  <a:gd name="T19" fmla="*/ 76 h 78"/>
                  <a:gd name="T20" fmla="*/ 40 w 154"/>
                  <a:gd name="T21" fmla="*/ 31 h 78"/>
                  <a:gd name="T22" fmla="*/ 7 w 154"/>
                  <a:gd name="T23" fmla="*/ 15 h 78"/>
                  <a:gd name="T24" fmla="*/ 0 w 154"/>
                  <a:gd name="T25" fmla="*/ 3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4" h="78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3" y="3"/>
                      <a:pt x="25" y="0"/>
                      <a:pt x="37" y="5"/>
                    </a:cubicBezTo>
                    <a:cubicBezTo>
                      <a:pt x="74" y="19"/>
                      <a:pt x="112" y="32"/>
                      <a:pt x="149" y="46"/>
                    </a:cubicBezTo>
                    <a:cubicBezTo>
                      <a:pt x="153" y="48"/>
                      <a:pt x="154" y="48"/>
                      <a:pt x="153" y="53"/>
                    </a:cubicBezTo>
                    <a:cubicBezTo>
                      <a:pt x="152" y="58"/>
                      <a:pt x="150" y="63"/>
                      <a:pt x="149" y="68"/>
                    </a:cubicBezTo>
                    <a:cubicBezTo>
                      <a:pt x="149" y="70"/>
                      <a:pt x="148" y="72"/>
                      <a:pt x="145" y="72"/>
                    </a:cubicBezTo>
                    <a:cubicBezTo>
                      <a:pt x="143" y="73"/>
                      <a:pt x="140" y="75"/>
                      <a:pt x="138" y="76"/>
                    </a:cubicBezTo>
                    <a:cubicBezTo>
                      <a:pt x="136" y="77"/>
                      <a:pt x="134" y="78"/>
                      <a:pt x="132" y="77"/>
                    </a:cubicBezTo>
                    <a:cubicBezTo>
                      <a:pt x="132" y="76"/>
                      <a:pt x="131" y="76"/>
                      <a:pt x="130" y="76"/>
                    </a:cubicBezTo>
                    <a:cubicBezTo>
                      <a:pt x="100" y="61"/>
                      <a:pt x="70" y="46"/>
                      <a:pt x="40" y="31"/>
                    </a:cubicBezTo>
                    <a:cubicBezTo>
                      <a:pt x="29" y="26"/>
                      <a:pt x="18" y="21"/>
                      <a:pt x="7" y="15"/>
                    </a:cubicBezTo>
                    <a:cubicBezTo>
                      <a:pt x="1" y="12"/>
                      <a:pt x="0" y="1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724"/>
              <p:cNvSpPr>
                <a:spLocks/>
              </p:cNvSpPr>
              <p:nvPr/>
            </p:nvSpPr>
            <p:spPr bwMode="auto">
              <a:xfrm>
                <a:off x="19368101" y="20341027"/>
                <a:ext cx="587255" cy="670953"/>
              </a:xfrm>
              <a:custGeom>
                <a:avLst/>
                <a:gdLst>
                  <a:gd name="T0" fmla="*/ 0 w 77"/>
                  <a:gd name="T1" fmla="*/ 37 h 88"/>
                  <a:gd name="T2" fmla="*/ 3 w 77"/>
                  <a:gd name="T3" fmla="*/ 33 h 88"/>
                  <a:gd name="T4" fmla="*/ 33 w 77"/>
                  <a:gd name="T5" fmla="*/ 11 h 88"/>
                  <a:gd name="T6" fmla="*/ 44 w 77"/>
                  <a:gd name="T7" fmla="*/ 2 h 88"/>
                  <a:gd name="T8" fmla="*/ 50 w 77"/>
                  <a:gd name="T9" fmla="*/ 2 h 88"/>
                  <a:gd name="T10" fmla="*/ 63 w 77"/>
                  <a:gd name="T11" fmla="*/ 7 h 88"/>
                  <a:gd name="T12" fmla="*/ 67 w 77"/>
                  <a:gd name="T13" fmla="*/ 11 h 88"/>
                  <a:gd name="T14" fmla="*/ 77 w 77"/>
                  <a:gd name="T15" fmla="*/ 45 h 88"/>
                  <a:gd name="T16" fmla="*/ 74 w 77"/>
                  <a:gd name="T17" fmla="*/ 50 h 88"/>
                  <a:gd name="T18" fmla="*/ 56 w 77"/>
                  <a:gd name="T19" fmla="*/ 62 h 88"/>
                  <a:gd name="T20" fmla="*/ 20 w 77"/>
                  <a:gd name="T21" fmla="*/ 85 h 88"/>
                  <a:gd name="T22" fmla="*/ 11 w 77"/>
                  <a:gd name="T23" fmla="*/ 86 h 88"/>
                  <a:gd name="T24" fmla="*/ 4 w 77"/>
                  <a:gd name="T25" fmla="*/ 76 h 88"/>
                  <a:gd name="T26" fmla="*/ 0 w 77"/>
                  <a:gd name="T27" fmla="*/ 37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7" h="88">
                    <a:moveTo>
                      <a:pt x="0" y="37"/>
                    </a:moveTo>
                    <a:cubicBezTo>
                      <a:pt x="0" y="35"/>
                      <a:pt x="2" y="34"/>
                      <a:pt x="3" y="33"/>
                    </a:cubicBezTo>
                    <a:cubicBezTo>
                      <a:pt x="13" y="25"/>
                      <a:pt x="23" y="18"/>
                      <a:pt x="33" y="11"/>
                    </a:cubicBezTo>
                    <a:cubicBezTo>
                      <a:pt x="36" y="8"/>
                      <a:pt x="40" y="5"/>
                      <a:pt x="44" y="2"/>
                    </a:cubicBezTo>
                    <a:cubicBezTo>
                      <a:pt x="46" y="1"/>
                      <a:pt x="48" y="0"/>
                      <a:pt x="50" y="2"/>
                    </a:cubicBezTo>
                    <a:cubicBezTo>
                      <a:pt x="54" y="5"/>
                      <a:pt x="58" y="7"/>
                      <a:pt x="63" y="7"/>
                    </a:cubicBezTo>
                    <a:cubicBezTo>
                      <a:pt x="66" y="7"/>
                      <a:pt x="67" y="8"/>
                      <a:pt x="67" y="11"/>
                    </a:cubicBezTo>
                    <a:cubicBezTo>
                      <a:pt x="70" y="22"/>
                      <a:pt x="74" y="34"/>
                      <a:pt x="77" y="45"/>
                    </a:cubicBezTo>
                    <a:cubicBezTo>
                      <a:pt x="77" y="48"/>
                      <a:pt x="76" y="49"/>
                      <a:pt x="74" y="50"/>
                    </a:cubicBezTo>
                    <a:cubicBezTo>
                      <a:pt x="68" y="54"/>
                      <a:pt x="62" y="58"/>
                      <a:pt x="56" y="62"/>
                    </a:cubicBezTo>
                    <a:cubicBezTo>
                      <a:pt x="44" y="70"/>
                      <a:pt x="32" y="78"/>
                      <a:pt x="20" y="85"/>
                    </a:cubicBezTo>
                    <a:cubicBezTo>
                      <a:pt x="17" y="87"/>
                      <a:pt x="15" y="88"/>
                      <a:pt x="11" y="86"/>
                    </a:cubicBezTo>
                    <a:cubicBezTo>
                      <a:pt x="6" y="84"/>
                      <a:pt x="5" y="81"/>
                      <a:pt x="4" y="76"/>
                    </a:cubicBezTo>
                    <a:cubicBezTo>
                      <a:pt x="3" y="63"/>
                      <a:pt x="2" y="50"/>
                      <a:pt x="0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725"/>
              <p:cNvSpPr>
                <a:spLocks/>
              </p:cNvSpPr>
              <p:nvPr/>
            </p:nvSpPr>
            <p:spPr bwMode="auto">
              <a:xfrm>
                <a:off x="22458303" y="21850253"/>
                <a:ext cx="771296" cy="624103"/>
              </a:xfrm>
              <a:custGeom>
                <a:avLst/>
                <a:gdLst>
                  <a:gd name="T0" fmla="*/ 101 w 101"/>
                  <a:gd name="T1" fmla="*/ 2 h 82"/>
                  <a:gd name="T2" fmla="*/ 97 w 101"/>
                  <a:gd name="T3" fmla="*/ 6 h 82"/>
                  <a:gd name="T4" fmla="*/ 52 w 101"/>
                  <a:gd name="T5" fmla="*/ 51 h 82"/>
                  <a:gd name="T6" fmla="*/ 27 w 101"/>
                  <a:gd name="T7" fmla="*/ 77 h 82"/>
                  <a:gd name="T8" fmla="*/ 19 w 101"/>
                  <a:gd name="T9" fmla="*/ 79 h 82"/>
                  <a:gd name="T10" fmla="*/ 15 w 101"/>
                  <a:gd name="T11" fmla="*/ 77 h 82"/>
                  <a:gd name="T12" fmla="*/ 10 w 101"/>
                  <a:gd name="T13" fmla="*/ 72 h 82"/>
                  <a:gd name="T14" fmla="*/ 0 w 101"/>
                  <a:gd name="T15" fmla="*/ 15 h 82"/>
                  <a:gd name="T16" fmla="*/ 4 w 101"/>
                  <a:gd name="T17" fmla="*/ 10 h 82"/>
                  <a:gd name="T18" fmla="*/ 54 w 101"/>
                  <a:gd name="T19" fmla="*/ 5 h 82"/>
                  <a:gd name="T20" fmla="*/ 91 w 101"/>
                  <a:gd name="T21" fmla="*/ 2 h 82"/>
                  <a:gd name="T22" fmla="*/ 101 w 101"/>
                  <a:gd name="T2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1" h="82">
                    <a:moveTo>
                      <a:pt x="101" y="2"/>
                    </a:moveTo>
                    <a:cubicBezTo>
                      <a:pt x="100" y="3"/>
                      <a:pt x="99" y="5"/>
                      <a:pt x="97" y="6"/>
                    </a:cubicBezTo>
                    <a:cubicBezTo>
                      <a:pt x="82" y="21"/>
                      <a:pt x="67" y="36"/>
                      <a:pt x="52" y="51"/>
                    </a:cubicBezTo>
                    <a:cubicBezTo>
                      <a:pt x="44" y="60"/>
                      <a:pt x="35" y="69"/>
                      <a:pt x="27" y="77"/>
                    </a:cubicBezTo>
                    <a:cubicBezTo>
                      <a:pt x="23" y="82"/>
                      <a:pt x="23" y="80"/>
                      <a:pt x="19" y="79"/>
                    </a:cubicBezTo>
                    <a:cubicBezTo>
                      <a:pt x="17" y="78"/>
                      <a:pt x="16" y="77"/>
                      <a:pt x="15" y="77"/>
                    </a:cubicBezTo>
                    <a:cubicBezTo>
                      <a:pt x="11" y="77"/>
                      <a:pt x="10" y="75"/>
                      <a:pt x="10" y="72"/>
                    </a:cubicBezTo>
                    <a:cubicBezTo>
                      <a:pt x="7" y="53"/>
                      <a:pt x="4" y="34"/>
                      <a:pt x="0" y="15"/>
                    </a:cubicBezTo>
                    <a:cubicBezTo>
                      <a:pt x="0" y="11"/>
                      <a:pt x="0" y="10"/>
                      <a:pt x="4" y="10"/>
                    </a:cubicBezTo>
                    <a:cubicBezTo>
                      <a:pt x="21" y="8"/>
                      <a:pt x="37" y="7"/>
                      <a:pt x="54" y="5"/>
                    </a:cubicBezTo>
                    <a:cubicBezTo>
                      <a:pt x="66" y="4"/>
                      <a:pt x="78" y="3"/>
                      <a:pt x="91" y="2"/>
                    </a:cubicBezTo>
                    <a:cubicBezTo>
                      <a:pt x="94" y="2"/>
                      <a:pt x="97" y="0"/>
                      <a:pt x="101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726"/>
              <p:cNvSpPr>
                <a:spLocks/>
              </p:cNvSpPr>
              <p:nvPr/>
            </p:nvSpPr>
            <p:spPr bwMode="auto">
              <a:xfrm>
                <a:off x="17428987" y="17909870"/>
                <a:ext cx="366407" cy="1082560"/>
              </a:xfrm>
              <a:custGeom>
                <a:avLst/>
                <a:gdLst>
                  <a:gd name="T0" fmla="*/ 47 w 48"/>
                  <a:gd name="T1" fmla="*/ 31 h 142"/>
                  <a:gd name="T2" fmla="*/ 46 w 48"/>
                  <a:gd name="T3" fmla="*/ 55 h 142"/>
                  <a:gd name="T4" fmla="*/ 45 w 48"/>
                  <a:gd name="T5" fmla="*/ 71 h 142"/>
                  <a:gd name="T6" fmla="*/ 43 w 48"/>
                  <a:gd name="T7" fmla="*/ 108 h 142"/>
                  <a:gd name="T8" fmla="*/ 41 w 48"/>
                  <a:gd name="T9" fmla="*/ 134 h 142"/>
                  <a:gd name="T10" fmla="*/ 37 w 48"/>
                  <a:gd name="T11" fmla="*/ 139 h 142"/>
                  <a:gd name="T12" fmla="*/ 25 w 48"/>
                  <a:gd name="T13" fmla="*/ 136 h 142"/>
                  <a:gd name="T14" fmla="*/ 3 w 48"/>
                  <a:gd name="T15" fmla="*/ 112 h 142"/>
                  <a:gd name="T16" fmla="*/ 1 w 48"/>
                  <a:gd name="T17" fmla="*/ 104 h 142"/>
                  <a:gd name="T18" fmla="*/ 15 w 48"/>
                  <a:gd name="T19" fmla="*/ 49 h 142"/>
                  <a:gd name="T20" fmla="*/ 26 w 48"/>
                  <a:gd name="T21" fmla="*/ 7 h 142"/>
                  <a:gd name="T22" fmla="*/ 28 w 48"/>
                  <a:gd name="T23" fmla="*/ 3 h 142"/>
                  <a:gd name="T24" fmla="*/ 35 w 48"/>
                  <a:gd name="T25" fmla="*/ 3 h 142"/>
                  <a:gd name="T26" fmla="*/ 46 w 48"/>
                  <a:gd name="T27" fmla="*/ 23 h 142"/>
                  <a:gd name="T28" fmla="*/ 48 w 48"/>
                  <a:gd name="T29" fmla="*/ 31 h 142"/>
                  <a:gd name="T30" fmla="*/ 47 w 48"/>
                  <a:gd name="T31" fmla="*/ 31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142">
                    <a:moveTo>
                      <a:pt x="47" y="31"/>
                    </a:moveTo>
                    <a:cubicBezTo>
                      <a:pt x="47" y="39"/>
                      <a:pt x="46" y="47"/>
                      <a:pt x="46" y="55"/>
                    </a:cubicBezTo>
                    <a:cubicBezTo>
                      <a:pt x="45" y="60"/>
                      <a:pt x="45" y="66"/>
                      <a:pt x="45" y="71"/>
                    </a:cubicBezTo>
                    <a:cubicBezTo>
                      <a:pt x="44" y="83"/>
                      <a:pt x="43" y="95"/>
                      <a:pt x="43" y="108"/>
                    </a:cubicBezTo>
                    <a:cubicBezTo>
                      <a:pt x="42" y="117"/>
                      <a:pt x="41" y="126"/>
                      <a:pt x="41" y="134"/>
                    </a:cubicBezTo>
                    <a:cubicBezTo>
                      <a:pt x="41" y="137"/>
                      <a:pt x="40" y="138"/>
                      <a:pt x="37" y="139"/>
                    </a:cubicBezTo>
                    <a:cubicBezTo>
                      <a:pt x="30" y="142"/>
                      <a:pt x="30" y="142"/>
                      <a:pt x="25" y="136"/>
                    </a:cubicBezTo>
                    <a:cubicBezTo>
                      <a:pt x="18" y="128"/>
                      <a:pt x="10" y="120"/>
                      <a:pt x="3" y="112"/>
                    </a:cubicBezTo>
                    <a:cubicBezTo>
                      <a:pt x="0" y="109"/>
                      <a:pt x="0" y="107"/>
                      <a:pt x="1" y="104"/>
                    </a:cubicBezTo>
                    <a:cubicBezTo>
                      <a:pt x="6" y="86"/>
                      <a:pt x="11" y="67"/>
                      <a:pt x="15" y="49"/>
                    </a:cubicBezTo>
                    <a:cubicBezTo>
                      <a:pt x="19" y="35"/>
                      <a:pt x="22" y="21"/>
                      <a:pt x="26" y="7"/>
                    </a:cubicBezTo>
                    <a:cubicBezTo>
                      <a:pt x="26" y="5"/>
                      <a:pt x="27" y="4"/>
                      <a:pt x="28" y="3"/>
                    </a:cubicBezTo>
                    <a:cubicBezTo>
                      <a:pt x="29" y="0"/>
                      <a:pt x="33" y="0"/>
                      <a:pt x="35" y="3"/>
                    </a:cubicBezTo>
                    <a:cubicBezTo>
                      <a:pt x="39" y="10"/>
                      <a:pt x="43" y="16"/>
                      <a:pt x="46" y="23"/>
                    </a:cubicBezTo>
                    <a:cubicBezTo>
                      <a:pt x="47" y="25"/>
                      <a:pt x="47" y="28"/>
                      <a:pt x="48" y="31"/>
                    </a:cubicBezTo>
                    <a:cubicBezTo>
                      <a:pt x="48" y="31"/>
                      <a:pt x="48" y="31"/>
                      <a:pt x="47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727"/>
              <p:cNvSpPr>
                <a:spLocks/>
              </p:cNvSpPr>
              <p:nvPr/>
            </p:nvSpPr>
            <p:spPr bwMode="auto">
              <a:xfrm>
                <a:off x="21412620" y="15592490"/>
                <a:ext cx="809777" cy="486901"/>
              </a:xfrm>
              <a:custGeom>
                <a:avLst/>
                <a:gdLst>
                  <a:gd name="T0" fmla="*/ 0 w 106"/>
                  <a:gd name="T1" fmla="*/ 21 h 64"/>
                  <a:gd name="T2" fmla="*/ 4 w 106"/>
                  <a:gd name="T3" fmla="*/ 20 h 64"/>
                  <a:gd name="T4" fmla="*/ 94 w 106"/>
                  <a:gd name="T5" fmla="*/ 1 h 64"/>
                  <a:gd name="T6" fmla="*/ 100 w 106"/>
                  <a:gd name="T7" fmla="*/ 3 h 64"/>
                  <a:gd name="T8" fmla="*/ 103 w 106"/>
                  <a:gd name="T9" fmla="*/ 18 h 64"/>
                  <a:gd name="T10" fmla="*/ 98 w 106"/>
                  <a:gd name="T11" fmla="*/ 34 h 64"/>
                  <a:gd name="T12" fmla="*/ 93 w 106"/>
                  <a:gd name="T13" fmla="*/ 40 h 64"/>
                  <a:gd name="T14" fmla="*/ 38 w 106"/>
                  <a:gd name="T15" fmla="*/ 63 h 64"/>
                  <a:gd name="T16" fmla="*/ 32 w 106"/>
                  <a:gd name="T17" fmla="*/ 62 h 64"/>
                  <a:gd name="T18" fmla="*/ 13 w 106"/>
                  <a:gd name="T19" fmla="*/ 53 h 64"/>
                  <a:gd name="T20" fmla="*/ 9 w 106"/>
                  <a:gd name="T21" fmla="*/ 51 h 64"/>
                  <a:gd name="T22" fmla="*/ 0 w 106"/>
                  <a:gd name="T23" fmla="*/ 2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" h="64">
                    <a:moveTo>
                      <a:pt x="0" y="21"/>
                    </a:moveTo>
                    <a:cubicBezTo>
                      <a:pt x="2" y="21"/>
                      <a:pt x="3" y="20"/>
                      <a:pt x="4" y="20"/>
                    </a:cubicBezTo>
                    <a:cubicBezTo>
                      <a:pt x="34" y="13"/>
                      <a:pt x="64" y="7"/>
                      <a:pt x="94" y="1"/>
                    </a:cubicBezTo>
                    <a:cubicBezTo>
                      <a:pt x="97" y="0"/>
                      <a:pt x="98" y="1"/>
                      <a:pt x="100" y="3"/>
                    </a:cubicBezTo>
                    <a:cubicBezTo>
                      <a:pt x="106" y="8"/>
                      <a:pt x="105" y="12"/>
                      <a:pt x="103" y="18"/>
                    </a:cubicBezTo>
                    <a:cubicBezTo>
                      <a:pt x="101" y="23"/>
                      <a:pt x="100" y="28"/>
                      <a:pt x="98" y="34"/>
                    </a:cubicBezTo>
                    <a:cubicBezTo>
                      <a:pt x="97" y="37"/>
                      <a:pt x="96" y="38"/>
                      <a:pt x="93" y="40"/>
                    </a:cubicBezTo>
                    <a:cubicBezTo>
                      <a:pt x="75" y="47"/>
                      <a:pt x="56" y="55"/>
                      <a:pt x="38" y="63"/>
                    </a:cubicBezTo>
                    <a:cubicBezTo>
                      <a:pt x="35" y="64"/>
                      <a:pt x="33" y="63"/>
                      <a:pt x="32" y="62"/>
                    </a:cubicBezTo>
                    <a:cubicBezTo>
                      <a:pt x="27" y="56"/>
                      <a:pt x="21" y="53"/>
                      <a:pt x="13" y="53"/>
                    </a:cubicBezTo>
                    <a:cubicBezTo>
                      <a:pt x="11" y="53"/>
                      <a:pt x="10" y="52"/>
                      <a:pt x="9" y="51"/>
                    </a:cubicBezTo>
                    <a:cubicBezTo>
                      <a:pt x="6" y="41"/>
                      <a:pt x="3" y="31"/>
                      <a:pt x="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728"/>
              <p:cNvSpPr>
                <a:spLocks/>
              </p:cNvSpPr>
              <p:nvPr/>
            </p:nvSpPr>
            <p:spPr bwMode="auto">
              <a:xfrm>
                <a:off x="21267061" y="21301444"/>
                <a:ext cx="764603" cy="602352"/>
              </a:xfrm>
              <a:custGeom>
                <a:avLst/>
                <a:gdLst>
                  <a:gd name="T0" fmla="*/ 80 w 100"/>
                  <a:gd name="T1" fmla="*/ 0 h 79"/>
                  <a:gd name="T2" fmla="*/ 82 w 100"/>
                  <a:gd name="T3" fmla="*/ 5 h 79"/>
                  <a:gd name="T4" fmla="*/ 98 w 100"/>
                  <a:gd name="T5" fmla="*/ 65 h 79"/>
                  <a:gd name="T6" fmla="*/ 96 w 100"/>
                  <a:gd name="T7" fmla="*/ 73 h 79"/>
                  <a:gd name="T8" fmla="*/ 95 w 100"/>
                  <a:gd name="T9" fmla="*/ 74 h 79"/>
                  <a:gd name="T10" fmla="*/ 85 w 100"/>
                  <a:gd name="T11" fmla="*/ 77 h 79"/>
                  <a:gd name="T12" fmla="*/ 8 w 100"/>
                  <a:gd name="T13" fmla="*/ 59 h 79"/>
                  <a:gd name="T14" fmla="*/ 0 w 100"/>
                  <a:gd name="T15" fmla="*/ 57 h 79"/>
                  <a:gd name="T16" fmla="*/ 80 w 100"/>
                  <a:gd name="T17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79">
                    <a:moveTo>
                      <a:pt x="80" y="0"/>
                    </a:moveTo>
                    <a:cubicBezTo>
                      <a:pt x="81" y="2"/>
                      <a:pt x="82" y="4"/>
                      <a:pt x="82" y="5"/>
                    </a:cubicBezTo>
                    <a:cubicBezTo>
                      <a:pt x="87" y="25"/>
                      <a:pt x="93" y="45"/>
                      <a:pt x="98" y="65"/>
                    </a:cubicBezTo>
                    <a:cubicBezTo>
                      <a:pt x="99" y="68"/>
                      <a:pt x="100" y="71"/>
                      <a:pt x="96" y="73"/>
                    </a:cubicBezTo>
                    <a:cubicBezTo>
                      <a:pt x="96" y="73"/>
                      <a:pt x="96" y="74"/>
                      <a:pt x="95" y="74"/>
                    </a:cubicBezTo>
                    <a:cubicBezTo>
                      <a:pt x="93" y="79"/>
                      <a:pt x="90" y="78"/>
                      <a:pt x="85" y="77"/>
                    </a:cubicBezTo>
                    <a:cubicBezTo>
                      <a:pt x="60" y="71"/>
                      <a:pt x="34" y="65"/>
                      <a:pt x="8" y="59"/>
                    </a:cubicBezTo>
                    <a:cubicBezTo>
                      <a:pt x="5" y="59"/>
                      <a:pt x="3" y="58"/>
                      <a:pt x="0" y="57"/>
                    </a:cubicBezTo>
                    <a:cubicBezTo>
                      <a:pt x="3" y="54"/>
                      <a:pt x="75" y="3"/>
                      <a:pt x="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729"/>
              <p:cNvSpPr>
                <a:spLocks/>
              </p:cNvSpPr>
              <p:nvPr/>
            </p:nvSpPr>
            <p:spPr bwMode="auto">
              <a:xfrm>
                <a:off x="21328965" y="22017573"/>
                <a:ext cx="839892" cy="503633"/>
              </a:xfrm>
              <a:custGeom>
                <a:avLst/>
                <a:gdLst>
                  <a:gd name="T0" fmla="*/ 0 w 110"/>
                  <a:gd name="T1" fmla="*/ 50 h 66"/>
                  <a:gd name="T2" fmla="*/ 23 w 110"/>
                  <a:gd name="T3" fmla="*/ 36 h 66"/>
                  <a:gd name="T4" fmla="*/ 82 w 110"/>
                  <a:gd name="T5" fmla="*/ 3 h 66"/>
                  <a:gd name="T6" fmla="*/ 91 w 110"/>
                  <a:gd name="T7" fmla="*/ 3 h 66"/>
                  <a:gd name="T8" fmla="*/ 94 w 110"/>
                  <a:gd name="T9" fmla="*/ 4 h 66"/>
                  <a:gd name="T10" fmla="*/ 99 w 110"/>
                  <a:gd name="T11" fmla="*/ 10 h 66"/>
                  <a:gd name="T12" fmla="*/ 109 w 110"/>
                  <a:gd name="T13" fmla="*/ 61 h 66"/>
                  <a:gd name="T14" fmla="*/ 110 w 110"/>
                  <a:gd name="T15" fmla="*/ 66 h 66"/>
                  <a:gd name="T16" fmla="*/ 73 w 110"/>
                  <a:gd name="T17" fmla="*/ 61 h 66"/>
                  <a:gd name="T18" fmla="*/ 36 w 110"/>
                  <a:gd name="T19" fmla="*/ 56 h 66"/>
                  <a:gd name="T20" fmla="*/ 0 w 110"/>
                  <a:gd name="T21" fmla="*/ 51 h 66"/>
                  <a:gd name="T22" fmla="*/ 0 w 110"/>
                  <a:gd name="T23" fmla="*/ 5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" h="66">
                    <a:moveTo>
                      <a:pt x="0" y="50"/>
                    </a:moveTo>
                    <a:cubicBezTo>
                      <a:pt x="8" y="45"/>
                      <a:pt x="15" y="41"/>
                      <a:pt x="23" y="36"/>
                    </a:cubicBezTo>
                    <a:cubicBezTo>
                      <a:pt x="43" y="25"/>
                      <a:pt x="62" y="14"/>
                      <a:pt x="82" y="3"/>
                    </a:cubicBezTo>
                    <a:cubicBezTo>
                      <a:pt x="85" y="1"/>
                      <a:pt x="87" y="0"/>
                      <a:pt x="91" y="3"/>
                    </a:cubicBezTo>
                    <a:cubicBezTo>
                      <a:pt x="91" y="4"/>
                      <a:pt x="93" y="4"/>
                      <a:pt x="94" y="4"/>
                    </a:cubicBezTo>
                    <a:cubicBezTo>
                      <a:pt x="98" y="5"/>
                      <a:pt x="99" y="7"/>
                      <a:pt x="99" y="10"/>
                    </a:cubicBezTo>
                    <a:cubicBezTo>
                      <a:pt x="103" y="27"/>
                      <a:pt x="106" y="44"/>
                      <a:pt x="109" y="61"/>
                    </a:cubicBezTo>
                    <a:cubicBezTo>
                      <a:pt x="110" y="63"/>
                      <a:pt x="110" y="64"/>
                      <a:pt x="110" y="66"/>
                    </a:cubicBezTo>
                    <a:cubicBezTo>
                      <a:pt x="97" y="65"/>
                      <a:pt x="85" y="63"/>
                      <a:pt x="73" y="61"/>
                    </a:cubicBezTo>
                    <a:cubicBezTo>
                      <a:pt x="61" y="60"/>
                      <a:pt x="49" y="58"/>
                      <a:pt x="36" y="56"/>
                    </a:cubicBezTo>
                    <a:cubicBezTo>
                      <a:pt x="24" y="54"/>
                      <a:pt x="12" y="53"/>
                      <a:pt x="0" y="51"/>
                    </a:cubicBezTo>
                    <a:cubicBezTo>
                      <a:pt x="0" y="51"/>
                      <a:pt x="0" y="50"/>
                      <a:pt x="0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730"/>
              <p:cNvSpPr>
                <a:spLocks/>
              </p:cNvSpPr>
              <p:nvPr/>
            </p:nvSpPr>
            <p:spPr bwMode="auto">
              <a:xfrm>
                <a:off x="16918693" y="16788827"/>
                <a:ext cx="617371" cy="1029017"/>
              </a:xfrm>
              <a:custGeom>
                <a:avLst/>
                <a:gdLst>
                  <a:gd name="T0" fmla="*/ 0 w 81"/>
                  <a:gd name="T1" fmla="*/ 135 h 135"/>
                  <a:gd name="T2" fmla="*/ 10 w 81"/>
                  <a:gd name="T3" fmla="*/ 112 h 135"/>
                  <a:gd name="T4" fmla="*/ 51 w 81"/>
                  <a:gd name="T5" fmla="*/ 22 h 135"/>
                  <a:gd name="T6" fmla="*/ 59 w 81"/>
                  <a:gd name="T7" fmla="*/ 4 h 135"/>
                  <a:gd name="T8" fmla="*/ 59 w 81"/>
                  <a:gd name="T9" fmla="*/ 3 h 135"/>
                  <a:gd name="T10" fmla="*/ 63 w 81"/>
                  <a:gd name="T11" fmla="*/ 0 h 135"/>
                  <a:gd name="T12" fmla="*/ 66 w 81"/>
                  <a:gd name="T13" fmla="*/ 4 h 135"/>
                  <a:gd name="T14" fmla="*/ 69 w 81"/>
                  <a:gd name="T15" fmla="*/ 17 h 135"/>
                  <a:gd name="T16" fmla="*/ 80 w 81"/>
                  <a:gd name="T17" fmla="*/ 69 h 135"/>
                  <a:gd name="T18" fmla="*/ 76 w 81"/>
                  <a:gd name="T19" fmla="*/ 79 h 135"/>
                  <a:gd name="T20" fmla="*/ 4 w 81"/>
                  <a:gd name="T21" fmla="*/ 132 h 135"/>
                  <a:gd name="T22" fmla="*/ 1 w 81"/>
                  <a:gd name="T23" fmla="*/ 135 h 135"/>
                  <a:gd name="T24" fmla="*/ 0 w 81"/>
                  <a:gd name="T25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35">
                    <a:moveTo>
                      <a:pt x="0" y="135"/>
                    </a:moveTo>
                    <a:cubicBezTo>
                      <a:pt x="3" y="127"/>
                      <a:pt x="7" y="119"/>
                      <a:pt x="10" y="112"/>
                    </a:cubicBezTo>
                    <a:cubicBezTo>
                      <a:pt x="24" y="82"/>
                      <a:pt x="37" y="52"/>
                      <a:pt x="51" y="22"/>
                    </a:cubicBezTo>
                    <a:cubicBezTo>
                      <a:pt x="54" y="16"/>
                      <a:pt x="56" y="10"/>
                      <a:pt x="59" y="4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60" y="1"/>
                      <a:pt x="61" y="0"/>
                      <a:pt x="63" y="0"/>
                    </a:cubicBezTo>
                    <a:cubicBezTo>
                      <a:pt x="65" y="0"/>
                      <a:pt x="66" y="2"/>
                      <a:pt x="66" y="4"/>
                    </a:cubicBezTo>
                    <a:cubicBezTo>
                      <a:pt x="67" y="8"/>
                      <a:pt x="68" y="13"/>
                      <a:pt x="69" y="17"/>
                    </a:cubicBezTo>
                    <a:cubicBezTo>
                      <a:pt x="73" y="34"/>
                      <a:pt x="76" y="52"/>
                      <a:pt x="80" y="69"/>
                    </a:cubicBezTo>
                    <a:cubicBezTo>
                      <a:pt x="81" y="73"/>
                      <a:pt x="80" y="76"/>
                      <a:pt x="76" y="79"/>
                    </a:cubicBezTo>
                    <a:cubicBezTo>
                      <a:pt x="52" y="96"/>
                      <a:pt x="28" y="114"/>
                      <a:pt x="4" y="132"/>
                    </a:cubicBezTo>
                    <a:cubicBezTo>
                      <a:pt x="3" y="133"/>
                      <a:pt x="2" y="134"/>
                      <a:pt x="1" y="135"/>
                    </a:cubicBezTo>
                    <a:cubicBezTo>
                      <a:pt x="0" y="135"/>
                      <a:pt x="0" y="135"/>
                      <a:pt x="0" y="1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731"/>
              <p:cNvSpPr>
                <a:spLocks/>
              </p:cNvSpPr>
              <p:nvPr/>
            </p:nvSpPr>
            <p:spPr bwMode="auto">
              <a:xfrm>
                <a:off x="18277244" y="19014181"/>
                <a:ext cx="900124" cy="801462"/>
              </a:xfrm>
              <a:custGeom>
                <a:avLst/>
                <a:gdLst>
                  <a:gd name="T0" fmla="*/ 115 w 118"/>
                  <a:gd name="T1" fmla="*/ 105 h 105"/>
                  <a:gd name="T2" fmla="*/ 111 w 118"/>
                  <a:gd name="T3" fmla="*/ 102 h 105"/>
                  <a:gd name="T4" fmla="*/ 5 w 118"/>
                  <a:gd name="T5" fmla="*/ 49 h 105"/>
                  <a:gd name="T6" fmla="*/ 0 w 118"/>
                  <a:gd name="T7" fmla="*/ 41 h 105"/>
                  <a:gd name="T8" fmla="*/ 3 w 118"/>
                  <a:gd name="T9" fmla="*/ 6 h 105"/>
                  <a:gd name="T10" fmla="*/ 10 w 118"/>
                  <a:gd name="T11" fmla="*/ 0 h 105"/>
                  <a:gd name="T12" fmla="*/ 12 w 118"/>
                  <a:gd name="T13" fmla="*/ 1 h 105"/>
                  <a:gd name="T14" fmla="*/ 36 w 118"/>
                  <a:gd name="T15" fmla="*/ 22 h 105"/>
                  <a:gd name="T16" fmla="*/ 79 w 118"/>
                  <a:gd name="T17" fmla="*/ 60 h 105"/>
                  <a:gd name="T18" fmla="*/ 109 w 118"/>
                  <a:gd name="T19" fmla="*/ 88 h 105"/>
                  <a:gd name="T20" fmla="*/ 111 w 118"/>
                  <a:gd name="T21" fmla="*/ 89 h 105"/>
                  <a:gd name="T22" fmla="*/ 117 w 118"/>
                  <a:gd name="T23" fmla="*/ 96 h 105"/>
                  <a:gd name="T24" fmla="*/ 115 w 118"/>
                  <a:gd name="T25" fmla="*/ 105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8" h="105">
                    <a:moveTo>
                      <a:pt x="115" y="105"/>
                    </a:moveTo>
                    <a:cubicBezTo>
                      <a:pt x="113" y="104"/>
                      <a:pt x="112" y="103"/>
                      <a:pt x="111" y="102"/>
                    </a:cubicBezTo>
                    <a:cubicBezTo>
                      <a:pt x="75" y="85"/>
                      <a:pt x="40" y="67"/>
                      <a:pt x="5" y="49"/>
                    </a:cubicBezTo>
                    <a:cubicBezTo>
                      <a:pt x="0" y="47"/>
                      <a:pt x="0" y="46"/>
                      <a:pt x="0" y="41"/>
                    </a:cubicBezTo>
                    <a:cubicBezTo>
                      <a:pt x="1" y="29"/>
                      <a:pt x="2" y="18"/>
                      <a:pt x="3" y="6"/>
                    </a:cubicBezTo>
                    <a:cubicBezTo>
                      <a:pt x="3" y="3"/>
                      <a:pt x="6" y="0"/>
                      <a:pt x="10" y="0"/>
                    </a:cubicBezTo>
                    <a:cubicBezTo>
                      <a:pt x="11" y="0"/>
                      <a:pt x="12" y="1"/>
                      <a:pt x="12" y="1"/>
                    </a:cubicBezTo>
                    <a:cubicBezTo>
                      <a:pt x="20" y="8"/>
                      <a:pt x="28" y="15"/>
                      <a:pt x="36" y="22"/>
                    </a:cubicBezTo>
                    <a:cubicBezTo>
                      <a:pt x="50" y="35"/>
                      <a:pt x="64" y="47"/>
                      <a:pt x="79" y="60"/>
                    </a:cubicBezTo>
                    <a:cubicBezTo>
                      <a:pt x="89" y="69"/>
                      <a:pt x="99" y="78"/>
                      <a:pt x="109" y="88"/>
                    </a:cubicBezTo>
                    <a:cubicBezTo>
                      <a:pt x="110" y="88"/>
                      <a:pt x="110" y="89"/>
                      <a:pt x="111" y="89"/>
                    </a:cubicBezTo>
                    <a:cubicBezTo>
                      <a:pt x="113" y="91"/>
                      <a:pt x="116" y="93"/>
                      <a:pt x="117" y="96"/>
                    </a:cubicBezTo>
                    <a:cubicBezTo>
                      <a:pt x="118" y="98"/>
                      <a:pt x="116" y="101"/>
                      <a:pt x="115" y="1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732"/>
              <p:cNvSpPr>
                <a:spLocks/>
              </p:cNvSpPr>
              <p:nvPr/>
            </p:nvSpPr>
            <p:spPr bwMode="auto">
              <a:xfrm>
                <a:off x="23808488" y="16147992"/>
                <a:ext cx="741180" cy="891815"/>
              </a:xfrm>
              <a:custGeom>
                <a:avLst/>
                <a:gdLst>
                  <a:gd name="T0" fmla="*/ 55 w 97"/>
                  <a:gd name="T1" fmla="*/ 117 h 117"/>
                  <a:gd name="T2" fmla="*/ 0 w 97"/>
                  <a:gd name="T3" fmla="*/ 1 h 117"/>
                  <a:gd name="T4" fmla="*/ 1 w 97"/>
                  <a:gd name="T5" fmla="*/ 0 h 117"/>
                  <a:gd name="T6" fmla="*/ 10 w 97"/>
                  <a:gd name="T7" fmla="*/ 8 h 117"/>
                  <a:gd name="T8" fmla="*/ 73 w 97"/>
                  <a:gd name="T9" fmla="*/ 61 h 117"/>
                  <a:gd name="T10" fmla="*/ 93 w 97"/>
                  <a:gd name="T11" fmla="*/ 78 h 117"/>
                  <a:gd name="T12" fmla="*/ 95 w 97"/>
                  <a:gd name="T13" fmla="*/ 86 h 117"/>
                  <a:gd name="T14" fmla="*/ 94 w 97"/>
                  <a:gd name="T15" fmla="*/ 95 h 117"/>
                  <a:gd name="T16" fmla="*/ 91 w 97"/>
                  <a:gd name="T17" fmla="*/ 100 h 117"/>
                  <a:gd name="T18" fmla="*/ 63 w 97"/>
                  <a:gd name="T19" fmla="*/ 113 h 117"/>
                  <a:gd name="T20" fmla="*/ 55 w 97"/>
                  <a:gd name="T21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17">
                    <a:moveTo>
                      <a:pt x="55" y="117"/>
                    </a:moveTo>
                    <a:cubicBezTo>
                      <a:pt x="36" y="78"/>
                      <a:pt x="18" y="4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4" y="3"/>
                      <a:pt x="7" y="5"/>
                      <a:pt x="10" y="8"/>
                    </a:cubicBezTo>
                    <a:cubicBezTo>
                      <a:pt x="31" y="25"/>
                      <a:pt x="52" y="43"/>
                      <a:pt x="73" y="61"/>
                    </a:cubicBezTo>
                    <a:cubicBezTo>
                      <a:pt x="80" y="66"/>
                      <a:pt x="86" y="72"/>
                      <a:pt x="93" y="78"/>
                    </a:cubicBezTo>
                    <a:cubicBezTo>
                      <a:pt x="97" y="81"/>
                      <a:pt x="97" y="81"/>
                      <a:pt x="95" y="86"/>
                    </a:cubicBezTo>
                    <a:cubicBezTo>
                      <a:pt x="95" y="89"/>
                      <a:pt x="94" y="92"/>
                      <a:pt x="94" y="95"/>
                    </a:cubicBezTo>
                    <a:cubicBezTo>
                      <a:pt x="94" y="98"/>
                      <a:pt x="93" y="99"/>
                      <a:pt x="91" y="100"/>
                    </a:cubicBezTo>
                    <a:cubicBezTo>
                      <a:pt x="82" y="105"/>
                      <a:pt x="72" y="109"/>
                      <a:pt x="63" y="113"/>
                    </a:cubicBezTo>
                    <a:cubicBezTo>
                      <a:pt x="61" y="115"/>
                      <a:pt x="58" y="116"/>
                      <a:pt x="55" y="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733"/>
              <p:cNvSpPr>
                <a:spLocks/>
              </p:cNvSpPr>
              <p:nvPr/>
            </p:nvSpPr>
            <p:spPr bwMode="auto">
              <a:xfrm>
                <a:off x="18101570" y="16628200"/>
                <a:ext cx="625737" cy="724495"/>
              </a:xfrm>
              <a:custGeom>
                <a:avLst/>
                <a:gdLst>
                  <a:gd name="T0" fmla="*/ 0 w 82"/>
                  <a:gd name="T1" fmla="*/ 70 h 95"/>
                  <a:gd name="T2" fmla="*/ 2 w 82"/>
                  <a:gd name="T3" fmla="*/ 66 h 95"/>
                  <a:gd name="T4" fmla="*/ 43 w 82"/>
                  <a:gd name="T5" fmla="*/ 5 h 95"/>
                  <a:gd name="T6" fmla="*/ 50 w 82"/>
                  <a:gd name="T7" fmla="*/ 2 h 95"/>
                  <a:gd name="T8" fmla="*/ 54 w 82"/>
                  <a:gd name="T9" fmla="*/ 5 h 95"/>
                  <a:gd name="T10" fmla="*/ 60 w 82"/>
                  <a:gd name="T11" fmla="*/ 24 h 95"/>
                  <a:gd name="T12" fmla="*/ 81 w 82"/>
                  <a:gd name="T13" fmla="*/ 91 h 95"/>
                  <a:gd name="T14" fmla="*/ 82 w 82"/>
                  <a:gd name="T15" fmla="*/ 94 h 95"/>
                  <a:gd name="T16" fmla="*/ 0 w 82"/>
                  <a:gd name="T17" fmla="*/ 7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95">
                    <a:moveTo>
                      <a:pt x="0" y="70"/>
                    </a:moveTo>
                    <a:cubicBezTo>
                      <a:pt x="1" y="68"/>
                      <a:pt x="1" y="67"/>
                      <a:pt x="2" y="66"/>
                    </a:cubicBezTo>
                    <a:cubicBezTo>
                      <a:pt x="16" y="45"/>
                      <a:pt x="29" y="25"/>
                      <a:pt x="43" y="5"/>
                    </a:cubicBezTo>
                    <a:cubicBezTo>
                      <a:pt x="45" y="0"/>
                      <a:pt x="46" y="1"/>
                      <a:pt x="50" y="2"/>
                    </a:cubicBezTo>
                    <a:cubicBezTo>
                      <a:pt x="53" y="2"/>
                      <a:pt x="54" y="3"/>
                      <a:pt x="54" y="5"/>
                    </a:cubicBezTo>
                    <a:cubicBezTo>
                      <a:pt x="56" y="11"/>
                      <a:pt x="58" y="17"/>
                      <a:pt x="60" y="24"/>
                    </a:cubicBezTo>
                    <a:cubicBezTo>
                      <a:pt x="67" y="46"/>
                      <a:pt x="74" y="69"/>
                      <a:pt x="81" y="91"/>
                    </a:cubicBezTo>
                    <a:cubicBezTo>
                      <a:pt x="81" y="92"/>
                      <a:pt x="81" y="93"/>
                      <a:pt x="82" y="94"/>
                    </a:cubicBezTo>
                    <a:cubicBezTo>
                      <a:pt x="78" y="95"/>
                      <a:pt x="6" y="73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734"/>
              <p:cNvSpPr>
                <a:spLocks/>
              </p:cNvSpPr>
              <p:nvPr/>
            </p:nvSpPr>
            <p:spPr bwMode="auto">
              <a:xfrm>
                <a:off x="23122520" y="20553524"/>
                <a:ext cx="915182" cy="396548"/>
              </a:xfrm>
              <a:custGeom>
                <a:avLst/>
                <a:gdLst>
                  <a:gd name="T0" fmla="*/ 113 w 120"/>
                  <a:gd name="T1" fmla="*/ 0 h 52"/>
                  <a:gd name="T2" fmla="*/ 114 w 120"/>
                  <a:gd name="T3" fmla="*/ 2 h 52"/>
                  <a:gd name="T4" fmla="*/ 120 w 120"/>
                  <a:gd name="T5" fmla="*/ 22 h 52"/>
                  <a:gd name="T6" fmla="*/ 119 w 120"/>
                  <a:gd name="T7" fmla="*/ 28 h 52"/>
                  <a:gd name="T8" fmla="*/ 106 w 120"/>
                  <a:gd name="T9" fmla="*/ 49 h 52"/>
                  <a:gd name="T10" fmla="*/ 101 w 120"/>
                  <a:gd name="T11" fmla="*/ 52 h 52"/>
                  <a:gd name="T12" fmla="*/ 74 w 120"/>
                  <a:gd name="T13" fmla="*/ 52 h 52"/>
                  <a:gd name="T14" fmla="*/ 7 w 120"/>
                  <a:gd name="T15" fmla="*/ 52 h 52"/>
                  <a:gd name="T16" fmla="*/ 0 w 120"/>
                  <a:gd name="T17" fmla="*/ 52 h 52"/>
                  <a:gd name="T18" fmla="*/ 2 w 120"/>
                  <a:gd name="T19" fmla="*/ 49 h 52"/>
                  <a:gd name="T20" fmla="*/ 6 w 120"/>
                  <a:gd name="T21" fmla="*/ 40 h 52"/>
                  <a:gd name="T22" fmla="*/ 10 w 120"/>
                  <a:gd name="T23" fmla="*/ 35 h 52"/>
                  <a:gd name="T24" fmla="*/ 28 w 120"/>
                  <a:gd name="T25" fmla="*/ 29 h 52"/>
                  <a:gd name="T26" fmla="*/ 106 w 120"/>
                  <a:gd name="T27" fmla="*/ 2 h 52"/>
                  <a:gd name="T28" fmla="*/ 113 w 120"/>
                  <a:gd name="T2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52">
                    <a:moveTo>
                      <a:pt x="113" y="0"/>
                    </a:moveTo>
                    <a:cubicBezTo>
                      <a:pt x="113" y="1"/>
                      <a:pt x="114" y="2"/>
                      <a:pt x="114" y="2"/>
                    </a:cubicBezTo>
                    <a:cubicBezTo>
                      <a:pt x="116" y="9"/>
                      <a:pt x="118" y="15"/>
                      <a:pt x="120" y="22"/>
                    </a:cubicBezTo>
                    <a:cubicBezTo>
                      <a:pt x="120" y="24"/>
                      <a:pt x="120" y="26"/>
                      <a:pt x="119" y="28"/>
                    </a:cubicBezTo>
                    <a:cubicBezTo>
                      <a:pt x="115" y="35"/>
                      <a:pt x="111" y="42"/>
                      <a:pt x="106" y="49"/>
                    </a:cubicBezTo>
                    <a:cubicBezTo>
                      <a:pt x="105" y="51"/>
                      <a:pt x="104" y="52"/>
                      <a:pt x="101" y="52"/>
                    </a:cubicBezTo>
                    <a:cubicBezTo>
                      <a:pt x="92" y="52"/>
                      <a:pt x="83" y="52"/>
                      <a:pt x="74" y="52"/>
                    </a:cubicBezTo>
                    <a:cubicBezTo>
                      <a:pt x="52" y="52"/>
                      <a:pt x="29" y="52"/>
                      <a:pt x="7" y="52"/>
                    </a:cubicBezTo>
                    <a:cubicBezTo>
                      <a:pt x="5" y="52"/>
                      <a:pt x="3" y="52"/>
                      <a:pt x="0" y="52"/>
                    </a:cubicBezTo>
                    <a:cubicBezTo>
                      <a:pt x="1" y="51"/>
                      <a:pt x="1" y="50"/>
                      <a:pt x="2" y="49"/>
                    </a:cubicBezTo>
                    <a:cubicBezTo>
                      <a:pt x="4" y="47"/>
                      <a:pt x="6" y="43"/>
                      <a:pt x="6" y="40"/>
                    </a:cubicBezTo>
                    <a:cubicBezTo>
                      <a:pt x="6" y="37"/>
                      <a:pt x="8" y="36"/>
                      <a:pt x="10" y="35"/>
                    </a:cubicBezTo>
                    <a:cubicBezTo>
                      <a:pt x="16" y="33"/>
                      <a:pt x="22" y="31"/>
                      <a:pt x="28" y="29"/>
                    </a:cubicBezTo>
                    <a:cubicBezTo>
                      <a:pt x="54" y="20"/>
                      <a:pt x="80" y="11"/>
                      <a:pt x="106" y="2"/>
                    </a:cubicBezTo>
                    <a:cubicBezTo>
                      <a:pt x="108" y="1"/>
                      <a:pt x="110" y="0"/>
                      <a:pt x="1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735"/>
              <p:cNvSpPr>
                <a:spLocks/>
              </p:cNvSpPr>
              <p:nvPr/>
            </p:nvSpPr>
            <p:spPr bwMode="auto">
              <a:xfrm>
                <a:off x="19833220" y="16651624"/>
                <a:ext cx="709391" cy="617410"/>
              </a:xfrm>
              <a:custGeom>
                <a:avLst/>
                <a:gdLst>
                  <a:gd name="T0" fmla="*/ 18 w 93"/>
                  <a:gd name="T1" fmla="*/ 81 h 81"/>
                  <a:gd name="T2" fmla="*/ 17 w 93"/>
                  <a:gd name="T3" fmla="*/ 75 h 81"/>
                  <a:gd name="T4" fmla="*/ 1 w 93"/>
                  <a:gd name="T5" fmla="*/ 12 h 81"/>
                  <a:gd name="T6" fmla="*/ 1 w 93"/>
                  <a:gd name="T7" fmla="*/ 7 h 81"/>
                  <a:gd name="T8" fmla="*/ 7 w 93"/>
                  <a:gd name="T9" fmla="*/ 0 h 81"/>
                  <a:gd name="T10" fmla="*/ 11 w 93"/>
                  <a:gd name="T11" fmla="*/ 1 h 81"/>
                  <a:gd name="T12" fmla="*/ 38 w 93"/>
                  <a:gd name="T13" fmla="*/ 9 h 81"/>
                  <a:gd name="T14" fmla="*/ 88 w 93"/>
                  <a:gd name="T15" fmla="*/ 23 h 81"/>
                  <a:gd name="T16" fmla="*/ 93 w 93"/>
                  <a:gd name="T17" fmla="*/ 25 h 81"/>
                  <a:gd name="T18" fmla="*/ 93 w 93"/>
                  <a:gd name="T19" fmla="*/ 26 h 81"/>
                  <a:gd name="T20" fmla="*/ 93 w 93"/>
                  <a:gd name="T21" fmla="*/ 26 h 81"/>
                  <a:gd name="T22" fmla="*/ 21 w 93"/>
                  <a:gd name="T23" fmla="*/ 79 h 81"/>
                  <a:gd name="T24" fmla="*/ 18 w 93"/>
                  <a:gd name="T25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1">
                    <a:moveTo>
                      <a:pt x="18" y="81"/>
                    </a:moveTo>
                    <a:cubicBezTo>
                      <a:pt x="18" y="78"/>
                      <a:pt x="17" y="77"/>
                      <a:pt x="17" y="75"/>
                    </a:cubicBezTo>
                    <a:cubicBezTo>
                      <a:pt x="12" y="54"/>
                      <a:pt x="6" y="33"/>
                      <a:pt x="1" y="12"/>
                    </a:cubicBezTo>
                    <a:cubicBezTo>
                      <a:pt x="1" y="10"/>
                      <a:pt x="0" y="8"/>
                      <a:pt x="1" y="7"/>
                    </a:cubicBezTo>
                    <a:cubicBezTo>
                      <a:pt x="2" y="4"/>
                      <a:pt x="5" y="2"/>
                      <a:pt x="7" y="0"/>
                    </a:cubicBezTo>
                    <a:cubicBezTo>
                      <a:pt x="8" y="0"/>
                      <a:pt x="10" y="0"/>
                      <a:pt x="11" y="1"/>
                    </a:cubicBezTo>
                    <a:cubicBezTo>
                      <a:pt x="20" y="3"/>
                      <a:pt x="29" y="6"/>
                      <a:pt x="38" y="9"/>
                    </a:cubicBezTo>
                    <a:cubicBezTo>
                      <a:pt x="55" y="13"/>
                      <a:pt x="72" y="18"/>
                      <a:pt x="88" y="23"/>
                    </a:cubicBezTo>
                    <a:cubicBezTo>
                      <a:pt x="90" y="24"/>
                      <a:pt x="92" y="24"/>
                      <a:pt x="93" y="25"/>
                    </a:cubicBezTo>
                    <a:cubicBezTo>
                      <a:pt x="93" y="25"/>
                      <a:pt x="93" y="25"/>
                      <a:pt x="93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69" y="44"/>
                      <a:pt x="45" y="61"/>
                      <a:pt x="21" y="79"/>
                    </a:cubicBezTo>
                    <a:cubicBezTo>
                      <a:pt x="21" y="79"/>
                      <a:pt x="20" y="80"/>
                      <a:pt x="18" y="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736"/>
              <p:cNvSpPr>
                <a:spLocks/>
              </p:cNvSpPr>
              <p:nvPr/>
            </p:nvSpPr>
            <p:spPr bwMode="auto">
              <a:xfrm>
                <a:off x="24297031" y="19044298"/>
                <a:ext cx="458427" cy="1296729"/>
              </a:xfrm>
              <a:custGeom>
                <a:avLst/>
                <a:gdLst>
                  <a:gd name="T0" fmla="*/ 0 w 60"/>
                  <a:gd name="T1" fmla="*/ 165 h 170"/>
                  <a:gd name="T2" fmla="*/ 1 w 60"/>
                  <a:gd name="T3" fmla="*/ 163 h 170"/>
                  <a:gd name="T4" fmla="*/ 22 w 60"/>
                  <a:gd name="T5" fmla="*/ 39 h 170"/>
                  <a:gd name="T6" fmla="*/ 26 w 60"/>
                  <a:gd name="T7" fmla="*/ 12 h 170"/>
                  <a:gd name="T8" fmla="*/ 32 w 60"/>
                  <a:gd name="T9" fmla="*/ 4 h 170"/>
                  <a:gd name="T10" fmla="*/ 40 w 60"/>
                  <a:gd name="T11" fmla="*/ 0 h 170"/>
                  <a:gd name="T12" fmla="*/ 45 w 60"/>
                  <a:gd name="T13" fmla="*/ 2 h 170"/>
                  <a:gd name="T14" fmla="*/ 59 w 60"/>
                  <a:gd name="T15" fmla="*/ 21 h 170"/>
                  <a:gd name="T16" fmla="*/ 59 w 60"/>
                  <a:gd name="T17" fmla="*/ 26 h 170"/>
                  <a:gd name="T18" fmla="*/ 48 w 60"/>
                  <a:gd name="T19" fmla="*/ 56 h 170"/>
                  <a:gd name="T20" fmla="*/ 19 w 60"/>
                  <a:gd name="T21" fmla="*/ 137 h 170"/>
                  <a:gd name="T22" fmla="*/ 9 w 60"/>
                  <a:gd name="T23" fmla="*/ 163 h 170"/>
                  <a:gd name="T24" fmla="*/ 5 w 60"/>
                  <a:gd name="T25" fmla="*/ 168 h 170"/>
                  <a:gd name="T26" fmla="*/ 0 w 60"/>
                  <a:gd name="T27" fmla="*/ 165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70">
                    <a:moveTo>
                      <a:pt x="0" y="165"/>
                    </a:moveTo>
                    <a:cubicBezTo>
                      <a:pt x="0" y="165"/>
                      <a:pt x="0" y="164"/>
                      <a:pt x="1" y="163"/>
                    </a:cubicBezTo>
                    <a:cubicBezTo>
                      <a:pt x="8" y="122"/>
                      <a:pt x="15" y="80"/>
                      <a:pt x="22" y="39"/>
                    </a:cubicBezTo>
                    <a:cubicBezTo>
                      <a:pt x="23" y="30"/>
                      <a:pt x="25" y="21"/>
                      <a:pt x="26" y="12"/>
                    </a:cubicBezTo>
                    <a:cubicBezTo>
                      <a:pt x="27" y="8"/>
                      <a:pt x="28" y="5"/>
                      <a:pt x="32" y="4"/>
                    </a:cubicBezTo>
                    <a:cubicBezTo>
                      <a:pt x="35" y="3"/>
                      <a:pt x="38" y="2"/>
                      <a:pt x="40" y="0"/>
                    </a:cubicBezTo>
                    <a:cubicBezTo>
                      <a:pt x="42" y="0"/>
                      <a:pt x="44" y="0"/>
                      <a:pt x="45" y="2"/>
                    </a:cubicBezTo>
                    <a:cubicBezTo>
                      <a:pt x="50" y="8"/>
                      <a:pt x="54" y="15"/>
                      <a:pt x="59" y="21"/>
                    </a:cubicBezTo>
                    <a:cubicBezTo>
                      <a:pt x="60" y="23"/>
                      <a:pt x="60" y="24"/>
                      <a:pt x="59" y="26"/>
                    </a:cubicBezTo>
                    <a:cubicBezTo>
                      <a:pt x="55" y="36"/>
                      <a:pt x="52" y="46"/>
                      <a:pt x="48" y="56"/>
                    </a:cubicBezTo>
                    <a:cubicBezTo>
                      <a:pt x="38" y="83"/>
                      <a:pt x="29" y="110"/>
                      <a:pt x="19" y="137"/>
                    </a:cubicBezTo>
                    <a:cubicBezTo>
                      <a:pt x="16" y="145"/>
                      <a:pt x="13" y="154"/>
                      <a:pt x="9" y="163"/>
                    </a:cubicBezTo>
                    <a:cubicBezTo>
                      <a:pt x="8" y="165"/>
                      <a:pt x="7" y="167"/>
                      <a:pt x="5" y="168"/>
                    </a:cubicBezTo>
                    <a:cubicBezTo>
                      <a:pt x="3" y="170"/>
                      <a:pt x="0" y="168"/>
                      <a:pt x="0" y="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737"/>
              <p:cNvSpPr>
                <a:spLocks/>
              </p:cNvSpPr>
              <p:nvPr/>
            </p:nvSpPr>
            <p:spPr bwMode="auto">
              <a:xfrm>
                <a:off x="22618920" y="19578049"/>
                <a:ext cx="846585" cy="762979"/>
              </a:xfrm>
              <a:custGeom>
                <a:avLst/>
                <a:gdLst>
                  <a:gd name="T0" fmla="*/ 111 w 111"/>
                  <a:gd name="T1" fmla="*/ 0 h 100"/>
                  <a:gd name="T2" fmla="*/ 23 w 111"/>
                  <a:gd name="T3" fmla="*/ 100 h 100"/>
                  <a:gd name="T4" fmla="*/ 17 w 111"/>
                  <a:gd name="T5" fmla="*/ 89 h 100"/>
                  <a:gd name="T6" fmla="*/ 3 w 111"/>
                  <a:gd name="T7" fmla="*/ 63 h 100"/>
                  <a:gd name="T8" fmla="*/ 3 w 111"/>
                  <a:gd name="T9" fmla="*/ 54 h 100"/>
                  <a:gd name="T10" fmla="*/ 5 w 111"/>
                  <a:gd name="T11" fmla="*/ 48 h 100"/>
                  <a:gd name="T12" fmla="*/ 9 w 111"/>
                  <a:gd name="T13" fmla="*/ 42 h 100"/>
                  <a:gd name="T14" fmla="*/ 67 w 111"/>
                  <a:gd name="T15" fmla="*/ 18 h 100"/>
                  <a:gd name="T16" fmla="*/ 108 w 111"/>
                  <a:gd name="T17" fmla="*/ 0 h 100"/>
                  <a:gd name="T18" fmla="*/ 110 w 111"/>
                  <a:gd name="T19" fmla="*/ 0 h 100"/>
                  <a:gd name="T20" fmla="*/ 111 w 111"/>
                  <a:gd name="T2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00">
                    <a:moveTo>
                      <a:pt x="111" y="0"/>
                    </a:moveTo>
                    <a:cubicBezTo>
                      <a:pt x="82" y="33"/>
                      <a:pt x="53" y="66"/>
                      <a:pt x="23" y="100"/>
                    </a:cubicBezTo>
                    <a:cubicBezTo>
                      <a:pt x="21" y="96"/>
                      <a:pt x="19" y="93"/>
                      <a:pt x="17" y="89"/>
                    </a:cubicBezTo>
                    <a:cubicBezTo>
                      <a:pt x="12" y="81"/>
                      <a:pt x="8" y="72"/>
                      <a:pt x="3" y="63"/>
                    </a:cubicBezTo>
                    <a:cubicBezTo>
                      <a:pt x="1" y="60"/>
                      <a:pt x="0" y="58"/>
                      <a:pt x="3" y="54"/>
                    </a:cubicBezTo>
                    <a:cubicBezTo>
                      <a:pt x="4" y="53"/>
                      <a:pt x="5" y="50"/>
                      <a:pt x="5" y="48"/>
                    </a:cubicBezTo>
                    <a:cubicBezTo>
                      <a:pt x="5" y="45"/>
                      <a:pt x="6" y="43"/>
                      <a:pt x="9" y="42"/>
                    </a:cubicBezTo>
                    <a:cubicBezTo>
                      <a:pt x="28" y="34"/>
                      <a:pt x="47" y="26"/>
                      <a:pt x="67" y="18"/>
                    </a:cubicBezTo>
                    <a:cubicBezTo>
                      <a:pt x="80" y="12"/>
                      <a:pt x="94" y="6"/>
                      <a:pt x="108" y="0"/>
                    </a:cubicBezTo>
                    <a:cubicBezTo>
                      <a:pt x="109" y="0"/>
                      <a:pt x="109" y="0"/>
                      <a:pt x="110" y="0"/>
                    </a:cubicBezTo>
                    <a:cubicBezTo>
                      <a:pt x="111" y="0"/>
                      <a:pt x="111" y="0"/>
                      <a:pt x="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738"/>
              <p:cNvSpPr>
                <a:spLocks/>
              </p:cNvSpPr>
              <p:nvPr/>
            </p:nvSpPr>
            <p:spPr bwMode="auto">
              <a:xfrm>
                <a:off x="22831402" y="19678441"/>
                <a:ext cx="642468" cy="1065828"/>
              </a:xfrm>
              <a:custGeom>
                <a:avLst/>
                <a:gdLst>
                  <a:gd name="T0" fmla="*/ 84 w 84"/>
                  <a:gd name="T1" fmla="*/ 1 h 140"/>
                  <a:gd name="T2" fmla="*/ 83 w 84"/>
                  <a:gd name="T3" fmla="*/ 4 h 140"/>
                  <a:gd name="T4" fmla="*/ 35 w 84"/>
                  <a:gd name="T5" fmla="*/ 132 h 140"/>
                  <a:gd name="T6" fmla="*/ 34 w 84"/>
                  <a:gd name="T7" fmla="*/ 136 h 140"/>
                  <a:gd name="T8" fmla="*/ 29 w 84"/>
                  <a:gd name="T9" fmla="*/ 139 h 140"/>
                  <a:gd name="T10" fmla="*/ 23 w 84"/>
                  <a:gd name="T11" fmla="*/ 136 h 140"/>
                  <a:gd name="T12" fmla="*/ 7 w 84"/>
                  <a:gd name="T13" fmla="*/ 107 h 140"/>
                  <a:gd name="T14" fmla="*/ 1 w 84"/>
                  <a:gd name="T15" fmla="*/ 98 h 140"/>
                  <a:gd name="T16" fmla="*/ 2 w 84"/>
                  <a:gd name="T17" fmla="*/ 92 h 140"/>
                  <a:gd name="T18" fmla="*/ 35 w 84"/>
                  <a:gd name="T19" fmla="*/ 55 h 140"/>
                  <a:gd name="T20" fmla="*/ 77 w 84"/>
                  <a:gd name="T21" fmla="*/ 7 h 140"/>
                  <a:gd name="T22" fmla="*/ 83 w 84"/>
                  <a:gd name="T23" fmla="*/ 0 h 140"/>
                  <a:gd name="T24" fmla="*/ 84 w 84"/>
                  <a:gd name="T25" fmla="*/ 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40">
                    <a:moveTo>
                      <a:pt x="84" y="1"/>
                    </a:moveTo>
                    <a:cubicBezTo>
                      <a:pt x="84" y="2"/>
                      <a:pt x="84" y="3"/>
                      <a:pt x="83" y="4"/>
                    </a:cubicBezTo>
                    <a:cubicBezTo>
                      <a:pt x="67" y="46"/>
                      <a:pt x="51" y="89"/>
                      <a:pt x="35" y="132"/>
                    </a:cubicBezTo>
                    <a:cubicBezTo>
                      <a:pt x="35" y="133"/>
                      <a:pt x="34" y="134"/>
                      <a:pt x="34" y="136"/>
                    </a:cubicBezTo>
                    <a:cubicBezTo>
                      <a:pt x="33" y="138"/>
                      <a:pt x="31" y="139"/>
                      <a:pt x="29" y="139"/>
                    </a:cubicBezTo>
                    <a:cubicBezTo>
                      <a:pt x="26" y="140"/>
                      <a:pt x="24" y="139"/>
                      <a:pt x="23" y="136"/>
                    </a:cubicBezTo>
                    <a:cubicBezTo>
                      <a:pt x="17" y="126"/>
                      <a:pt x="12" y="117"/>
                      <a:pt x="7" y="107"/>
                    </a:cubicBezTo>
                    <a:cubicBezTo>
                      <a:pt x="5" y="104"/>
                      <a:pt x="3" y="101"/>
                      <a:pt x="1" y="98"/>
                    </a:cubicBezTo>
                    <a:cubicBezTo>
                      <a:pt x="0" y="95"/>
                      <a:pt x="0" y="94"/>
                      <a:pt x="2" y="92"/>
                    </a:cubicBezTo>
                    <a:cubicBezTo>
                      <a:pt x="13" y="79"/>
                      <a:pt x="24" y="67"/>
                      <a:pt x="35" y="55"/>
                    </a:cubicBezTo>
                    <a:cubicBezTo>
                      <a:pt x="49" y="39"/>
                      <a:pt x="63" y="23"/>
                      <a:pt x="77" y="7"/>
                    </a:cubicBezTo>
                    <a:cubicBezTo>
                      <a:pt x="79" y="5"/>
                      <a:pt x="81" y="3"/>
                      <a:pt x="83" y="0"/>
                    </a:cubicBezTo>
                    <a:cubicBezTo>
                      <a:pt x="84" y="0"/>
                      <a:pt x="84" y="0"/>
                      <a:pt x="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739"/>
              <p:cNvSpPr>
                <a:spLocks/>
              </p:cNvSpPr>
              <p:nvPr/>
            </p:nvSpPr>
            <p:spPr bwMode="auto">
              <a:xfrm>
                <a:off x="23465504" y="21567482"/>
                <a:ext cx="580563" cy="694377"/>
              </a:xfrm>
              <a:custGeom>
                <a:avLst/>
                <a:gdLst>
                  <a:gd name="T0" fmla="*/ 4 w 76"/>
                  <a:gd name="T1" fmla="*/ 91 h 91"/>
                  <a:gd name="T2" fmla="*/ 3 w 76"/>
                  <a:gd name="T3" fmla="*/ 81 h 91"/>
                  <a:gd name="T4" fmla="*/ 1 w 76"/>
                  <a:gd name="T5" fmla="*/ 54 h 91"/>
                  <a:gd name="T6" fmla="*/ 4 w 76"/>
                  <a:gd name="T7" fmla="*/ 47 h 91"/>
                  <a:gd name="T8" fmla="*/ 12 w 76"/>
                  <a:gd name="T9" fmla="*/ 34 h 91"/>
                  <a:gd name="T10" fmla="*/ 17 w 76"/>
                  <a:gd name="T11" fmla="*/ 26 h 91"/>
                  <a:gd name="T12" fmla="*/ 70 w 76"/>
                  <a:gd name="T13" fmla="*/ 2 h 91"/>
                  <a:gd name="T14" fmla="*/ 76 w 76"/>
                  <a:gd name="T15" fmla="*/ 0 h 91"/>
                  <a:gd name="T16" fmla="*/ 76 w 76"/>
                  <a:gd name="T17" fmla="*/ 4 h 91"/>
                  <a:gd name="T18" fmla="*/ 73 w 76"/>
                  <a:gd name="T19" fmla="*/ 31 h 91"/>
                  <a:gd name="T20" fmla="*/ 69 w 76"/>
                  <a:gd name="T21" fmla="*/ 39 h 91"/>
                  <a:gd name="T22" fmla="*/ 37 w 76"/>
                  <a:gd name="T23" fmla="*/ 75 h 91"/>
                  <a:gd name="T24" fmla="*/ 21 w 76"/>
                  <a:gd name="T25" fmla="*/ 86 h 91"/>
                  <a:gd name="T26" fmla="*/ 8 w 76"/>
                  <a:gd name="T27" fmla="*/ 90 h 91"/>
                  <a:gd name="T28" fmla="*/ 4 w 76"/>
                  <a:gd name="T29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91">
                    <a:moveTo>
                      <a:pt x="4" y="91"/>
                    </a:moveTo>
                    <a:cubicBezTo>
                      <a:pt x="3" y="87"/>
                      <a:pt x="3" y="84"/>
                      <a:pt x="3" y="81"/>
                    </a:cubicBezTo>
                    <a:cubicBezTo>
                      <a:pt x="2" y="72"/>
                      <a:pt x="1" y="63"/>
                      <a:pt x="1" y="54"/>
                    </a:cubicBezTo>
                    <a:cubicBezTo>
                      <a:pt x="0" y="51"/>
                      <a:pt x="1" y="48"/>
                      <a:pt x="4" y="47"/>
                    </a:cubicBezTo>
                    <a:cubicBezTo>
                      <a:pt x="10" y="44"/>
                      <a:pt x="12" y="39"/>
                      <a:pt x="12" y="34"/>
                    </a:cubicBezTo>
                    <a:cubicBezTo>
                      <a:pt x="12" y="30"/>
                      <a:pt x="13" y="28"/>
                      <a:pt x="17" y="26"/>
                    </a:cubicBezTo>
                    <a:cubicBezTo>
                      <a:pt x="35" y="18"/>
                      <a:pt x="52" y="10"/>
                      <a:pt x="70" y="2"/>
                    </a:cubicBezTo>
                    <a:cubicBezTo>
                      <a:pt x="71" y="1"/>
                      <a:pt x="73" y="1"/>
                      <a:pt x="76" y="0"/>
                    </a:cubicBezTo>
                    <a:cubicBezTo>
                      <a:pt x="76" y="2"/>
                      <a:pt x="76" y="3"/>
                      <a:pt x="76" y="4"/>
                    </a:cubicBezTo>
                    <a:cubicBezTo>
                      <a:pt x="75" y="13"/>
                      <a:pt x="74" y="22"/>
                      <a:pt x="73" y="31"/>
                    </a:cubicBezTo>
                    <a:cubicBezTo>
                      <a:pt x="73" y="34"/>
                      <a:pt x="71" y="37"/>
                      <a:pt x="69" y="39"/>
                    </a:cubicBezTo>
                    <a:cubicBezTo>
                      <a:pt x="58" y="51"/>
                      <a:pt x="47" y="63"/>
                      <a:pt x="37" y="75"/>
                    </a:cubicBezTo>
                    <a:cubicBezTo>
                      <a:pt x="32" y="80"/>
                      <a:pt x="28" y="84"/>
                      <a:pt x="21" y="86"/>
                    </a:cubicBezTo>
                    <a:cubicBezTo>
                      <a:pt x="16" y="87"/>
                      <a:pt x="12" y="88"/>
                      <a:pt x="8" y="90"/>
                    </a:cubicBezTo>
                    <a:cubicBezTo>
                      <a:pt x="7" y="90"/>
                      <a:pt x="6" y="90"/>
                      <a:pt x="4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740"/>
              <p:cNvSpPr>
                <a:spLocks/>
              </p:cNvSpPr>
              <p:nvPr/>
            </p:nvSpPr>
            <p:spPr bwMode="auto">
              <a:xfrm>
                <a:off x="20947500" y="14951654"/>
                <a:ext cx="388157" cy="831580"/>
              </a:xfrm>
              <a:custGeom>
                <a:avLst/>
                <a:gdLst>
                  <a:gd name="T0" fmla="*/ 51 w 51"/>
                  <a:gd name="T1" fmla="*/ 101 h 109"/>
                  <a:gd name="T2" fmla="*/ 47 w 51"/>
                  <a:gd name="T3" fmla="*/ 102 h 109"/>
                  <a:gd name="T4" fmla="*/ 17 w 51"/>
                  <a:gd name="T5" fmla="*/ 109 h 109"/>
                  <a:gd name="T6" fmla="*/ 11 w 51"/>
                  <a:gd name="T7" fmla="*/ 106 h 109"/>
                  <a:gd name="T8" fmla="*/ 5 w 51"/>
                  <a:gd name="T9" fmla="*/ 102 h 109"/>
                  <a:gd name="T10" fmla="*/ 1 w 51"/>
                  <a:gd name="T11" fmla="*/ 95 h 109"/>
                  <a:gd name="T12" fmla="*/ 1 w 51"/>
                  <a:gd name="T13" fmla="*/ 77 h 109"/>
                  <a:gd name="T14" fmla="*/ 0 w 51"/>
                  <a:gd name="T15" fmla="*/ 14 h 109"/>
                  <a:gd name="T16" fmla="*/ 5 w 51"/>
                  <a:gd name="T17" fmla="*/ 6 h 109"/>
                  <a:gd name="T18" fmla="*/ 6 w 51"/>
                  <a:gd name="T19" fmla="*/ 5 h 109"/>
                  <a:gd name="T20" fmla="*/ 12 w 51"/>
                  <a:gd name="T21" fmla="*/ 2 h 109"/>
                  <a:gd name="T22" fmla="*/ 22 w 51"/>
                  <a:gd name="T23" fmla="*/ 11 h 109"/>
                  <a:gd name="T24" fmla="*/ 47 w 51"/>
                  <a:gd name="T25" fmla="*/ 87 h 109"/>
                  <a:gd name="T26" fmla="*/ 51 w 51"/>
                  <a:gd name="T27" fmla="*/ 101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" h="109">
                    <a:moveTo>
                      <a:pt x="51" y="101"/>
                    </a:moveTo>
                    <a:cubicBezTo>
                      <a:pt x="49" y="101"/>
                      <a:pt x="48" y="102"/>
                      <a:pt x="47" y="102"/>
                    </a:cubicBezTo>
                    <a:cubicBezTo>
                      <a:pt x="37" y="104"/>
                      <a:pt x="27" y="106"/>
                      <a:pt x="17" y="109"/>
                    </a:cubicBezTo>
                    <a:cubicBezTo>
                      <a:pt x="14" y="109"/>
                      <a:pt x="13" y="109"/>
                      <a:pt x="11" y="106"/>
                    </a:cubicBezTo>
                    <a:cubicBezTo>
                      <a:pt x="9" y="104"/>
                      <a:pt x="7" y="103"/>
                      <a:pt x="5" y="102"/>
                    </a:cubicBezTo>
                    <a:cubicBezTo>
                      <a:pt x="2" y="100"/>
                      <a:pt x="1" y="98"/>
                      <a:pt x="1" y="95"/>
                    </a:cubicBezTo>
                    <a:cubicBezTo>
                      <a:pt x="1" y="89"/>
                      <a:pt x="1" y="83"/>
                      <a:pt x="1" y="77"/>
                    </a:cubicBezTo>
                    <a:cubicBezTo>
                      <a:pt x="1" y="56"/>
                      <a:pt x="1" y="35"/>
                      <a:pt x="0" y="14"/>
                    </a:cubicBezTo>
                    <a:cubicBezTo>
                      <a:pt x="0" y="10"/>
                      <a:pt x="0" y="7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8" y="4"/>
                      <a:pt x="9" y="0"/>
                      <a:pt x="12" y="2"/>
                    </a:cubicBezTo>
                    <a:cubicBezTo>
                      <a:pt x="16" y="4"/>
                      <a:pt x="21" y="5"/>
                      <a:pt x="22" y="11"/>
                    </a:cubicBezTo>
                    <a:cubicBezTo>
                      <a:pt x="30" y="36"/>
                      <a:pt x="39" y="61"/>
                      <a:pt x="47" y="87"/>
                    </a:cubicBezTo>
                    <a:cubicBezTo>
                      <a:pt x="48" y="91"/>
                      <a:pt x="49" y="96"/>
                      <a:pt x="51" y="1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741"/>
              <p:cNvSpPr>
                <a:spLocks/>
              </p:cNvSpPr>
              <p:nvPr/>
            </p:nvSpPr>
            <p:spPr bwMode="auto">
              <a:xfrm>
                <a:off x="21916221" y="21110699"/>
                <a:ext cx="428312" cy="739554"/>
              </a:xfrm>
              <a:custGeom>
                <a:avLst/>
                <a:gdLst>
                  <a:gd name="T0" fmla="*/ 56 w 56"/>
                  <a:gd name="T1" fmla="*/ 65 h 97"/>
                  <a:gd name="T2" fmla="*/ 54 w 56"/>
                  <a:gd name="T3" fmla="*/ 69 h 97"/>
                  <a:gd name="T4" fmla="*/ 42 w 56"/>
                  <a:gd name="T5" fmla="*/ 82 h 97"/>
                  <a:gd name="T6" fmla="*/ 32 w 56"/>
                  <a:gd name="T7" fmla="*/ 93 h 97"/>
                  <a:gd name="T8" fmla="*/ 25 w 56"/>
                  <a:gd name="T9" fmla="*/ 95 h 97"/>
                  <a:gd name="T10" fmla="*/ 23 w 56"/>
                  <a:gd name="T11" fmla="*/ 94 h 97"/>
                  <a:gd name="T12" fmla="*/ 18 w 56"/>
                  <a:gd name="T13" fmla="*/ 90 h 97"/>
                  <a:gd name="T14" fmla="*/ 13 w 56"/>
                  <a:gd name="T15" fmla="*/ 71 h 97"/>
                  <a:gd name="T16" fmla="*/ 1 w 56"/>
                  <a:gd name="T17" fmla="*/ 26 h 97"/>
                  <a:gd name="T18" fmla="*/ 4 w 56"/>
                  <a:gd name="T19" fmla="*/ 18 h 97"/>
                  <a:gd name="T20" fmla="*/ 25 w 56"/>
                  <a:gd name="T21" fmla="*/ 3 h 97"/>
                  <a:gd name="T22" fmla="*/ 32 w 56"/>
                  <a:gd name="T23" fmla="*/ 2 h 97"/>
                  <a:gd name="T24" fmla="*/ 43 w 56"/>
                  <a:gd name="T25" fmla="*/ 7 h 97"/>
                  <a:gd name="T26" fmla="*/ 47 w 56"/>
                  <a:gd name="T27" fmla="*/ 11 h 97"/>
                  <a:gd name="T28" fmla="*/ 55 w 56"/>
                  <a:gd name="T29" fmla="*/ 63 h 97"/>
                  <a:gd name="T30" fmla="*/ 56 w 56"/>
                  <a:gd name="T31" fmla="*/ 6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97">
                    <a:moveTo>
                      <a:pt x="56" y="65"/>
                    </a:moveTo>
                    <a:cubicBezTo>
                      <a:pt x="55" y="66"/>
                      <a:pt x="55" y="68"/>
                      <a:pt x="54" y="69"/>
                    </a:cubicBezTo>
                    <a:cubicBezTo>
                      <a:pt x="50" y="73"/>
                      <a:pt x="46" y="78"/>
                      <a:pt x="42" y="82"/>
                    </a:cubicBezTo>
                    <a:cubicBezTo>
                      <a:pt x="39" y="86"/>
                      <a:pt x="36" y="89"/>
                      <a:pt x="32" y="93"/>
                    </a:cubicBezTo>
                    <a:cubicBezTo>
                      <a:pt x="30" y="95"/>
                      <a:pt x="28" y="97"/>
                      <a:pt x="25" y="95"/>
                    </a:cubicBezTo>
                    <a:cubicBezTo>
                      <a:pt x="24" y="95"/>
                      <a:pt x="24" y="95"/>
                      <a:pt x="23" y="94"/>
                    </a:cubicBezTo>
                    <a:cubicBezTo>
                      <a:pt x="20" y="94"/>
                      <a:pt x="19" y="92"/>
                      <a:pt x="18" y="90"/>
                    </a:cubicBezTo>
                    <a:cubicBezTo>
                      <a:pt x="17" y="83"/>
                      <a:pt x="15" y="77"/>
                      <a:pt x="13" y="71"/>
                    </a:cubicBezTo>
                    <a:cubicBezTo>
                      <a:pt x="9" y="56"/>
                      <a:pt x="5" y="41"/>
                      <a:pt x="1" y="26"/>
                    </a:cubicBezTo>
                    <a:cubicBezTo>
                      <a:pt x="0" y="21"/>
                      <a:pt x="0" y="21"/>
                      <a:pt x="4" y="18"/>
                    </a:cubicBezTo>
                    <a:cubicBezTo>
                      <a:pt x="11" y="13"/>
                      <a:pt x="18" y="8"/>
                      <a:pt x="25" y="3"/>
                    </a:cubicBezTo>
                    <a:cubicBezTo>
                      <a:pt x="29" y="0"/>
                      <a:pt x="29" y="1"/>
                      <a:pt x="32" y="2"/>
                    </a:cubicBezTo>
                    <a:cubicBezTo>
                      <a:pt x="35" y="4"/>
                      <a:pt x="39" y="6"/>
                      <a:pt x="43" y="7"/>
                    </a:cubicBezTo>
                    <a:cubicBezTo>
                      <a:pt x="45" y="7"/>
                      <a:pt x="46" y="8"/>
                      <a:pt x="47" y="11"/>
                    </a:cubicBezTo>
                    <a:cubicBezTo>
                      <a:pt x="50" y="28"/>
                      <a:pt x="52" y="46"/>
                      <a:pt x="55" y="63"/>
                    </a:cubicBezTo>
                    <a:cubicBezTo>
                      <a:pt x="55" y="63"/>
                      <a:pt x="55" y="64"/>
                      <a:pt x="56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742"/>
              <p:cNvSpPr>
                <a:spLocks/>
              </p:cNvSpPr>
              <p:nvPr/>
            </p:nvSpPr>
            <p:spPr bwMode="auto">
              <a:xfrm>
                <a:off x="16811615" y="18199333"/>
                <a:ext cx="563832" cy="982168"/>
              </a:xfrm>
              <a:custGeom>
                <a:avLst/>
                <a:gdLst>
                  <a:gd name="T0" fmla="*/ 7 w 74"/>
                  <a:gd name="T1" fmla="*/ 0 h 129"/>
                  <a:gd name="T2" fmla="*/ 17 w 74"/>
                  <a:gd name="T3" fmla="*/ 12 h 129"/>
                  <a:gd name="T4" fmla="*/ 39 w 74"/>
                  <a:gd name="T5" fmla="*/ 36 h 129"/>
                  <a:gd name="T6" fmla="*/ 71 w 74"/>
                  <a:gd name="T7" fmla="*/ 71 h 129"/>
                  <a:gd name="T8" fmla="*/ 73 w 74"/>
                  <a:gd name="T9" fmla="*/ 81 h 129"/>
                  <a:gd name="T10" fmla="*/ 62 w 74"/>
                  <a:gd name="T11" fmla="*/ 123 h 129"/>
                  <a:gd name="T12" fmla="*/ 58 w 74"/>
                  <a:gd name="T13" fmla="*/ 129 h 129"/>
                  <a:gd name="T14" fmla="*/ 53 w 74"/>
                  <a:gd name="T15" fmla="*/ 124 h 129"/>
                  <a:gd name="T16" fmla="*/ 1 w 74"/>
                  <a:gd name="T17" fmla="*/ 17 h 129"/>
                  <a:gd name="T18" fmla="*/ 0 w 74"/>
                  <a:gd name="T19" fmla="*/ 13 h 129"/>
                  <a:gd name="T20" fmla="*/ 0 w 74"/>
                  <a:gd name="T21" fmla="*/ 10 h 129"/>
                  <a:gd name="T22" fmla="*/ 7 w 74"/>
                  <a:gd name="T23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4" h="129">
                    <a:moveTo>
                      <a:pt x="7" y="0"/>
                    </a:moveTo>
                    <a:cubicBezTo>
                      <a:pt x="10" y="4"/>
                      <a:pt x="14" y="8"/>
                      <a:pt x="17" y="12"/>
                    </a:cubicBezTo>
                    <a:cubicBezTo>
                      <a:pt x="25" y="20"/>
                      <a:pt x="32" y="28"/>
                      <a:pt x="39" y="36"/>
                    </a:cubicBezTo>
                    <a:cubicBezTo>
                      <a:pt x="50" y="48"/>
                      <a:pt x="60" y="59"/>
                      <a:pt x="71" y="71"/>
                    </a:cubicBezTo>
                    <a:cubicBezTo>
                      <a:pt x="73" y="74"/>
                      <a:pt x="74" y="77"/>
                      <a:pt x="73" y="81"/>
                    </a:cubicBezTo>
                    <a:cubicBezTo>
                      <a:pt x="69" y="95"/>
                      <a:pt x="66" y="109"/>
                      <a:pt x="62" y="123"/>
                    </a:cubicBezTo>
                    <a:cubicBezTo>
                      <a:pt x="61" y="125"/>
                      <a:pt x="61" y="128"/>
                      <a:pt x="58" y="129"/>
                    </a:cubicBezTo>
                    <a:cubicBezTo>
                      <a:pt x="55" y="129"/>
                      <a:pt x="54" y="126"/>
                      <a:pt x="53" y="124"/>
                    </a:cubicBezTo>
                    <a:cubicBezTo>
                      <a:pt x="36" y="88"/>
                      <a:pt x="19" y="53"/>
                      <a:pt x="1" y="17"/>
                    </a:cubicBezTo>
                    <a:cubicBezTo>
                      <a:pt x="1" y="16"/>
                      <a:pt x="0" y="15"/>
                      <a:pt x="0" y="13"/>
                    </a:cubicBezTo>
                    <a:cubicBezTo>
                      <a:pt x="0" y="12"/>
                      <a:pt x="0" y="11"/>
                      <a:pt x="0" y="10"/>
                    </a:cubicBezTo>
                    <a:cubicBezTo>
                      <a:pt x="2" y="7"/>
                      <a:pt x="5" y="4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743"/>
              <p:cNvSpPr>
                <a:spLocks/>
              </p:cNvSpPr>
              <p:nvPr/>
            </p:nvSpPr>
            <p:spPr bwMode="auto">
              <a:xfrm>
                <a:off x="16871847" y="17429662"/>
                <a:ext cx="732815" cy="662587"/>
              </a:xfrm>
              <a:custGeom>
                <a:avLst/>
                <a:gdLst>
                  <a:gd name="T0" fmla="*/ 88 w 96"/>
                  <a:gd name="T1" fmla="*/ 0 h 87"/>
                  <a:gd name="T2" fmla="*/ 90 w 96"/>
                  <a:gd name="T3" fmla="*/ 5 h 87"/>
                  <a:gd name="T4" fmla="*/ 95 w 96"/>
                  <a:gd name="T5" fmla="*/ 31 h 87"/>
                  <a:gd name="T6" fmla="*/ 93 w 96"/>
                  <a:gd name="T7" fmla="*/ 37 h 87"/>
                  <a:gd name="T8" fmla="*/ 86 w 96"/>
                  <a:gd name="T9" fmla="*/ 49 h 87"/>
                  <a:gd name="T10" fmla="*/ 82 w 96"/>
                  <a:gd name="T11" fmla="*/ 55 h 87"/>
                  <a:gd name="T12" fmla="*/ 39 w 96"/>
                  <a:gd name="T13" fmla="*/ 72 h 87"/>
                  <a:gd name="T14" fmla="*/ 5 w 96"/>
                  <a:gd name="T15" fmla="*/ 86 h 87"/>
                  <a:gd name="T16" fmla="*/ 0 w 96"/>
                  <a:gd name="T17" fmla="*/ 87 h 87"/>
                  <a:gd name="T18" fmla="*/ 1 w 96"/>
                  <a:gd name="T19" fmla="*/ 83 h 87"/>
                  <a:gd name="T20" fmla="*/ 2 w 96"/>
                  <a:gd name="T21" fmla="*/ 69 h 87"/>
                  <a:gd name="T22" fmla="*/ 4 w 96"/>
                  <a:gd name="T23" fmla="*/ 62 h 87"/>
                  <a:gd name="T24" fmla="*/ 48 w 96"/>
                  <a:gd name="T25" fmla="*/ 29 h 87"/>
                  <a:gd name="T26" fmla="*/ 84 w 96"/>
                  <a:gd name="T27" fmla="*/ 3 h 87"/>
                  <a:gd name="T28" fmla="*/ 88 w 96"/>
                  <a:gd name="T2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6" h="87">
                    <a:moveTo>
                      <a:pt x="88" y="0"/>
                    </a:moveTo>
                    <a:cubicBezTo>
                      <a:pt x="89" y="2"/>
                      <a:pt x="89" y="3"/>
                      <a:pt x="90" y="5"/>
                    </a:cubicBezTo>
                    <a:cubicBezTo>
                      <a:pt x="92" y="14"/>
                      <a:pt x="93" y="22"/>
                      <a:pt x="95" y="31"/>
                    </a:cubicBezTo>
                    <a:cubicBezTo>
                      <a:pt x="96" y="34"/>
                      <a:pt x="95" y="36"/>
                      <a:pt x="93" y="37"/>
                    </a:cubicBezTo>
                    <a:cubicBezTo>
                      <a:pt x="89" y="40"/>
                      <a:pt x="86" y="44"/>
                      <a:pt x="86" y="49"/>
                    </a:cubicBezTo>
                    <a:cubicBezTo>
                      <a:pt x="86" y="53"/>
                      <a:pt x="84" y="54"/>
                      <a:pt x="82" y="55"/>
                    </a:cubicBezTo>
                    <a:cubicBezTo>
                      <a:pt x="68" y="61"/>
                      <a:pt x="53" y="66"/>
                      <a:pt x="39" y="72"/>
                    </a:cubicBezTo>
                    <a:cubicBezTo>
                      <a:pt x="27" y="77"/>
                      <a:pt x="16" y="81"/>
                      <a:pt x="5" y="86"/>
                    </a:cubicBezTo>
                    <a:cubicBezTo>
                      <a:pt x="3" y="86"/>
                      <a:pt x="2" y="87"/>
                      <a:pt x="0" y="87"/>
                    </a:cubicBezTo>
                    <a:cubicBezTo>
                      <a:pt x="0" y="85"/>
                      <a:pt x="1" y="84"/>
                      <a:pt x="1" y="83"/>
                    </a:cubicBezTo>
                    <a:cubicBezTo>
                      <a:pt x="3" y="79"/>
                      <a:pt x="3" y="74"/>
                      <a:pt x="2" y="69"/>
                    </a:cubicBezTo>
                    <a:cubicBezTo>
                      <a:pt x="0" y="65"/>
                      <a:pt x="0" y="65"/>
                      <a:pt x="4" y="62"/>
                    </a:cubicBezTo>
                    <a:cubicBezTo>
                      <a:pt x="19" y="51"/>
                      <a:pt x="33" y="40"/>
                      <a:pt x="48" y="29"/>
                    </a:cubicBezTo>
                    <a:cubicBezTo>
                      <a:pt x="60" y="20"/>
                      <a:pt x="72" y="11"/>
                      <a:pt x="84" y="3"/>
                    </a:cubicBezTo>
                    <a:cubicBezTo>
                      <a:pt x="85" y="2"/>
                      <a:pt x="86" y="1"/>
                      <a:pt x="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744"/>
              <p:cNvSpPr>
                <a:spLocks/>
              </p:cNvSpPr>
              <p:nvPr/>
            </p:nvSpPr>
            <p:spPr bwMode="auto">
              <a:xfrm>
                <a:off x="18467977" y="15753117"/>
                <a:ext cx="662545" cy="662587"/>
              </a:xfrm>
              <a:custGeom>
                <a:avLst/>
                <a:gdLst>
                  <a:gd name="T0" fmla="*/ 0 w 87"/>
                  <a:gd name="T1" fmla="*/ 19 h 87"/>
                  <a:gd name="T2" fmla="*/ 6 w 87"/>
                  <a:gd name="T3" fmla="*/ 18 h 87"/>
                  <a:gd name="T4" fmla="*/ 80 w 87"/>
                  <a:gd name="T5" fmla="*/ 1 h 87"/>
                  <a:gd name="T6" fmla="*/ 82 w 87"/>
                  <a:gd name="T7" fmla="*/ 0 h 87"/>
                  <a:gd name="T8" fmla="*/ 86 w 87"/>
                  <a:gd name="T9" fmla="*/ 2 h 87"/>
                  <a:gd name="T10" fmla="*/ 86 w 87"/>
                  <a:gd name="T11" fmla="*/ 6 h 87"/>
                  <a:gd name="T12" fmla="*/ 78 w 87"/>
                  <a:gd name="T13" fmla="*/ 15 h 87"/>
                  <a:gd name="T14" fmla="*/ 40 w 87"/>
                  <a:gd name="T15" fmla="*/ 54 h 87"/>
                  <a:gd name="T16" fmla="*/ 11 w 87"/>
                  <a:gd name="T17" fmla="*/ 85 h 87"/>
                  <a:gd name="T18" fmla="*/ 10 w 87"/>
                  <a:gd name="T19" fmla="*/ 86 h 87"/>
                  <a:gd name="T20" fmla="*/ 7 w 87"/>
                  <a:gd name="T21" fmla="*/ 87 h 87"/>
                  <a:gd name="T22" fmla="*/ 5 w 87"/>
                  <a:gd name="T23" fmla="*/ 84 h 87"/>
                  <a:gd name="T24" fmla="*/ 4 w 87"/>
                  <a:gd name="T25" fmla="*/ 72 h 87"/>
                  <a:gd name="T26" fmla="*/ 1 w 87"/>
                  <a:gd name="T27" fmla="*/ 34 h 87"/>
                  <a:gd name="T28" fmla="*/ 0 w 87"/>
                  <a:gd name="T29" fmla="*/ 1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7" h="87">
                    <a:moveTo>
                      <a:pt x="0" y="19"/>
                    </a:moveTo>
                    <a:cubicBezTo>
                      <a:pt x="2" y="19"/>
                      <a:pt x="4" y="18"/>
                      <a:pt x="6" y="18"/>
                    </a:cubicBezTo>
                    <a:cubicBezTo>
                      <a:pt x="31" y="12"/>
                      <a:pt x="55" y="6"/>
                      <a:pt x="80" y="1"/>
                    </a:cubicBezTo>
                    <a:cubicBezTo>
                      <a:pt x="81" y="1"/>
                      <a:pt x="82" y="0"/>
                      <a:pt x="82" y="0"/>
                    </a:cubicBezTo>
                    <a:cubicBezTo>
                      <a:pt x="84" y="0"/>
                      <a:pt x="85" y="0"/>
                      <a:pt x="86" y="2"/>
                    </a:cubicBezTo>
                    <a:cubicBezTo>
                      <a:pt x="87" y="3"/>
                      <a:pt x="87" y="5"/>
                      <a:pt x="86" y="6"/>
                    </a:cubicBezTo>
                    <a:cubicBezTo>
                      <a:pt x="83" y="9"/>
                      <a:pt x="80" y="12"/>
                      <a:pt x="78" y="15"/>
                    </a:cubicBezTo>
                    <a:cubicBezTo>
                      <a:pt x="65" y="28"/>
                      <a:pt x="52" y="41"/>
                      <a:pt x="40" y="54"/>
                    </a:cubicBezTo>
                    <a:cubicBezTo>
                      <a:pt x="30" y="64"/>
                      <a:pt x="20" y="75"/>
                      <a:pt x="11" y="85"/>
                    </a:cubicBezTo>
                    <a:cubicBezTo>
                      <a:pt x="11" y="85"/>
                      <a:pt x="10" y="85"/>
                      <a:pt x="10" y="86"/>
                    </a:cubicBezTo>
                    <a:cubicBezTo>
                      <a:pt x="9" y="86"/>
                      <a:pt x="8" y="87"/>
                      <a:pt x="7" y="87"/>
                    </a:cubicBezTo>
                    <a:cubicBezTo>
                      <a:pt x="6" y="87"/>
                      <a:pt x="5" y="85"/>
                      <a:pt x="5" y="84"/>
                    </a:cubicBezTo>
                    <a:cubicBezTo>
                      <a:pt x="4" y="80"/>
                      <a:pt x="4" y="76"/>
                      <a:pt x="4" y="72"/>
                    </a:cubicBezTo>
                    <a:cubicBezTo>
                      <a:pt x="3" y="59"/>
                      <a:pt x="2" y="46"/>
                      <a:pt x="1" y="34"/>
                    </a:cubicBezTo>
                    <a:cubicBezTo>
                      <a:pt x="1" y="29"/>
                      <a:pt x="1" y="25"/>
                      <a:pt x="0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745"/>
              <p:cNvSpPr>
                <a:spLocks/>
              </p:cNvSpPr>
              <p:nvPr/>
            </p:nvSpPr>
            <p:spPr bwMode="auto">
              <a:xfrm>
                <a:off x="19642488" y="15577431"/>
                <a:ext cx="1197934" cy="388182"/>
              </a:xfrm>
              <a:custGeom>
                <a:avLst/>
                <a:gdLst>
                  <a:gd name="T0" fmla="*/ 138 w 157"/>
                  <a:gd name="T1" fmla="*/ 51 h 51"/>
                  <a:gd name="T2" fmla="*/ 125 w 157"/>
                  <a:gd name="T3" fmla="*/ 48 h 51"/>
                  <a:gd name="T4" fmla="*/ 7 w 157"/>
                  <a:gd name="T5" fmla="*/ 22 h 51"/>
                  <a:gd name="T6" fmla="*/ 1 w 157"/>
                  <a:gd name="T7" fmla="*/ 19 h 51"/>
                  <a:gd name="T8" fmla="*/ 0 w 157"/>
                  <a:gd name="T9" fmla="*/ 10 h 51"/>
                  <a:gd name="T10" fmla="*/ 1 w 157"/>
                  <a:gd name="T11" fmla="*/ 7 h 51"/>
                  <a:gd name="T12" fmla="*/ 6 w 157"/>
                  <a:gd name="T13" fmla="*/ 3 h 51"/>
                  <a:gd name="T14" fmla="*/ 13 w 157"/>
                  <a:gd name="T15" fmla="*/ 1 h 51"/>
                  <a:gd name="T16" fmla="*/ 40 w 157"/>
                  <a:gd name="T17" fmla="*/ 7 h 51"/>
                  <a:gd name="T18" fmla="*/ 151 w 157"/>
                  <a:gd name="T19" fmla="*/ 31 h 51"/>
                  <a:gd name="T20" fmla="*/ 155 w 157"/>
                  <a:gd name="T21" fmla="*/ 33 h 51"/>
                  <a:gd name="T22" fmla="*/ 154 w 157"/>
                  <a:gd name="T23" fmla="*/ 40 h 51"/>
                  <a:gd name="T24" fmla="*/ 140 w 157"/>
                  <a:gd name="T25" fmla="*/ 50 h 51"/>
                  <a:gd name="T26" fmla="*/ 138 w 157"/>
                  <a:gd name="T27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7" h="51">
                    <a:moveTo>
                      <a:pt x="138" y="51"/>
                    </a:moveTo>
                    <a:cubicBezTo>
                      <a:pt x="133" y="50"/>
                      <a:pt x="129" y="49"/>
                      <a:pt x="125" y="48"/>
                    </a:cubicBezTo>
                    <a:cubicBezTo>
                      <a:pt x="85" y="39"/>
                      <a:pt x="46" y="31"/>
                      <a:pt x="7" y="22"/>
                    </a:cubicBezTo>
                    <a:cubicBezTo>
                      <a:pt x="5" y="21"/>
                      <a:pt x="2" y="21"/>
                      <a:pt x="1" y="19"/>
                    </a:cubicBezTo>
                    <a:cubicBezTo>
                      <a:pt x="0" y="16"/>
                      <a:pt x="0" y="13"/>
                      <a:pt x="0" y="10"/>
                    </a:cubicBezTo>
                    <a:cubicBezTo>
                      <a:pt x="0" y="9"/>
                      <a:pt x="1" y="8"/>
                      <a:pt x="1" y="7"/>
                    </a:cubicBezTo>
                    <a:cubicBezTo>
                      <a:pt x="3" y="6"/>
                      <a:pt x="5" y="5"/>
                      <a:pt x="6" y="3"/>
                    </a:cubicBezTo>
                    <a:cubicBezTo>
                      <a:pt x="8" y="0"/>
                      <a:pt x="10" y="0"/>
                      <a:pt x="13" y="1"/>
                    </a:cubicBezTo>
                    <a:cubicBezTo>
                      <a:pt x="22" y="3"/>
                      <a:pt x="31" y="5"/>
                      <a:pt x="40" y="7"/>
                    </a:cubicBezTo>
                    <a:cubicBezTo>
                      <a:pt x="77" y="15"/>
                      <a:pt x="114" y="23"/>
                      <a:pt x="151" y="31"/>
                    </a:cubicBezTo>
                    <a:cubicBezTo>
                      <a:pt x="152" y="31"/>
                      <a:pt x="154" y="32"/>
                      <a:pt x="155" y="33"/>
                    </a:cubicBezTo>
                    <a:cubicBezTo>
                      <a:pt x="157" y="35"/>
                      <a:pt x="157" y="39"/>
                      <a:pt x="154" y="40"/>
                    </a:cubicBezTo>
                    <a:cubicBezTo>
                      <a:pt x="150" y="44"/>
                      <a:pt x="145" y="47"/>
                      <a:pt x="140" y="50"/>
                    </a:cubicBezTo>
                    <a:cubicBezTo>
                      <a:pt x="140" y="51"/>
                      <a:pt x="138" y="51"/>
                      <a:pt x="138" y="5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9" name="Freeform 746"/>
              <p:cNvSpPr>
                <a:spLocks/>
              </p:cNvSpPr>
              <p:nvPr/>
            </p:nvSpPr>
            <p:spPr bwMode="auto">
              <a:xfrm>
                <a:off x="19496929" y="20752634"/>
                <a:ext cx="625737" cy="617410"/>
              </a:xfrm>
              <a:custGeom>
                <a:avLst/>
                <a:gdLst>
                  <a:gd name="T0" fmla="*/ 82 w 82"/>
                  <a:gd name="T1" fmla="*/ 81 h 81"/>
                  <a:gd name="T2" fmla="*/ 71 w 82"/>
                  <a:gd name="T3" fmla="*/ 76 h 81"/>
                  <a:gd name="T4" fmla="*/ 9 w 82"/>
                  <a:gd name="T5" fmla="*/ 51 h 81"/>
                  <a:gd name="T6" fmla="*/ 6 w 82"/>
                  <a:gd name="T7" fmla="*/ 49 h 81"/>
                  <a:gd name="T8" fmla="*/ 1 w 82"/>
                  <a:gd name="T9" fmla="*/ 40 h 81"/>
                  <a:gd name="T10" fmla="*/ 4 w 82"/>
                  <a:gd name="T11" fmla="*/ 36 h 81"/>
                  <a:gd name="T12" fmla="*/ 52 w 82"/>
                  <a:gd name="T13" fmla="*/ 5 h 81"/>
                  <a:gd name="T14" fmla="*/ 61 w 82"/>
                  <a:gd name="T15" fmla="*/ 0 h 81"/>
                  <a:gd name="T16" fmla="*/ 82 w 82"/>
                  <a:gd name="T1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81">
                    <a:moveTo>
                      <a:pt x="82" y="81"/>
                    </a:moveTo>
                    <a:cubicBezTo>
                      <a:pt x="78" y="79"/>
                      <a:pt x="75" y="78"/>
                      <a:pt x="71" y="76"/>
                    </a:cubicBezTo>
                    <a:cubicBezTo>
                      <a:pt x="51" y="68"/>
                      <a:pt x="30" y="59"/>
                      <a:pt x="9" y="51"/>
                    </a:cubicBezTo>
                    <a:cubicBezTo>
                      <a:pt x="8" y="50"/>
                      <a:pt x="7" y="50"/>
                      <a:pt x="6" y="49"/>
                    </a:cubicBezTo>
                    <a:cubicBezTo>
                      <a:pt x="2" y="47"/>
                      <a:pt x="0" y="45"/>
                      <a:pt x="1" y="40"/>
                    </a:cubicBezTo>
                    <a:cubicBezTo>
                      <a:pt x="1" y="38"/>
                      <a:pt x="2" y="37"/>
                      <a:pt x="4" y="36"/>
                    </a:cubicBezTo>
                    <a:cubicBezTo>
                      <a:pt x="20" y="26"/>
                      <a:pt x="36" y="16"/>
                      <a:pt x="52" y="5"/>
                    </a:cubicBezTo>
                    <a:cubicBezTo>
                      <a:pt x="55" y="3"/>
                      <a:pt x="58" y="2"/>
                      <a:pt x="61" y="0"/>
                    </a:cubicBezTo>
                    <a:cubicBezTo>
                      <a:pt x="63" y="3"/>
                      <a:pt x="82" y="74"/>
                      <a:pt x="82" y="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Freeform 747"/>
              <p:cNvSpPr>
                <a:spLocks/>
              </p:cNvSpPr>
              <p:nvPr/>
            </p:nvSpPr>
            <p:spPr bwMode="auto">
              <a:xfrm>
                <a:off x="19436698" y="22390696"/>
                <a:ext cx="1037317" cy="343006"/>
              </a:xfrm>
              <a:custGeom>
                <a:avLst/>
                <a:gdLst>
                  <a:gd name="T0" fmla="*/ 0 w 136"/>
                  <a:gd name="T1" fmla="*/ 36 h 45"/>
                  <a:gd name="T2" fmla="*/ 5 w 136"/>
                  <a:gd name="T3" fmla="*/ 34 h 45"/>
                  <a:gd name="T4" fmla="*/ 101 w 136"/>
                  <a:gd name="T5" fmla="*/ 2 h 45"/>
                  <a:gd name="T6" fmla="*/ 109 w 136"/>
                  <a:gd name="T7" fmla="*/ 5 h 45"/>
                  <a:gd name="T8" fmla="*/ 130 w 136"/>
                  <a:gd name="T9" fmla="*/ 14 h 45"/>
                  <a:gd name="T10" fmla="*/ 136 w 136"/>
                  <a:gd name="T11" fmla="*/ 35 h 45"/>
                  <a:gd name="T12" fmla="*/ 134 w 136"/>
                  <a:gd name="T13" fmla="*/ 36 h 45"/>
                  <a:gd name="T14" fmla="*/ 114 w 136"/>
                  <a:gd name="T15" fmla="*/ 38 h 45"/>
                  <a:gd name="T16" fmla="*/ 78 w 136"/>
                  <a:gd name="T17" fmla="*/ 40 h 45"/>
                  <a:gd name="T18" fmla="*/ 62 w 136"/>
                  <a:gd name="T19" fmla="*/ 41 h 45"/>
                  <a:gd name="T20" fmla="*/ 28 w 136"/>
                  <a:gd name="T21" fmla="*/ 43 h 45"/>
                  <a:gd name="T22" fmla="*/ 8 w 136"/>
                  <a:gd name="T23" fmla="*/ 45 h 45"/>
                  <a:gd name="T24" fmla="*/ 3 w 136"/>
                  <a:gd name="T25" fmla="*/ 42 h 45"/>
                  <a:gd name="T26" fmla="*/ 0 w 136"/>
                  <a:gd name="T27" fmla="*/ 3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6" h="45">
                    <a:moveTo>
                      <a:pt x="0" y="36"/>
                    </a:moveTo>
                    <a:cubicBezTo>
                      <a:pt x="2" y="35"/>
                      <a:pt x="4" y="34"/>
                      <a:pt x="5" y="34"/>
                    </a:cubicBezTo>
                    <a:cubicBezTo>
                      <a:pt x="37" y="23"/>
                      <a:pt x="69" y="13"/>
                      <a:pt x="101" y="2"/>
                    </a:cubicBezTo>
                    <a:cubicBezTo>
                      <a:pt x="105" y="1"/>
                      <a:pt x="106" y="0"/>
                      <a:pt x="109" y="5"/>
                    </a:cubicBezTo>
                    <a:cubicBezTo>
                      <a:pt x="114" y="11"/>
                      <a:pt x="121" y="13"/>
                      <a:pt x="130" y="14"/>
                    </a:cubicBezTo>
                    <a:cubicBezTo>
                      <a:pt x="132" y="21"/>
                      <a:pt x="134" y="28"/>
                      <a:pt x="136" y="35"/>
                    </a:cubicBezTo>
                    <a:cubicBezTo>
                      <a:pt x="135" y="36"/>
                      <a:pt x="134" y="36"/>
                      <a:pt x="134" y="36"/>
                    </a:cubicBezTo>
                    <a:cubicBezTo>
                      <a:pt x="127" y="37"/>
                      <a:pt x="121" y="37"/>
                      <a:pt x="114" y="38"/>
                    </a:cubicBezTo>
                    <a:cubicBezTo>
                      <a:pt x="102" y="38"/>
                      <a:pt x="90" y="39"/>
                      <a:pt x="78" y="40"/>
                    </a:cubicBezTo>
                    <a:cubicBezTo>
                      <a:pt x="72" y="41"/>
                      <a:pt x="67" y="41"/>
                      <a:pt x="62" y="41"/>
                    </a:cubicBezTo>
                    <a:cubicBezTo>
                      <a:pt x="50" y="42"/>
                      <a:pt x="39" y="43"/>
                      <a:pt x="28" y="43"/>
                    </a:cubicBezTo>
                    <a:cubicBezTo>
                      <a:pt x="21" y="44"/>
                      <a:pt x="14" y="44"/>
                      <a:pt x="8" y="45"/>
                    </a:cubicBezTo>
                    <a:cubicBezTo>
                      <a:pt x="5" y="45"/>
                      <a:pt x="4" y="44"/>
                      <a:pt x="3" y="42"/>
                    </a:cubicBezTo>
                    <a:cubicBezTo>
                      <a:pt x="2" y="40"/>
                      <a:pt x="1" y="38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748"/>
              <p:cNvSpPr>
                <a:spLocks/>
              </p:cNvSpPr>
              <p:nvPr/>
            </p:nvSpPr>
            <p:spPr bwMode="auto">
              <a:xfrm>
                <a:off x="21061270" y="16323677"/>
                <a:ext cx="496908" cy="578927"/>
              </a:xfrm>
              <a:custGeom>
                <a:avLst/>
                <a:gdLst>
                  <a:gd name="T0" fmla="*/ 65 w 65"/>
                  <a:gd name="T1" fmla="*/ 42 h 76"/>
                  <a:gd name="T2" fmla="*/ 61 w 65"/>
                  <a:gd name="T3" fmla="*/ 47 h 76"/>
                  <a:gd name="T4" fmla="*/ 33 w 65"/>
                  <a:gd name="T5" fmla="*/ 65 h 76"/>
                  <a:gd name="T6" fmla="*/ 18 w 65"/>
                  <a:gd name="T7" fmla="*/ 75 h 76"/>
                  <a:gd name="T8" fmla="*/ 12 w 65"/>
                  <a:gd name="T9" fmla="*/ 75 h 76"/>
                  <a:gd name="T10" fmla="*/ 4 w 65"/>
                  <a:gd name="T11" fmla="*/ 64 h 76"/>
                  <a:gd name="T12" fmla="*/ 0 w 65"/>
                  <a:gd name="T13" fmla="*/ 34 h 76"/>
                  <a:gd name="T14" fmla="*/ 3 w 65"/>
                  <a:gd name="T15" fmla="*/ 28 h 76"/>
                  <a:gd name="T16" fmla="*/ 39 w 65"/>
                  <a:gd name="T17" fmla="*/ 1 h 76"/>
                  <a:gd name="T18" fmla="*/ 45 w 65"/>
                  <a:gd name="T19" fmla="*/ 1 h 76"/>
                  <a:gd name="T20" fmla="*/ 54 w 65"/>
                  <a:gd name="T21" fmla="*/ 5 h 76"/>
                  <a:gd name="T22" fmla="*/ 60 w 65"/>
                  <a:gd name="T23" fmla="*/ 11 h 76"/>
                  <a:gd name="T24" fmla="*/ 64 w 65"/>
                  <a:gd name="T25" fmla="*/ 37 h 76"/>
                  <a:gd name="T26" fmla="*/ 65 w 65"/>
                  <a:gd name="T27" fmla="*/ 4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5" h="76">
                    <a:moveTo>
                      <a:pt x="65" y="42"/>
                    </a:moveTo>
                    <a:cubicBezTo>
                      <a:pt x="65" y="45"/>
                      <a:pt x="63" y="46"/>
                      <a:pt x="61" y="47"/>
                    </a:cubicBezTo>
                    <a:cubicBezTo>
                      <a:pt x="52" y="53"/>
                      <a:pt x="43" y="59"/>
                      <a:pt x="33" y="65"/>
                    </a:cubicBezTo>
                    <a:cubicBezTo>
                      <a:pt x="28" y="68"/>
                      <a:pt x="23" y="72"/>
                      <a:pt x="18" y="75"/>
                    </a:cubicBezTo>
                    <a:cubicBezTo>
                      <a:pt x="16" y="76"/>
                      <a:pt x="14" y="76"/>
                      <a:pt x="12" y="75"/>
                    </a:cubicBezTo>
                    <a:cubicBezTo>
                      <a:pt x="6" y="73"/>
                      <a:pt x="4" y="70"/>
                      <a:pt x="4" y="64"/>
                    </a:cubicBezTo>
                    <a:cubicBezTo>
                      <a:pt x="3" y="54"/>
                      <a:pt x="1" y="44"/>
                      <a:pt x="0" y="34"/>
                    </a:cubicBezTo>
                    <a:cubicBezTo>
                      <a:pt x="0" y="31"/>
                      <a:pt x="0" y="30"/>
                      <a:pt x="3" y="28"/>
                    </a:cubicBezTo>
                    <a:cubicBezTo>
                      <a:pt x="15" y="19"/>
                      <a:pt x="27" y="10"/>
                      <a:pt x="39" y="1"/>
                    </a:cubicBezTo>
                    <a:cubicBezTo>
                      <a:pt x="42" y="0"/>
                      <a:pt x="43" y="0"/>
                      <a:pt x="45" y="1"/>
                    </a:cubicBezTo>
                    <a:cubicBezTo>
                      <a:pt x="48" y="3"/>
                      <a:pt x="51" y="4"/>
                      <a:pt x="54" y="5"/>
                    </a:cubicBezTo>
                    <a:cubicBezTo>
                      <a:pt x="59" y="6"/>
                      <a:pt x="59" y="6"/>
                      <a:pt x="60" y="11"/>
                    </a:cubicBezTo>
                    <a:cubicBezTo>
                      <a:pt x="61" y="19"/>
                      <a:pt x="63" y="28"/>
                      <a:pt x="64" y="37"/>
                    </a:cubicBezTo>
                    <a:cubicBezTo>
                      <a:pt x="64" y="39"/>
                      <a:pt x="65" y="41"/>
                      <a:pt x="65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Freeform 749"/>
              <p:cNvSpPr>
                <a:spLocks/>
              </p:cNvSpPr>
              <p:nvPr/>
            </p:nvSpPr>
            <p:spPr bwMode="auto">
              <a:xfrm>
                <a:off x="24472706" y="19288585"/>
                <a:ext cx="518659" cy="921932"/>
              </a:xfrm>
              <a:custGeom>
                <a:avLst/>
                <a:gdLst>
                  <a:gd name="T0" fmla="*/ 0 w 68"/>
                  <a:gd name="T1" fmla="*/ 121 h 121"/>
                  <a:gd name="T2" fmla="*/ 43 w 68"/>
                  <a:gd name="T3" fmla="*/ 0 h 121"/>
                  <a:gd name="T4" fmla="*/ 45 w 68"/>
                  <a:gd name="T5" fmla="*/ 2 h 121"/>
                  <a:gd name="T6" fmla="*/ 61 w 68"/>
                  <a:gd name="T7" fmla="*/ 24 h 121"/>
                  <a:gd name="T8" fmla="*/ 64 w 68"/>
                  <a:gd name="T9" fmla="*/ 32 h 121"/>
                  <a:gd name="T10" fmla="*/ 66 w 68"/>
                  <a:gd name="T11" fmla="*/ 49 h 121"/>
                  <a:gd name="T12" fmla="*/ 67 w 68"/>
                  <a:gd name="T13" fmla="*/ 56 h 121"/>
                  <a:gd name="T14" fmla="*/ 66 w 68"/>
                  <a:gd name="T15" fmla="*/ 62 h 121"/>
                  <a:gd name="T16" fmla="*/ 3 w 68"/>
                  <a:gd name="T17" fmla="*/ 118 h 121"/>
                  <a:gd name="T18" fmla="*/ 0 w 68"/>
                  <a:gd name="T19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8" h="121">
                    <a:moveTo>
                      <a:pt x="0" y="121"/>
                    </a:moveTo>
                    <a:cubicBezTo>
                      <a:pt x="0" y="116"/>
                      <a:pt x="40" y="5"/>
                      <a:pt x="43" y="0"/>
                    </a:cubicBezTo>
                    <a:cubicBezTo>
                      <a:pt x="44" y="1"/>
                      <a:pt x="45" y="1"/>
                      <a:pt x="45" y="2"/>
                    </a:cubicBezTo>
                    <a:cubicBezTo>
                      <a:pt x="51" y="9"/>
                      <a:pt x="56" y="17"/>
                      <a:pt x="61" y="24"/>
                    </a:cubicBezTo>
                    <a:cubicBezTo>
                      <a:pt x="63" y="26"/>
                      <a:pt x="64" y="29"/>
                      <a:pt x="64" y="32"/>
                    </a:cubicBezTo>
                    <a:cubicBezTo>
                      <a:pt x="65" y="37"/>
                      <a:pt x="67" y="43"/>
                      <a:pt x="66" y="49"/>
                    </a:cubicBezTo>
                    <a:cubicBezTo>
                      <a:pt x="65" y="51"/>
                      <a:pt x="66" y="54"/>
                      <a:pt x="67" y="56"/>
                    </a:cubicBezTo>
                    <a:cubicBezTo>
                      <a:pt x="68" y="59"/>
                      <a:pt x="68" y="60"/>
                      <a:pt x="66" y="62"/>
                    </a:cubicBezTo>
                    <a:cubicBezTo>
                      <a:pt x="45" y="81"/>
                      <a:pt x="24" y="99"/>
                      <a:pt x="3" y="118"/>
                    </a:cubicBezTo>
                    <a:cubicBezTo>
                      <a:pt x="2" y="119"/>
                      <a:pt x="1" y="120"/>
                      <a:pt x="0" y="1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750"/>
              <p:cNvSpPr>
                <a:spLocks/>
              </p:cNvSpPr>
              <p:nvPr/>
            </p:nvSpPr>
            <p:spPr bwMode="auto">
              <a:xfrm>
                <a:off x="18543266" y="15052046"/>
                <a:ext cx="679276" cy="570561"/>
              </a:xfrm>
              <a:custGeom>
                <a:avLst/>
                <a:gdLst>
                  <a:gd name="T0" fmla="*/ 82 w 89"/>
                  <a:gd name="T1" fmla="*/ 0 h 75"/>
                  <a:gd name="T2" fmla="*/ 86 w 89"/>
                  <a:gd name="T3" fmla="*/ 26 h 75"/>
                  <a:gd name="T4" fmla="*/ 89 w 89"/>
                  <a:gd name="T5" fmla="*/ 56 h 75"/>
                  <a:gd name="T6" fmla="*/ 86 w 89"/>
                  <a:gd name="T7" fmla="*/ 62 h 75"/>
                  <a:gd name="T8" fmla="*/ 66 w 89"/>
                  <a:gd name="T9" fmla="*/ 68 h 75"/>
                  <a:gd name="T10" fmla="*/ 20 w 89"/>
                  <a:gd name="T11" fmla="*/ 73 h 75"/>
                  <a:gd name="T12" fmla="*/ 7 w 89"/>
                  <a:gd name="T13" fmla="*/ 75 h 75"/>
                  <a:gd name="T14" fmla="*/ 4 w 89"/>
                  <a:gd name="T15" fmla="*/ 75 h 75"/>
                  <a:gd name="T16" fmla="*/ 0 w 89"/>
                  <a:gd name="T17" fmla="*/ 73 h 75"/>
                  <a:gd name="T18" fmla="*/ 2 w 89"/>
                  <a:gd name="T19" fmla="*/ 70 h 75"/>
                  <a:gd name="T20" fmla="*/ 19 w 89"/>
                  <a:gd name="T21" fmla="*/ 55 h 75"/>
                  <a:gd name="T22" fmla="*/ 68 w 89"/>
                  <a:gd name="T23" fmla="*/ 12 h 75"/>
                  <a:gd name="T24" fmla="*/ 82 w 89"/>
                  <a:gd name="T2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75">
                    <a:moveTo>
                      <a:pt x="82" y="0"/>
                    </a:moveTo>
                    <a:cubicBezTo>
                      <a:pt x="84" y="9"/>
                      <a:pt x="85" y="18"/>
                      <a:pt x="86" y="26"/>
                    </a:cubicBezTo>
                    <a:cubicBezTo>
                      <a:pt x="87" y="36"/>
                      <a:pt x="88" y="46"/>
                      <a:pt x="89" y="56"/>
                    </a:cubicBezTo>
                    <a:cubicBezTo>
                      <a:pt x="89" y="60"/>
                      <a:pt x="89" y="60"/>
                      <a:pt x="86" y="62"/>
                    </a:cubicBezTo>
                    <a:cubicBezTo>
                      <a:pt x="80" y="66"/>
                      <a:pt x="73" y="67"/>
                      <a:pt x="66" y="68"/>
                    </a:cubicBezTo>
                    <a:cubicBezTo>
                      <a:pt x="51" y="70"/>
                      <a:pt x="35" y="72"/>
                      <a:pt x="20" y="73"/>
                    </a:cubicBezTo>
                    <a:cubicBezTo>
                      <a:pt x="15" y="74"/>
                      <a:pt x="11" y="74"/>
                      <a:pt x="7" y="75"/>
                    </a:cubicBezTo>
                    <a:cubicBezTo>
                      <a:pt x="6" y="75"/>
                      <a:pt x="5" y="75"/>
                      <a:pt x="4" y="75"/>
                    </a:cubicBezTo>
                    <a:cubicBezTo>
                      <a:pt x="2" y="75"/>
                      <a:pt x="0" y="75"/>
                      <a:pt x="0" y="73"/>
                    </a:cubicBezTo>
                    <a:cubicBezTo>
                      <a:pt x="0" y="72"/>
                      <a:pt x="1" y="70"/>
                      <a:pt x="2" y="70"/>
                    </a:cubicBezTo>
                    <a:cubicBezTo>
                      <a:pt x="7" y="65"/>
                      <a:pt x="13" y="60"/>
                      <a:pt x="19" y="55"/>
                    </a:cubicBezTo>
                    <a:cubicBezTo>
                      <a:pt x="35" y="41"/>
                      <a:pt x="51" y="26"/>
                      <a:pt x="68" y="12"/>
                    </a:cubicBezTo>
                    <a:cubicBezTo>
                      <a:pt x="72" y="8"/>
                      <a:pt x="77" y="4"/>
                      <a:pt x="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751"/>
              <p:cNvSpPr>
                <a:spLocks/>
              </p:cNvSpPr>
              <p:nvPr/>
            </p:nvSpPr>
            <p:spPr bwMode="auto">
              <a:xfrm>
                <a:off x="21084694" y="22901021"/>
                <a:ext cx="1243108" cy="366431"/>
              </a:xfrm>
              <a:custGeom>
                <a:avLst/>
                <a:gdLst>
                  <a:gd name="T0" fmla="*/ 0 w 163"/>
                  <a:gd name="T1" fmla="*/ 47 h 48"/>
                  <a:gd name="T2" fmla="*/ 38 w 163"/>
                  <a:gd name="T3" fmla="*/ 34 h 48"/>
                  <a:gd name="T4" fmla="*/ 134 w 163"/>
                  <a:gd name="T5" fmla="*/ 1 h 48"/>
                  <a:gd name="T6" fmla="*/ 142 w 163"/>
                  <a:gd name="T7" fmla="*/ 3 h 48"/>
                  <a:gd name="T8" fmla="*/ 154 w 163"/>
                  <a:gd name="T9" fmla="*/ 9 h 48"/>
                  <a:gd name="T10" fmla="*/ 159 w 163"/>
                  <a:gd name="T11" fmla="*/ 11 h 48"/>
                  <a:gd name="T12" fmla="*/ 163 w 163"/>
                  <a:gd name="T13" fmla="*/ 18 h 48"/>
                  <a:gd name="T14" fmla="*/ 162 w 163"/>
                  <a:gd name="T15" fmla="*/ 20 h 48"/>
                  <a:gd name="T16" fmla="*/ 156 w 163"/>
                  <a:gd name="T17" fmla="*/ 31 h 48"/>
                  <a:gd name="T18" fmla="*/ 153 w 163"/>
                  <a:gd name="T19" fmla="*/ 34 h 48"/>
                  <a:gd name="T20" fmla="*/ 121 w 163"/>
                  <a:gd name="T21" fmla="*/ 37 h 48"/>
                  <a:gd name="T22" fmla="*/ 85 w 163"/>
                  <a:gd name="T23" fmla="*/ 40 h 48"/>
                  <a:gd name="T24" fmla="*/ 60 w 163"/>
                  <a:gd name="T25" fmla="*/ 42 h 48"/>
                  <a:gd name="T26" fmla="*/ 34 w 163"/>
                  <a:gd name="T27" fmla="*/ 45 h 48"/>
                  <a:gd name="T28" fmla="*/ 9 w 163"/>
                  <a:gd name="T29" fmla="*/ 47 h 48"/>
                  <a:gd name="T30" fmla="*/ 0 w 163"/>
                  <a:gd name="T31" fmla="*/ 48 h 48"/>
                  <a:gd name="T32" fmla="*/ 0 w 163"/>
                  <a:gd name="T33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3" h="48">
                    <a:moveTo>
                      <a:pt x="0" y="47"/>
                    </a:moveTo>
                    <a:cubicBezTo>
                      <a:pt x="12" y="43"/>
                      <a:pt x="25" y="38"/>
                      <a:pt x="38" y="34"/>
                    </a:cubicBezTo>
                    <a:cubicBezTo>
                      <a:pt x="70" y="23"/>
                      <a:pt x="102" y="12"/>
                      <a:pt x="134" y="1"/>
                    </a:cubicBezTo>
                    <a:cubicBezTo>
                      <a:pt x="137" y="0"/>
                      <a:pt x="139" y="0"/>
                      <a:pt x="142" y="3"/>
                    </a:cubicBezTo>
                    <a:cubicBezTo>
                      <a:pt x="145" y="7"/>
                      <a:pt x="149" y="8"/>
                      <a:pt x="154" y="9"/>
                    </a:cubicBezTo>
                    <a:cubicBezTo>
                      <a:pt x="156" y="9"/>
                      <a:pt x="158" y="9"/>
                      <a:pt x="159" y="11"/>
                    </a:cubicBezTo>
                    <a:cubicBezTo>
                      <a:pt x="161" y="13"/>
                      <a:pt x="162" y="15"/>
                      <a:pt x="163" y="18"/>
                    </a:cubicBezTo>
                    <a:cubicBezTo>
                      <a:pt x="163" y="19"/>
                      <a:pt x="162" y="20"/>
                      <a:pt x="162" y="20"/>
                    </a:cubicBezTo>
                    <a:cubicBezTo>
                      <a:pt x="159" y="23"/>
                      <a:pt x="157" y="27"/>
                      <a:pt x="156" y="31"/>
                    </a:cubicBezTo>
                    <a:cubicBezTo>
                      <a:pt x="156" y="33"/>
                      <a:pt x="155" y="34"/>
                      <a:pt x="153" y="34"/>
                    </a:cubicBezTo>
                    <a:cubicBezTo>
                      <a:pt x="142" y="35"/>
                      <a:pt x="132" y="36"/>
                      <a:pt x="121" y="37"/>
                    </a:cubicBezTo>
                    <a:cubicBezTo>
                      <a:pt x="109" y="38"/>
                      <a:pt x="97" y="39"/>
                      <a:pt x="85" y="40"/>
                    </a:cubicBezTo>
                    <a:cubicBezTo>
                      <a:pt x="77" y="41"/>
                      <a:pt x="69" y="42"/>
                      <a:pt x="60" y="42"/>
                    </a:cubicBezTo>
                    <a:cubicBezTo>
                      <a:pt x="52" y="43"/>
                      <a:pt x="43" y="44"/>
                      <a:pt x="34" y="45"/>
                    </a:cubicBezTo>
                    <a:cubicBezTo>
                      <a:pt x="26" y="46"/>
                      <a:pt x="18" y="47"/>
                      <a:pt x="9" y="47"/>
                    </a:cubicBezTo>
                    <a:cubicBezTo>
                      <a:pt x="6" y="48"/>
                      <a:pt x="3" y="48"/>
                      <a:pt x="0" y="48"/>
                    </a:cubicBezTo>
                    <a:cubicBezTo>
                      <a:pt x="0" y="48"/>
                      <a:pt x="0" y="48"/>
                      <a:pt x="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752"/>
              <p:cNvSpPr>
                <a:spLocks/>
              </p:cNvSpPr>
              <p:nvPr/>
            </p:nvSpPr>
            <p:spPr bwMode="auto">
              <a:xfrm>
                <a:off x="16781500" y="19372245"/>
                <a:ext cx="471812" cy="640835"/>
              </a:xfrm>
              <a:custGeom>
                <a:avLst/>
                <a:gdLst>
                  <a:gd name="T0" fmla="*/ 51 w 62"/>
                  <a:gd name="T1" fmla="*/ 0 h 84"/>
                  <a:gd name="T2" fmla="*/ 59 w 62"/>
                  <a:gd name="T3" fmla="*/ 4 h 84"/>
                  <a:gd name="T4" fmla="*/ 61 w 62"/>
                  <a:gd name="T5" fmla="*/ 8 h 84"/>
                  <a:gd name="T6" fmla="*/ 62 w 62"/>
                  <a:gd name="T7" fmla="*/ 31 h 84"/>
                  <a:gd name="T8" fmla="*/ 60 w 62"/>
                  <a:gd name="T9" fmla="*/ 37 h 84"/>
                  <a:gd name="T10" fmla="*/ 20 w 62"/>
                  <a:gd name="T11" fmla="*/ 80 h 84"/>
                  <a:gd name="T12" fmla="*/ 16 w 62"/>
                  <a:gd name="T13" fmla="*/ 84 h 84"/>
                  <a:gd name="T14" fmla="*/ 13 w 62"/>
                  <a:gd name="T15" fmla="*/ 80 h 84"/>
                  <a:gd name="T16" fmla="*/ 3 w 62"/>
                  <a:gd name="T17" fmla="*/ 64 h 84"/>
                  <a:gd name="T18" fmla="*/ 1 w 62"/>
                  <a:gd name="T19" fmla="*/ 56 h 84"/>
                  <a:gd name="T20" fmla="*/ 0 w 62"/>
                  <a:gd name="T21" fmla="*/ 32 h 84"/>
                  <a:gd name="T22" fmla="*/ 3 w 62"/>
                  <a:gd name="T23" fmla="*/ 27 h 84"/>
                  <a:gd name="T24" fmla="*/ 50 w 62"/>
                  <a:gd name="T25" fmla="*/ 1 h 84"/>
                  <a:gd name="T26" fmla="*/ 51 w 62"/>
                  <a:gd name="T2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84">
                    <a:moveTo>
                      <a:pt x="51" y="0"/>
                    </a:moveTo>
                    <a:cubicBezTo>
                      <a:pt x="54" y="2"/>
                      <a:pt x="56" y="3"/>
                      <a:pt x="59" y="4"/>
                    </a:cubicBezTo>
                    <a:cubicBezTo>
                      <a:pt x="61" y="5"/>
                      <a:pt x="61" y="6"/>
                      <a:pt x="61" y="8"/>
                    </a:cubicBezTo>
                    <a:cubicBezTo>
                      <a:pt x="62" y="16"/>
                      <a:pt x="62" y="23"/>
                      <a:pt x="62" y="31"/>
                    </a:cubicBezTo>
                    <a:cubicBezTo>
                      <a:pt x="62" y="33"/>
                      <a:pt x="62" y="35"/>
                      <a:pt x="60" y="37"/>
                    </a:cubicBezTo>
                    <a:cubicBezTo>
                      <a:pt x="47" y="51"/>
                      <a:pt x="33" y="66"/>
                      <a:pt x="20" y="80"/>
                    </a:cubicBezTo>
                    <a:cubicBezTo>
                      <a:pt x="19" y="81"/>
                      <a:pt x="17" y="83"/>
                      <a:pt x="16" y="84"/>
                    </a:cubicBezTo>
                    <a:cubicBezTo>
                      <a:pt x="14" y="83"/>
                      <a:pt x="13" y="81"/>
                      <a:pt x="13" y="80"/>
                    </a:cubicBezTo>
                    <a:cubicBezTo>
                      <a:pt x="9" y="75"/>
                      <a:pt x="6" y="69"/>
                      <a:pt x="3" y="64"/>
                    </a:cubicBezTo>
                    <a:cubicBezTo>
                      <a:pt x="2" y="62"/>
                      <a:pt x="1" y="59"/>
                      <a:pt x="1" y="56"/>
                    </a:cubicBezTo>
                    <a:cubicBezTo>
                      <a:pt x="1" y="48"/>
                      <a:pt x="1" y="40"/>
                      <a:pt x="0" y="32"/>
                    </a:cubicBezTo>
                    <a:cubicBezTo>
                      <a:pt x="0" y="30"/>
                      <a:pt x="1" y="28"/>
                      <a:pt x="3" y="27"/>
                    </a:cubicBezTo>
                    <a:cubicBezTo>
                      <a:pt x="19" y="18"/>
                      <a:pt x="34" y="9"/>
                      <a:pt x="50" y="1"/>
                    </a:cubicBezTo>
                    <a:cubicBezTo>
                      <a:pt x="50" y="0"/>
                      <a:pt x="51" y="0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Freeform 753"/>
              <p:cNvSpPr>
                <a:spLocks/>
              </p:cNvSpPr>
              <p:nvPr/>
            </p:nvSpPr>
            <p:spPr bwMode="auto">
              <a:xfrm>
                <a:off x="21710430" y="17238917"/>
                <a:ext cx="557140" cy="632469"/>
              </a:xfrm>
              <a:custGeom>
                <a:avLst/>
                <a:gdLst>
                  <a:gd name="T0" fmla="*/ 13 w 73"/>
                  <a:gd name="T1" fmla="*/ 83 h 83"/>
                  <a:gd name="T2" fmla="*/ 0 w 73"/>
                  <a:gd name="T3" fmla="*/ 0 h 83"/>
                  <a:gd name="T4" fmla="*/ 3 w 73"/>
                  <a:gd name="T5" fmla="*/ 1 h 83"/>
                  <a:gd name="T6" fmla="*/ 68 w 73"/>
                  <a:gd name="T7" fmla="*/ 25 h 83"/>
                  <a:gd name="T8" fmla="*/ 72 w 73"/>
                  <a:gd name="T9" fmla="*/ 31 h 83"/>
                  <a:gd name="T10" fmla="*/ 68 w 73"/>
                  <a:gd name="T11" fmla="*/ 40 h 83"/>
                  <a:gd name="T12" fmla="*/ 19 w 73"/>
                  <a:gd name="T13" fmla="*/ 78 h 83"/>
                  <a:gd name="T14" fmla="*/ 13 w 73"/>
                  <a:gd name="T15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83">
                    <a:moveTo>
                      <a:pt x="13" y="83"/>
                    </a:moveTo>
                    <a:cubicBezTo>
                      <a:pt x="9" y="54"/>
                      <a:pt x="5" y="28"/>
                      <a:pt x="0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25" y="9"/>
                      <a:pt x="46" y="17"/>
                      <a:pt x="68" y="25"/>
                    </a:cubicBezTo>
                    <a:cubicBezTo>
                      <a:pt x="71" y="26"/>
                      <a:pt x="71" y="28"/>
                      <a:pt x="72" y="31"/>
                    </a:cubicBezTo>
                    <a:cubicBezTo>
                      <a:pt x="73" y="35"/>
                      <a:pt x="71" y="38"/>
                      <a:pt x="68" y="40"/>
                    </a:cubicBezTo>
                    <a:cubicBezTo>
                      <a:pt x="52" y="53"/>
                      <a:pt x="36" y="65"/>
                      <a:pt x="19" y="78"/>
                    </a:cubicBezTo>
                    <a:cubicBezTo>
                      <a:pt x="18" y="79"/>
                      <a:pt x="16" y="81"/>
                      <a:pt x="13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754"/>
              <p:cNvSpPr>
                <a:spLocks/>
              </p:cNvSpPr>
              <p:nvPr/>
            </p:nvSpPr>
            <p:spPr bwMode="auto">
              <a:xfrm>
                <a:off x="16749711" y="16803885"/>
                <a:ext cx="481851" cy="1044076"/>
              </a:xfrm>
              <a:custGeom>
                <a:avLst/>
                <a:gdLst>
                  <a:gd name="T0" fmla="*/ 1 w 63"/>
                  <a:gd name="T1" fmla="*/ 137 h 137"/>
                  <a:gd name="T2" fmla="*/ 0 w 63"/>
                  <a:gd name="T3" fmla="*/ 131 h 137"/>
                  <a:gd name="T4" fmla="*/ 0 w 63"/>
                  <a:gd name="T5" fmla="*/ 88 h 137"/>
                  <a:gd name="T6" fmla="*/ 1 w 63"/>
                  <a:gd name="T7" fmla="*/ 58 h 137"/>
                  <a:gd name="T8" fmla="*/ 5 w 63"/>
                  <a:gd name="T9" fmla="*/ 53 h 137"/>
                  <a:gd name="T10" fmla="*/ 16 w 63"/>
                  <a:gd name="T11" fmla="*/ 32 h 137"/>
                  <a:gd name="T12" fmla="*/ 19 w 63"/>
                  <a:gd name="T13" fmla="*/ 27 h 137"/>
                  <a:gd name="T14" fmla="*/ 61 w 63"/>
                  <a:gd name="T15" fmla="*/ 1 h 137"/>
                  <a:gd name="T16" fmla="*/ 62 w 63"/>
                  <a:gd name="T17" fmla="*/ 0 h 137"/>
                  <a:gd name="T18" fmla="*/ 63 w 63"/>
                  <a:gd name="T19" fmla="*/ 1 h 137"/>
                  <a:gd name="T20" fmla="*/ 63 w 63"/>
                  <a:gd name="T21" fmla="*/ 1 h 137"/>
                  <a:gd name="T22" fmla="*/ 62 w 63"/>
                  <a:gd name="T23" fmla="*/ 4 h 137"/>
                  <a:gd name="T24" fmla="*/ 2 w 63"/>
                  <a:gd name="T25" fmla="*/ 135 h 137"/>
                  <a:gd name="T26" fmla="*/ 1 w 63"/>
                  <a:gd name="T27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137">
                    <a:moveTo>
                      <a:pt x="1" y="137"/>
                    </a:moveTo>
                    <a:cubicBezTo>
                      <a:pt x="0" y="134"/>
                      <a:pt x="0" y="133"/>
                      <a:pt x="0" y="131"/>
                    </a:cubicBezTo>
                    <a:cubicBezTo>
                      <a:pt x="0" y="117"/>
                      <a:pt x="0" y="103"/>
                      <a:pt x="0" y="88"/>
                    </a:cubicBezTo>
                    <a:cubicBezTo>
                      <a:pt x="0" y="78"/>
                      <a:pt x="1" y="68"/>
                      <a:pt x="1" y="58"/>
                    </a:cubicBezTo>
                    <a:cubicBezTo>
                      <a:pt x="1" y="56"/>
                      <a:pt x="2" y="54"/>
                      <a:pt x="5" y="53"/>
                    </a:cubicBezTo>
                    <a:cubicBezTo>
                      <a:pt x="14" y="49"/>
                      <a:pt x="18" y="42"/>
                      <a:pt x="16" y="32"/>
                    </a:cubicBezTo>
                    <a:cubicBezTo>
                      <a:pt x="16" y="29"/>
                      <a:pt x="16" y="28"/>
                      <a:pt x="19" y="27"/>
                    </a:cubicBezTo>
                    <a:cubicBezTo>
                      <a:pt x="33" y="18"/>
                      <a:pt x="47" y="9"/>
                      <a:pt x="61" y="1"/>
                    </a:cubicBezTo>
                    <a:cubicBezTo>
                      <a:pt x="61" y="1"/>
                      <a:pt x="62" y="1"/>
                      <a:pt x="62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63" y="2"/>
                      <a:pt x="63" y="3"/>
                      <a:pt x="62" y="4"/>
                    </a:cubicBezTo>
                    <a:cubicBezTo>
                      <a:pt x="42" y="47"/>
                      <a:pt x="22" y="91"/>
                      <a:pt x="2" y="135"/>
                    </a:cubicBezTo>
                    <a:cubicBezTo>
                      <a:pt x="2" y="135"/>
                      <a:pt x="2" y="136"/>
                      <a:pt x="1" y="1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755"/>
              <p:cNvSpPr>
                <a:spLocks/>
              </p:cNvSpPr>
              <p:nvPr/>
            </p:nvSpPr>
            <p:spPr bwMode="auto">
              <a:xfrm>
                <a:off x="16415093" y="18313111"/>
                <a:ext cx="281080" cy="1196337"/>
              </a:xfrm>
              <a:custGeom>
                <a:avLst/>
                <a:gdLst>
                  <a:gd name="T0" fmla="*/ 26 w 37"/>
                  <a:gd name="T1" fmla="*/ 157 h 157"/>
                  <a:gd name="T2" fmla="*/ 24 w 37"/>
                  <a:gd name="T3" fmla="*/ 154 h 157"/>
                  <a:gd name="T4" fmla="*/ 1 w 37"/>
                  <a:gd name="T5" fmla="*/ 106 h 157"/>
                  <a:gd name="T6" fmla="*/ 2 w 37"/>
                  <a:gd name="T7" fmla="*/ 100 h 157"/>
                  <a:gd name="T8" fmla="*/ 2 w 37"/>
                  <a:gd name="T9" fmla="*/ 73 h 157"/>
                  <a:gd name="T10" fmla="*/ 0 w 37"/>
                  <a:gd name="T11" fmla="*/ 71 h 157"/>
                  <a:gd name="T12" fmla="*/ 35 w 37"/>
                  <a:gd name="T13" fmla="*/ 0 h 157"/>
                  <a:gd name="T14" fmla="*/ 36 w 37"/>
                  <a:gd name="T15" fmla="*/ 14 h 157"/>
                  <a:gd name="T16" fmla="*/ 35 w 37"/>
                  <a:gd name="T17" fmla="*/ 39 h 157"/>
                  <a:gd name="T18" fmla="*/ 32 w 37"/>
                  <a:gd name="T19" fmla="*/ 85 h 157"/>
                  <a:gd name="T20" fmla="*/ 31 w 37"/>
                  <a:gd name="T21" fmla="*/ 119 h 157"/>
                  <a:gd name="T22" fmla="*/ 29 w 37"/>
                  <a:gd name="T23" fmla="*/ 153 h 157"/>
                  <a:gd name="T24" fmla="*/ 28 w 37"/>
                  <a:gd name="T25" fmla="*/ 157 h 157"/>
                  <a:gd name="T26" fmla="*/ 26 w 37"/>
                  <a:gd name="T27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" h="157">
                    <a:moveTo>
                      <a:pt x="26" y="157"/>
                    </a:moveTo>
                    <a:cubicBezTo>
                      <a:pt x="26" y="156"/>
                      <a:pt x="25" y="155"/>
                      <a:pt x="24" y="154"/>
                    </a:cubicBezTo>
                    <a:cubicBezTo>
                      <a:pt x="17" y="138"/>
                      <a:pt x="9" y="122"/>
                      <a:pt x="1" y="106"/>
                    </a:cubicBezTo>
                    <a:cubicBezTo>
                      <a:pt x="0" y="104"/>
                      <a:pt x="0" y="102"/>
                      <a:pt x="2" y="100"/>
                    </a:cubicBezTo>
                    <a:cubicBezTo>
                      <a:pt x="11" y="93"/>
                      <a:pt x="10" y="80"/>
                      <a:pt x="2" y="73"/>
                    </a:cubicBezTo>
                    <a:cubicBezTo>
                      <a:pt x="1" y="72"/>
                      <a:pt x="1" y="72"/>
                      <a:pt x="0" y="71"/>
                    </a:cubicBezTo>
                    <a:cubicBezTo>
                      <a:pt x="12" y="48"/>
                      <a:pt x="24" y="24"/>
                      <a:pt x="35" y="0"/>
                    </a:cubicBezTo>
                    <a:cubicBezTo>
                      <a:pt x="37" y="5"/>
                      <a:pt x="36" y="9"/>
                      <a:pt x="36" y="14"/>
                    </a:cubicBezTo>
                    <a:cubicBezTo>
                      <a:pt x="36" y="22"/>
                      <a:pt x="35" y="31"/>
                      <a:pt x="35" y="39"/>
                    </a:cubicBezTo>
                    <a:cubicBezTo>
                      <a:pt x="34" y="54"/>
                      <a:pt x="33" y="70"/>
                      <a:pt x="32" y="85"/>
                    </a:cubicBezTo>
                    <a:cubicBezTo>
                      <a:pt x="32" y="96"/>
                      <a:pt x="31" y="108"/>
                      <a:pt x="31" y="119"/>
                    </a:cubicBezTo>
                    <a:cubicBezTo>
                      <a:pt x="30" y="131"/>
                      <a:pt x="29" y="142"/>
                      <a:pt x="29" y="153"/>
                    </a:cubicBezTo>
                    <a:cubicBezTo>
                      <a:pt x="29" y="155"/>
                      <a:pt x="28" y="156"/>
                      <a:pt x="28" y="157"/>
                    </a:cubicBezTo>
                    <a:cubicBezTo>
                      <a:pt x="27" y="157"/>
                      <a:pt x="27" y="157"/>
                      <a:pt x="26" y="1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756"/>
              <p:cNvSpPr>
                <a:spLocks/>
              </p:cNvSpPr>
              <p:nvPr/>
            </p:nvSpPr>
            <p:spPr bwMode="auto">
              <a:xfrm>
                <a:off x="17086003" y="20791118"/>
                <a:ext cx="649160" cy="1097618"/>
              </a:xfrm>
              <a:custGeom>
                <a:avLst/>
                <a:gdLst>
                  <a:gd name="T0" fmla="*/ 85 w 85"/>
                  <a:gd name="T1" fmla="*/ 143 h 144"/>
                  <a:gd name="T2" fmla="*/ 78 w 85"/>
                  <a:gd name="T3" fmla="*/ 140 h 144"/>
                  <a:gd name="T4" fmla="*/ 50 w 85"/>
                  <a:gd name="T5" fmla="*/ 107 h 144"/>
                  <a:gd name="T6" fmla="*/ 40 w 85"/>
                  <a:gd name="T7" fmla="*/ 88 h 144"/>
                  <a:gd name="T8" fmla="*/ 19 w 85"/>
                  <a:gd name="T9" fmla="*/ 42 h 144"/>
                  <a:gd name="T10" fmla="*/ 2 w 85"/>
                  <a:gd name="T11" fmla="*/ 5 h 144"/>
                  <a:gd name="T12" fmla="*/ 0 w 85"/>
                  <a:gd name="T13" fmla="*/ 2 h 144"/>
                  <a:gd name="T14" fmla="*/ 11 w 85"/>
                  <a:gd name="T15" fmla="*/ 0 h 144"/>
                  <a:gd name="T16" fmla="*/ 14 w 85"/>
                  <a:gd name="T17" fmla="*/ 3 h 144"/>
                  <a:gd name="T18" fmla="*/ 29 w 85"/>
                  <a:gd name="T19" fmla="*/ 12 h 144"/>
                  <a:gd name="T20" fmla="*/ 35 w 85"/>
                  <a:gd name="T21" fmla="*/ 17 h 144"/>
                  <a:gd name="T22" fmla="*/ 46 w 85"/>
                  <a:gd name="T23" fmla="*/ 46 h 144"/>
                  <a:gd name="T24" fmla="*/ 75 w 85"/>
                  <a:gd name="T25" fmla="*/ 117 h 144"/>
                  <a:gd name="T26" fmla="*/ 83 w 85"/>
                  <a:gd name="T27" fmla="*/ 138 h 144"/>
                  <a:gd name="T28" fmla="*/ 85 w 85"/>
                  <a:gd name="T29" fmla="*/ 14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5" h="144">
                    <a:moveTo>
                      <a:pt x="85" y="143"/>
                    </a:moveTo>
                    <a:cubicBezTo>
                      <a:pt x="82" y="144"/>
                      <a:pt x="80" y="142"/>
                      <a:pt x="78" y="140"/>
                    </a:cubicBezTo>
                    <a:cubicBezTo>
                      <a:pt x="69" y="129"/>
                      <a:pt x="59" y="118"/>
                      <a:pt x="50" y="107"/>
                    </a:cubicBezTo>
                    <a:cubicBezTo>
                      <a:pt x="46" y="101"/>
                      <a:pt x="44" y="94"/>
                      <a:pt x="40" y="88"/>
                    </a:cubicBezTo>
                    <a:cubicBezTo>
                      <a:pt x="33" y="73"/>
                      <a:pt x="26" y="58"/>
                      <a:pt x="19" y="42"/>
                    </a:cubicBezTo>
                    <a:cubicBezTo>
                      <a:pt x="13" y="30"/>
                      <a:pt x="7" y="18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4" y="0"/>
                      <a:pt x="7" y="0"/>
                      <a:pt x="11" y="0"/>
                    </a:cubicBezTo>
                    <a:cubicBezTo>
                      <a:pt x="12" y="0"/>
                      <a:pt x="13" y="2"/>
                      <a:pt x="14" y="3"/>
                    </a:cubicBezTo>
                    <a:cubicBezTo>
                      <a:pt x="17" y="9"/>
                      <a:pt x="22" y="13"/>
                      <a:pt x="29" y="12"/>
                    </a:cubicBezTo>
                    <a:cubicBezTo>
                      <a:pt x="32" y="12"/>
                      <a:pt x="34" y="14"/>
                      <a:pt x="35" y="17"/>
                    </a:cubicBezTo>
                    <a:cubicBezTo>
                      <a:pt x="39" y="27"/>
                      <a:pt x="42" y="36"/>
                      <a:pt x="46" y="46"/>
                    </a:cubicBezTo>
                    <a:cubicBezTo>
                      <a:pt x="56" y="69"/>
                      <a:pt x="65" y="93"/>
                      <a:pt x="75" y="117"/>
                    </a:cubicBezTo>
                    <a:cubicBezTo>
                      <a:pt x="78" y="124"/>
                      <a:pt x="81" y="131"/>
                      <a:pt x="83" y="138"/>
                    </a:cubicBezTo>
                    <a:cubicBezTo>
                      <a:pt x="84" y="140"/>
                      <a:pt x="85" y="141"/>
                      <a:pt x="85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Freeform 757"/>
              <p:cNvSpPr>
                <a:spLocks/>
              </p:cNvSpPr>
              <p:nvPr/>
            </p:nvSpPr>
            <p:spPr bwMode="auto">
              <a:xfrm>
                <a:off x="22679151" y="21910488"/>
                <a:ext cx="771296" cy="610718"/>
              </a:xfrm>
              <a:custGeom>
                <a:avLst/>
                <a:gdLst>
                  <a:gd name="T0" fmla="*/ 0 w 101"/>
                  <a:gd name="T1" fmla="*/ 79 h 80"/>
                  <a:gd name="T2" fmla="*/ 3 w 101"/>
                  <a:gd name="T3" fmla="*/ 75 h 80"/>
                  <a:gd name="T4" fmla="*/ 24 w 101"/>
                  <a:gd name="T5" fmla="*/ 56 h 80"/>
                  <a:gd name="T6" fmla="*/ 64 w 101"/>
                  <a:gd name="T7" fmla="*/ 22 h 80"/>
                  <a:gd name="T8" fmla="*/ 86 w 101"/>
                  <a:gd name="T9" fmla="*/ 2 h 80"/>
                  <a:gd name="T10" fmla="*/ 92 w 101"/>
                  <a:gd name="T11" fmla="*/ 2 h 80"/>
                  <a:gd name="T12" fmla="*/ 95 w 101"/>
                  <a:gd name="T13" fmla="*/ 3 h 80"/>
                  <a:gd name="T14" fmla="*/ 98 w 101"/>
                  <a:gd name="T15" fmla="*/ 7 h 80"/>
                  <a:gd name="T16" fmla="*/ 100 w 101"/>
                  <a:gd name="T17" fmla="*/ 34 h 80"/>
                  <a:gd name="T18" fmla="*/ 100 w 101"/>
                  <a:gd name="T19" fmla="*/ 42 h 80"/>
                  <a:gd name="T20" fmla="*/ 95 w 101"/>
                  <a:gd name="T21" fmla="*/ 50 h 80"/>
                  <a:gd name="T22" fmla="*/ 50 w 101"/>
                  <a:gd name="T23" fmla="*/ 65 h 80"/>
                  <a:gd name="T24" fmla="*/ 6 w 101"/>
                  <a:gd name="T25" fmla="*/ 79 h 80"/>
                  <a:gd name="T26" fmla="*/ 1 w 101"/>
                  <a:gd name="T27" fmla="*/ 80 h 80"/>
                  <a:gd name="T28" fmla="*/ 0 w 101"/>
                  <a:gd name="T29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80">
                    <a:moveTo>
                      <a:pt x="0" y="79"/>
                    </a:moveTo>
                    <a:cubicBezTo>
                      <a:pt x="1" y="77"/>
                      <a:pt x="2" y="76"/>
                      <a:pt x="3" y="75"/>
                    </a:cubicBezTo>
                    <a:cubicBezTo>
                      <a:pt x="10" y="69"/>
                      <a:pt x="17" y="63"/>
                      <a:pt x="24" y="56"/>
                    </a:cubicBezTo>
                    <a:cubicBezTo>
                      <a:pt x="37" y="45"/>
                      <a:pt x="50" y="33"/>
                      <a:pt x="64" y="22"/>
                    </a:cubicBezTo>
                    <a:cubicBezTo>
                      <a:pt x="71" y="15"/>
                      <a:pt x="79" y="9"/>
                      <a:pt x="86" y="2"/>
                    </a:cubicBezTo>
                    <a:cubicBezTo>
                      <a:pt x="88" y="1"/>
                      <a:pt x="90" y="0"/>
                      <a:pt x="92" y="2"/>
                    </a:cubicBezTo>
                    <a:cubicBezTo>
                      <a:pt x="93" y="2"/>
                      <a:pt x="94" y="3"/>
                      <a:pt x="95" y="3"/>
                    </a:cubicBezTo>
                    <a:cubicBezTo>
                      <a:pt x="97" y="4"/>
                      <a:pt x="97" y="5"/>
                      <a:pt x="98" y="7"/>
                    </a:cubicBezTo>
                    <a:cubicBezTo>
                      <a:pt x="98" y="16"/>
                      <a:pt x="99" y="25"/>
                      <a:pt x="100" y="34"/>
                    </a:cubicBezTo>
                    <a:cubicBezTo>
                      <a:pt x="100" y="37"/>
                      <a:pt x="100" y="40"/>
                      <a:pt x="100" y="42"/>
                    </a:cubicBezTo>
                    <a:cubicBezTo>
                      <a:pt x="101" y="48"/>
                      <a:pt x="101" y="48"/>
                      <a:pt x="95" y="50"/>
                    </a:cubicBezTo>
                    <a:cubicBezTo>
                      <a:pt x="80" y="55"/>
                      <a:pt x="65" y="60"/>
                      <a:pt x="50" y="65"/>
                    </a:cubicBezTo>
                    <a:cubicBezTo>
                      <a:pt x="35" y="70"/>
                      <a:pt x="20" y="74"/>
                      <a:pt x="6" y="79"/>
                    </a:cubicBezTo>
                    <a:cubicBezTo>
                      <a:pt x="4" y="80"/>
                      <a:pt x="2" y="80"/>
                      <a:pt x="1" y="80"/>
                    </a:cubicBezTo>
                    <a:cubicBezTo>
                      <a:pt x="0" y="80"/>
                      <a:pt x="0" y="79"/>
                      <a:pt x="0" y="7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758"/>
              <p:cNvSpPr>
                <a:spLocks/>
              </p:cNvSpPr>
              <p:nvPr/>
            </p:nvSpPr>
            <p:spPr bwMode="auto">
              <a:xfrm>
                <a:off x="22396398" y="17520014"/>
                <a:ext cx="565505" cy="587293"/>
              </a:xfrm>
              <a:custGeom>
                <a:avLst/>
                <a:gdLst>
                  <a:gd name="T0" fmla="*/ 10 w 74"/>
                  <a:gd name="T1" fmla="*/ 77 h 77"/>
                  <a:gd name="T2" fmla="*/ 0 w 74"/>
                  <a:gd name="T3" fmla="*/ 6 h 77"/>
                  <a:gd name="T4" fmla="*/ 0 w 74"/>
                  <a:gd name="T5" fmla="*/ 5 h 77"/>
                  <a:gd name="T6" fmla="*/ 13 w 74"/>
                  <a:gd name="T7" fmla="*/ 4 h 77"/>
                  <a:gd name="T8" fmla="*/ 69 w 74"/>
                  <a:gd name="T9" fmla="*/ 31 h 77"/>
                  <a:gd name="T10" fmla="*/ 74 w 74"/>
                  <a:gd name="T11" fmla="*/ 34 h 77"/>
                  <a:gd name="T12" fmla="*/ 12 w 74"/>
                  <a:gd name="T13" fmla="*/ 77 h 77"/>
                  <a:gd name="T14" fmla="*/ 10 w 74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7">
                    <a:moveTo>
                      <a:pt x="10" y="77"/>
                    </a:moveTo>
                    <a:cubicBezTo>
                      <a:pt x="7" y="53"/>
                      <a:pt x="3" y="29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8" y="0"/>
                      <a:pt x="5" y="0"/>
                      <a:pt x="13" y="4"/>
                    </a:cubicBezTo>
                    <a:cubicBezTo>
                      <a:pt x="32" y="13"/>
                      <a:pt x="50" y="22"/>
                      <a:pt x="69" y="31"/>
                    </a:cubicBezTo>
                    <a:cubicBezTo>
                      <a:pt x="71" y="32"/>
                      <a:pt x="72" y="33"/>
                      <a:pt x="74" y="34"/>
                    </a:cubicBezTo>
                    <a:cubicBezTo>
                      <a:pt x="53" y="49"/>
                      <a:pt x="32" y="63"/>
                      <a:pt x="12" y="77"/>
                    </a:cubicBezTo>
                    <a:cubicBezTo>
                      <a:pt x="11" y="77"/>
                      <a:pt x="11" y="77"/>
                      <a:pt x="10" y="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759"/>
              <p:cNvSpPr>
                <a:spLocks/>
              </p:cNvSpPr>
              <p:nvPr/>
            </p:nvSpPr>
            <p:spPr bwMode="auto">
              <a:xfrm>
                <a:off x="23977471" y="17421296"/>
                <a:ext cx="441696" cy="808155"/>
              </a:xfrm>
              <a:custGeom>
                <a:avLst/>
                <a:gdLst>
                  <a:gd name="T0" fmla="*/ 57 w 58"/>
                  <a:gd name="T1" fmla="*/ 106 h 106"/>
                  <a:gd name="T2" fmla="*/ 0 w 58"/>
                  <a:gd name="T3" fmla="*/ 35 h 106"/>
                  <a:gd name="T4" fmla="*/ 3 w 58"/>
                  <a:gd name="T5" fmla="*/ 32 h 106"/>
                  <a:gd name="T6" fmla="*/ 34 w 58"/>
                  <a:gd name="T7" fmla="*/ 2 h 106"/>
                  <a:gd name="T8" fmla="*/ 38 w 58"/>
                  <a:gd name="T9" fmla="*/ 0 h 106"/>
                  <a:gd name="T10" fmla="*/ 45 w 58"/>
                  <a:gd name="T11" fmla="*/ 2 h 106"/>
                  <a:gd name="T12" fmla="*/ 46 w 58"/>
                  <a:gd name="T13" fmla="*/ 7 h 106"/>
                  <a:gd name="T14" fmla="*/ 50 w 58"/>
                  <a:gd name="T15" fmla="*/ 32 h 106"/>
                  <a:gd name="T16" fmla="*/ 54 w 58"/>
                  <a:gd name="T17" fmla="*/ 67 h 106"/>
                  <a:gd name="T18" fmla="*/ 58 w 58"/>
                  <a:gd name="T19" fmla="*/ 101 h 106"/>
                  <a:gd name="T20" fmla="*/ 58 w 58"/>
                  <a:gd name="T21" fmla="*/ 105 h 106"/>
                  <a:gd name="T22" fmla="*/ 57 w 58"/>
                  <a:gd name="T23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106">
                    <a:moveTo>
                      <a:pt x="57" y="106"/>
                    </a:moveTo>
                    <a:cubicBezTo>
                      <a:pt x="38" y="82"/>
                      <a:pt x="19" y="59"/>
                      <a:pt x="0" y="35"/>
                    </a:cubicBezTo>
                    <a:cubicBezTo>
                      <a:pt x="1" y="34"/>
                      <a:pt x="2" y="32"/>
                      <a:pt x="3" y="32"/>
                    </a:cubicBezTo>
                    <a:cubicBezTo>
                      <a:pt x="13" y="22"/>
                      <a:pt x="23" y="12"/>
                      <a:pt x="34" y="2"/>
                    </a:cubicBezTo>
                    <a:cubicBezTo>
                      <a:pt x="35" y="1"/>
                      <a:pt x="36" y="0"/>
                      <a:pt x="38" y="0"/>
                    </a:cubicBezTo>
                    <a:cubicBezTo>
                      <a:pt x="40" y="0"/>
                      <a:pt x="43" y="1"/>
                      <a:pt x="45" y="2"/>
                    </a:cubicBezTo>
                    <a:cubicBezTo>
                      <a:pt x="46" y="3"/>
                      <a:pt x="46" y="5"/>
                      <a:pt x="46" y="7"/>
                    </a:cubicBezTo>
                    <a:cubicBezTo>
                      <a:pt x="47" y="15"/>
                      <a:pt x="48" y="24"/>
                      <a:pt x="50" y="32"/>
                    </a:cubicBezTo>
                    <a:cubicBezTo>
                      <a:pt x="51" y="44"/>
                      <a:pt x="52" y="56"/>
                      <a:pt x="54" y="67"/>
                    </a:cubicBezTo>
                    <a:cubicBezTo>
                      <a:pt x="55" y="78"/>
                      <a:pt x="57" y="90"/>
                      <a:pt x="58" y="101"/>
                    </a:cubicBezTo>
                    <a:cubicBezTo>
                      <a:pt x="58" y="102"/>
                      <a:pt x="58" y="104"/>
                      <a:pt x="58" y="105"/>
                    </a:cubicBezTo>
                    <a:cubicBezTo>
                      <a:pt x="58" y="106"/>
                      <a:pt x="57" y="106"/>
                      <a:pt x="57" y="1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760"/>
              <p:cNvSpPr>
                <a:spLocks/>
              </p:cNvSpPr>
              <p:nvPr/>
            </p:nvSpPr>
            <p:spPr bwMode="auto">
              <a:xfrm>
                <a:off x="16918693" y="19730310"/>
                <a:ext cx="366407" cy="855005"/>
              </a:xfrm>
              <a:custGeom>
                <a:avLst/>
                <a:gdLst>
                  <a:gd name="T0" fmla="*/ 48 w 48"/>
                  <a:gd name="T1" fmla="*/ 112 h 112"/>
                  <a:gd name="T2" fmla="*/ 31 w 48"/>
                  <a:gd name="T3" fmla="*/ 96 h 112"/>
                  <a:gd name="T4" fmla="*/ 5 w 48"/>
                  <a:gd name="T5" fmla="*/ 51 h 112"/>
                  <a:gd name="T6" fmla="*/ 7 w 48"/>
                  <a:gd name="T7" fmla="*/ 39 h 112"/>
                  <a:gd name="T8" fmla="*/ 41 w 48"/>
                  <a:gd name="T9" fmla="*/ 2 h 112"/>
                  <a:gd name="T10" fmla="*/ 43 w 48"/>
                  <a:gd name="T11" fmla="*/ 0 h 112"/>
                  <a:gd name="T12" fmla="*/ 44 w 48"/>
                  <a:gd name="T13" fmla="*/ 0 h 112"/>
                  <a:gd name="T14" fmla="*/ 45 w 48"/>
                  <a:gd name="T15" fmla="*/ 13 h 112"/>
                  <a:gd name="T16" fmla="*/ 45 w 48"/>
                  <a:gd name="T17" fmla="*/ 32 h 112"/>
                  <a:gd name="T18" fmla="*/ 46 w 48"/>
                  <a:gd name="T19" fmla="*/ 69 h 112"/>
                  <a:gd name="T20" fmla="*/ 48 w 48"/>
                  <a:gd name="T21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112">
                    <a:moveTo>
                      <a:pt x="48" y="112"/>
                    </a:moveTo>
                    <a:cubicBezTo>
                      <a:pt x="41" y="106"/>
                      <a:pt x="35" y="102"/>
                      <a:pt x="31" y="96"/>
                    </a:cubicBezTo>
                    <a:cubicBezTo>
                      <a:pt x="23" y="81"/>
                      <a:pt x="14" y="66"/>
                      <a:pt x="5" y="51"/>
                    </a:cubicBezTo>
                    <a:cubicBezTo>
                      <a:pt x="0" y="43"/>
                      <a:pt x="1" y="45"/>
                      <a:pt x="7" y="39"/>
                    </a:cubicBezTo>
                    <a:cubicBezTo>
                      <a:pt x="18" y="27"/>
                      <a:pt x="30" y="14"/>
                      <a:pt x="41" y="2"/>
                    </a:cubicBezTo>
                    <a:cubicBezTo>
                      <a:pt x="42" y="1"/>
                      <a:pt x="42" y="0"/>
                      <a:pt x="43" y="0"/>
                    </a:cubicBezTo>
                    <a:cubicBezTo>
                      <a:pt x="43" y="0"/>
                      <a:pt x="44" y="0"/>
                      <a:pt x="44" y="0"/>
                    </a:cubicBezTo>
                    <a:cubicBezTo>
                      <a:pt x="44" y="4"/>
                      <a:pt x="45" y="8"/>
                      <a:pt x="45" y="13"/>
                    </a:cubicBezTo>
                    <a:cubicBezTo>
                      <a:pt x="45" y="19"/>
                      <a:pt x="45" y="25"/>
                      <a:pt x="45" y="32"/>
                    </a:cubicBezTo>
                    <a:cubicBezTo>
                      <a:pt x="46" y="44"/>
                      <a:pt x="46" y="57"/>
                      <a:pt x="46" y="69"/>
                    </a:cubicBezTo>
                    <a:cubicBezTo>
                      <a:pt x="47" y="83"/>
                      <a:pt x="47" y="97"/>
                      <a:pt x="48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Freeform 761"/>
              <p:cNvSpPr>
                <a:spLocks/>
              </p:cNvSpPr>
              <p:nvPr/>
            </p:nvSpPr>
            <p:spPr bwMode="auto">
              <a:xfrm>
                <a:off x="22122011" y="21933913"/>
                <a:ext cx="359715" cy="617410"/>
              </a:xfrm>
              <a:custGeom>
                <a:avLst/>
                <a:gdLst>
                  <a:gd name="T0" fmla="*/ 35 w 47"/>
                  <a:gd name="T1" fmla="*/ 0 h 81"/>
                  <a:gd name="T2" fmla="*/ 37 w 47"/>
                  <a:gd name="T3" fmla="*/ 5 h 81"/>
                  <a:gd name="T4" fmla="*/ 46 w 47"/>
                  <a:gd name="T5" fmla="*/ 62 h 81"/>
                  <a:gd name="T6" fmla="*/ 43 w 47"/>
                  <a:gd name="T7" fmla="*/ 68 h 81"/>
                  <a:gd name="T8" fmla="*/ 34 w 47"/>
                  <a:gd name="T9" fmla="*/ 78 h 81"/>
                  <a:gd name="T10" fmla="*/ 29 w 47"/>
                  <a:gd name="T11" fmla="*/ 81 h 81"/>
                  <a:gd name="T12" fmla="*/ 17 w 47"/>
                  <a:gd name="T13" fmla="*/ 79 h 81"/>
                  <a:gd name="T14" fmla="*/ 11 w 47"/>
                  <a:gd name="T15" fmla="*/ 74 h 81"/>
                  <a:gd name="T16" fmla="*/ 1 w 47"/>
                  <a:gd name="T17" fmla="*/ 20 h 81"/>
                  <a:gd name="T18" fmla="*/ 3 w 47"/>
                  <a:gd name="T19" fmla="*/ 13 h 81"/>
                  <a:gd name="T20" fmla="*/ 8 w 47"/>
                  <a:gd name="T21" fmla="*/ 6 h 81"/>
                  <a:gd name="T22" fmla="*/ 12 w 47"/>
                  <a:gd name="T23" fmla="*/ 2 h 81"/>
                  <a:gd name="T24" fmla="*/ 35 w 47"/>
                  <a:gd name="T25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81">
                    <a:moveTo>
                      <a:pt x="35" y="0"/>
                    </a:moveTo>
                    <a:cubicBezTo>
                      <a:pt x="36" y="2"/>
                      <a:pt x="36" y="4"/>
                      <a:pt x="37" y="5"/>
                    </a:cubicBezTo>
                    <a:cubicBezTo>
                      <a:pt x="40" y="24"/>
                      <a:pt x="43" y="43"/>
                      <a:pt x="46" y="62"/>
                    </a:cubicBezTo>
                    <a:cubicBezTo>
                      <a:pt x="47" y="65"/>
                      <a:pt x="46" y="67"/>
                      <a:pt x="43" y="68"/>
                    </a:cubicBezTo>
                    <a:cubicBezTo>
                      <a:pt x="39" y="70"/>
                      <a:pt x="36" y="74"/>
                      <a:pt x="34" y="78"/>
                    </a:cubicBezTo>
                    <a:cubicBezTo>
                      <a:pt x="33" y="81"/>
                      <a:pt x="32" y="81"/>
                      <a:pt x="29" y="81"/>
                    </a:cubicBezTo>
                    <a:cubicBezTo>
                      <a:pt x="25" y="80"/>
                      <a:pt x="21" y="80"/>
                      <a:pt x="17" y="79"/>
                    </a:cubicBezTo>
                    <a:cubicBezTo>
                      <a:pt x="13" y="79"/>
                      <a:pt x="12" y="78"/>
                      <a:pt x="11" y="74"/>
                    </a:cubicBezTo>
                    <a:cubicBezTo>
                      <a:pt x="8" y="56"/>
                      <a:pt x="4" y="38"/>
                      <a:pt x="1" y="20"/>
                    </a:cubicBezTo>
                    <a:cubicBezTo>
                      <a:pt x="0" y="17"/>
                      <a:pt x="0" y="15"/>
                      <a:pt x="3" y="13"/>
                    </a:cubicBezTo>
                    <a:cubicBezTo>
                      <a:pt x="6" y="12"/>
                      <a:pt x="8" y="9"/>
                      <a:pt x="8" y="6"/>
                    </a:cubicBezTo>
                    <a:cubicBezTo>
                      <a:pt x="9" y="4"/>
                      <a:pt x="10" y="3"/>
                      <a:pt x="12" y="2"/>
                    </a:cubicBezTo>
                    <a:cubicBezTo>
                      <a:pt x="20" y="2"/>
                      <a:pt x="27" y="1"/>
                      <a:pt x="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762"/>
              <p:cNvSpPr>
                <a:spLocks/>
              </p:cNvSpPr>
              <p:nvPr/>
            </p:nvSpPr>
            <p:spPr bwMode="auto">
              <a:xfrm>
                <a:off x="19719450" y="18846861"/>
                <a:ext cx="518659" cy="563868"/>
              </a:xfrm>
              <a:custGeom>
                <a:avLst/>
                <a:gdLst>
                  <a:gd name="T0" fmla="*/ 10 w 68"/>
                  <a:gd name="T1" fmla="*/ 74 h 74"/>
                  <a:gd name="T2" fmla="*/ 0 w 68"/>
                  <a:gd name="T3" fmla="*/ 0 h 74"/>
                  <a:gd name="T4" fmla="*/ 5 w 68"/>
                  <a:gd name="T5" fmla="*/ 2 h 74"/>
                  <a:gd name="T6" fmla="*/ 62 w 68"/>
                  <a:gd name="T7" fmla="*/ 27 h 74"/>
                  <a:gd name="T8" fmla="*/ 67 w 68"/>
                  <a:gd name="T9" fmla="*/ 36 h 74"/>
                  <a:gd name="T10" fmla="*/ 64 w 68"/>
                  <a:gd name="T11" fmla="*/ 39 h 74"/>
                  <a:gd name="T12" fmla="*/ 11 w 68"/>
                  <a:gd name="T13" fmla="*/ 74 h 74"/>
                  <a:gd name="T14" fmla="*/ 10 w 68"/>
                  <a:gd name="T15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" h="74">
                    <a:moveTo>
                      <a:pt x="10" y="74"/>
                    </a:moveTo>
                    <a:cubicBezTo>
                      <a:pt x="6" y="50"/>
                      <a:pt x="3" y="25"/>
                      <a:pt x="0" y="0"/>
                    </a:cubicBezTo>
                    <a:cubicBezTo>
                      <a:pt x="2" y="1"/>
                      <a:pt x="3" y="1"/>
                      <a:pt x="5" y="2"/>
                    </a:cubicBezTo>
                    <a:cubicBezTo>
                      <a:pt x="24" y="10"/>
                      <a:pt x="43" y="18"/>
                      <a:pt x="62" y="27"/>
                    </a:cubicBezTo>
                    <a:cubicBezTo>
                      <a:pt x="66" y="28"/>
                      <a:pt x="68" y="32"/>
                      <a:pt x="67" y="36"/>
                    </a:cubicBezTo>
                    <a:cubicBezTo>
                      <a:pt x="66" y="37"/>
                      <a:pt x="65" y="38"/>
                      <a:pt x="64" y="39"/>
                    </a:cubicBezTo>
                    <a:cubicBezTo>
                      <a:pt x="47" y="51"/>
                      <a:pt x="29" y="62"/>
                      <a:pt x="11" y="74"/>
                    </a:cubicBezTo>
                    <a:cubicBezTo>
                      <a:pt x="11" y="74"/>
                      <a:pt x="11" y="74"/>
                      <a:pt x="10" y="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763"/>
              <p:cNvSpPr>
                <a:spLocks/>
              </p:cNvSpPr>
              <p:nvPr/>
            </p:nvSpPr>
            <p:spPr bwMode="auto">
              <a:xfrm>
                <a:off x="20351879" y="19144690"/>
                <a:ext cx="527024" cy="563868"/>
              </a:xfrm>
              <a:custGeom>
                <a:avLst/>
                <a:gdLst>
                  <a:gd name="T0" fmla="*/ 9 w 69"/>
                  <a:gd name="T1" fmla="*/ 74 h 74"/>
                  <a:gd name="T2" fmla="*/ 7 w 69"/>
                  <a:gd name="T3" fmla="*/ 67 h 74"/>
                  <a:gd name="T4" fmla="*/ 1 w 69"/>
                  <a:gd name="T5" fmla="*/ 14 h 74"/>
                  <a:gd name="T6" fmla="*/ 1 w 69"/>
                  <a:gd name="T7" fmla="*/ 11 h 74"/>
                  <a:gd name="T8" fmla="*/ 6 w 69"/>
                  <a:gd name="T9" fmla="*/ 1 h 74"/>
                  <a:gd name="T10" fmla="*/ 11 w 69"/>
                  <a:gd name="T11" fmla="*/ 1 h 74"/>
                  <a:gd name="T12" fmla="*/ 41 w 69"/>
                  <a:gd name="T13" fmla="*/ 13 h 74"/>
                  <a:gd name="T14" fmla="*/ 64 w 69"/>
                  <a:gd name="T15" fmla="*/ 22 h 74"/>
                  <a:gd name="T16" fmla="*/ 69 w 69"/>
                  <a:gd name="T17" fmla="*/ 25 h 74"/>
                  <a:gd name="T18" fmla="*/ 39 w 69"/>
                  <a:gd name="T19" fmla="*/ 49 h 74"/>
                  <a:gd name="T20" fmla="*/ 9 w 69"/>
                  <a:gd name="T2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74">
                    <a:moveTo>
                      <a:pt x="9" y="74"/>
                    </a:moveTo>
                    <a:cubicBezTo>
                      <a:pt x="8" y="71"/>
                      <a:pt x="8" y="69"/>
                      <a:pt x="7" y="67"/>
                    </a:cubicBezTo>
                    <a:cubicBezTo>
                      <a:pt x="5" y="50"/>
                      <a:pt x="3" y="32"/>
                      <a:pt x="1" y="14"/>
                    </a:cubicBezTo>
                    <a:cubicBezTo>
                      <a:pt x="1" y="13"/>
                      <a:pt x="1" y="12"/>
                      <a:pt x="1" y="11"/>
                    </a:cubicBezTo>
                    <a:cubicBezTo>
                      <a:pt x="0" y="5"/>
                      <a:pt x="0" y="4"/>
                      <a:pt x="6" y="1"/>
                    </a:cubicBezTo>
                    <a:cubicBezTo>
                      <a:pt x="8" y="0"/>
                      <a:pt x="10" y="1"/>
                      <a:pt x="11" y="1"/>
                    </a:cubicBezTo>
                    <a:cubicBezTo>
                      <a:pt x="21" y="5"/>
                      <a:pt x="31" y="9"/>
                      <a:pt x="41" y="13"/>
                    </a:cubicBezTo>
                    <a:cubicBezTo>
                      <a:pt x="48" y="16"/>
                      <a:pt x="56" y="19"/>
                      <a:pt x="64" y="22"/>
                    </a:cubicBezTo>
                    <a:cubicBezTo>
                      <a:pt x="65" y="23"/>
                      <a:pt x="67" y="23"/>
                      <a:pt x="69" y="25"/>
                    </a:cubicBezTo>
                    <a:cubicBezTo>
                      <a:pt x="59" y="34"/>
                      <a:pt x="49" y="41"/>
                      <a:pt x="39" y="49"/>
                    </a:cubicBezTo>
                    <a:cubicBezTo>
                      <a:pt x="29" y="57"/>
                      <a:pt x="19" y="66"/>
                      <a:pt x="9" y="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764"/>
              <p:cNvSpPr>
                <a:spLocks/>
              </p:cNvSpPr>
              <p:nvPr/>
            </p:nvSpPr>
            <p:spPr bwMode="auto">
              <a:xfrm>
                <a:off x="17803759" y="18214392"/>
                <a:ext cx="366407" cy="784730"/>
              </a:xfrm>
              <a:custGeom>
                <a:avLst/>
                <a:gdLst>
                  <a:gd name="T0" fmla="*/ 7 w 48"/>
                  <a:gd name="T1" fmla="*/ 0 h 103"/>
                  <a:gd name="T2" fmla="*/ 9 w 48"/>
                  <a:gd name="T3" fmla="*/ 3 h 103"/>
                  <a:gd name="T4" fmla="*/ 46 w 48"/>
                  <a:gd name="T5" fmla="*/ 67 h 103"/>
                  <a:gd name="T6" fmla="*/ 45 w 48"/>
                  <a:gd name="T7" fmla="*/ 73 h 103"/>
                  <a:gd name="T8" fmla="*/ 30 w 48"/>
                  <a:gd name="T9" fmla="*/ 86 h 103"/>
                  <a:gd name="T10" fmla="*/ 12 w 48"/>
                  <a:gd name="T11" fmla="*/ 101 h 103"/>
                  <a:gd name="T12" fmla="*/ 6 w 48"/>
                  <a:gd name="T13" fmla="*/ 102 h 103"/>
                  <a:gd name="T14" fmla="*/ 0 w 48"/>
                  <a:gd name="T15" fmla="*/ 91 h 103"/>
                  <a:gd name="T16" fmla="*/ 3 w 48"/>
                  <a:gd name="T17" fmla="*/ 37 h 103"/>
                  <a:gd name="T18" fmla="*/ 5 w 48"/>
                  <a:gd name="T19" fmla="*/ 7 h 103"/>
                  <a:gd name="T20" fmla="*/ 6 w 48"/>
                  <a:gd name="T21" fmla="*/ 1 h 103"/>
                  <a:gd name="T22" fmla="*/ 7 w 48"/>
                  <a:gd name="T2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103">
                    <a:moveTo>
                      <a:pt x="7" y="0"/>
                    </a:moveTo>
                    <a:cubicBezTo>
                      <a:pt x="8" y="1"/>
                      <a:pt x="8" y="2"/>
                      <a:pt x="9" y="3"/>
                    </a:cubicBezTo>
                    <a:cubicBezTo>
                      <a:pt x="21" y="24"/>
                      <a:pt x="33" y="46"/>
                      <a:pt x="46" y="67"/>
                    </a:cubicBezTo>
                    <a:cubicBezTo>
                      <a:pt x="47" y="70"/>
                      <a:pt x="48" y="71"/>
                      <a:pt x="45" y="73"/>
                    </a:cubicBezTo>
                    <a:cubicBezTo>
                      <a:pt x="40" y="78"/>
                      <a:pt x="35" y="82"/>
                      <a:pt x="30" y="86"/>
                    </a:cubicBezTo>
                    <a:cubicBezTo>
                      <a:pt x="24" y="91"/>
                      <a:pt x="18" y="96"/>
                      <a:pt x="12" y="101"/>
                    </a:cubicBezTo>
                    <a:cubicBezTo>
                      <a:pt x="10" y="103"/>
                      <a:pt x="9" y="103"/>
                      <a:pt x="6" y="102"/>
                    </a:cubicBezTo>
                    <a:cubicBezTo>
                      <a:pt x="0" y="99"/>
                      <a:pt x="0" y="99"/>
                      <a:pt x="0" y="91"/>
                    </a:cubicBezTo>
                    <a:cubicBezTo>
                      <a:pt x="1" y="73"/>
                      <a:pt x="2" y="55"/>
                      <a:pt x="3" y="37"/>
                    </a:cubicBezTo>
                    <a:cubicBezTo>
                      <a:pt x="4" y="27"/>
                      <a:pt x="5" y="17"/>
                      <a:pt x="5" y="7"/>
                    </a:cubicBezTo>
                    <a:cubicBezTo>
                      <a:pt x="5" y="5"/>
                      <a:pt x="6" y="3"/>
                      <a:pt x="6" y="1"/>
                    </a:cubicBezTo>
                    <a:cubicBezTo>
                      <a:pt x="7" y="1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Freeform 765"/>
              <p:cNvSpPr>
                <a:spLocks/>
              </p:cNvSpPr>
              <p:nvPr/>
            </p:nvSpPr>
            <p:spPr bwMode="auto">
              <a:xfrm>
                <a:off x="22106953" y="16439128"/>
                <a:ext cx="962028" cy="456783"/>
              </a:xfrm>
              <a:custGeom>
                <a:avLst/>
                <a:gdLst>
                  <a:gd name="T0" fmla="*/ 0 w 126"/>
                  <a:gd name="T1" fmla="*/ 3 h 60"/>
                  <a:gd name="T2" fmla="*/ 4 w 126"/>
                  <a:gd name="T3" fmla="*/ 1 h 60"/>
                  <a:gd name="T4" fmla="*/ 25 w 126"/>
                  <a:gd name="T5" fmla="*/ 6 h 60"/>
                  <a:gd name="T6" fmla="*/ 119 w 126"/>
                  <a:gd name="T7" fmla="*/ 27 h 60"/>
                  <a:gd name="T8" fmla="*/ 123 w 126"/>
                  <a:gd name="T9" fmla="*/ 30 h 60"/>
                  <a:gd name="T10" fmla="*/ 126 w 126"/>
                  <a:gd name="T11" fmla="*/ 38 h 60"/>
                  <a:gd name="T12" fmla="*/ 125 w 126"/>
                  <a:gd name="T13" fmla="*/ 40 h 60"/>
                  <a:gd name="T14" fmla="*/ 106 w 126"/>
                  <a:gd name="T15" fmla="*/ 58 h 60"/>
                  <a:gd name="T16" fmla="*/ 101 w 126"/>
                  <a:gd name="T17" fmla="*/ 58 h 60"/>
                  <a:gd name="T18" fmla="*/ 84 w 126"/>
                  <a:gd name="T19" fmla="*/ 49 h 60"/>
                  <a:gd name="T20" fmla="*/ 32 w 126"/>
                  <a:gd name="T21" fmla="*/ 21 h 60"/>
                  <a:gd name="T22" fmla="*/ 5 w 126"/>
                  <a:gd name="T23" fmla="*/ 6 h 60"/>
                  <a:gd name="T24" fmla="*/ 0 w 126"/>
                  <a:gd name="T25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60">
                    <a:moveTo>
                      <a:pt x="0" y="3"/>
                    </a:moveTo>
                    <a:cubicBezTo>
                      <a:pt x="1" y="0"/>
                      <a:pt x="3" y="1"/>
                      <a:pt x="4" y="1"/>
                    </a:cubicBezTo>
                    <a:cubicBezTo>
                      <a:pt x="11" y="3"/>
                      <a:pt x="18" y="4"/>
                      <a:pt x="25" y="6"/>
                    </a:cubicBezTo>
                    <a:cubicBezTo>
                      <a:pt x="56" y="13"/>
                      <a:pt x="87" y="20"/>
                      <a:pt x="119" y="27"/>
                    </a:cubicBezTo>
                    <a:cubicBezTo>
                      <a:pt x="120" y="28"/>
                      <a:pt x="122" y="28"/>
                      <a:pt x="123" y="30"/>
                    </a:cubicBezTo>
                    <a:cubicBezTo>
                      <a:pt x="124" y="32"/>
                      <a:pt x="125" y="35"/>
                      <a:pt x="126" y="38"/>
                    </a:cubicBezTo>
                    <a:cubicBezTo>
                      <a:pt x="126" y="38"/>
                      <a:pt x="125" y="39"/>
                      <a:pt x="125" y="40"/>
                    </a:cubicBezTo>
                    <a:cubicBezTo>
                      <a:pt x="118" y="46"/>
                      <a:pt x="112" y="52"/>
                      <a:pt x="106" y="58"/>
                    </a:cubicBezTo>
                    <a:cubicBezTo>
                      <a:pt x="104" y="60"/>
                      <a:pt x="103" y="59"/>
                      <a:pt x="101" y="58"/>
                    </a:cubicBezTo>
                    <a:cubicBezTo>
                      <a:pt x="96" y="55"/>
                      <a:pt x="90" y="52"/>
                      <a:pt x="84" y="49"/>
                    </a:cubicBezTo>
                    <a:cubicBezTo>
                      <a:pt x="67" y="40"/>
                      <a:pt x="49" y="30"/>
                      <a:pt x="32" y="21"/>
                    </a:cubicBezTo>
                    <a:cubicBezTo>
                      <a:pt x="23" y="16"/>
                      <a:pt x="14" y="11"/>
                      <a:pt x="5" y="6"/>
                    </a:cubicBezTo>
                    <a:cubicBezTo>
                      <a:pt x="3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766"/>
              <p:cNvSpPr>
                <a:spLocks/>
              </p:cNvSpPr>
              <p:nvPr/>
            </p:nvSpPr>
            <p:spPr bwMode="auto">
              <a:xfrm>
                <a:off x="19788047" y="14486505"/>
                <a:ext cx="1097549" cy="267712"/>
              </a:xfrm>
              <a:custGeom>
                <a:avLst/>
                <a:gdLst>
                  <a:gd name="T0" fmla="*/ 0 w 144"/>
                  <a:gd name="T1" fmla="*/ 34 h 35"/>
                  <a:gd name="T2" fmla="*/ 17 w 144"/>
                  <a:gd name="T3" fmla="*/ 29 h 35"/>
                  <a:gd name="T4" fmla="*/ 120 w 144"/>
                  <a:gd name="T5" fmla="*/ 1 h 35"/>
                  <a:gd name="T6" fmla="*/ 124 w 144"/>
                  <a:gd name="T7" fmla="*/ 0 h 35"/>
                  <a:gd name="T8" fmla="*/ 127 w 144"/>
                  <a:gd name="T9" fmla="*/ 2 h 35"/>
                  <a:gd name="T10" fmla="*/ 139 w 144"/>
                  <a:gd name="T11" fmla="*/ 10 h 35"/>
                  <a:gd name="T12" fmla="*/ 142 w 144"/>
                  <a:gd name="T13" fmla="*/ 14 h 35"/>
                  <a:gd name="T14" fmla="*/ 143 w 144"/>
                  <a:gd name="T15" fmla="*/ 28 h 35"/>
                  <a:gd name="T16" fmla="*/ 139 w 144"/>
                  <a:gd name="T17" fmla="*/ 32 h 35"/>
                  <a:gd name="T18" fmla="*/ 117 w 144"/>
                  <a:gd name="T19" fmla="*/ 32 h 35"/>
                  <a:gd name="T20" fmla="*/ 68 w 144"/>
                  <a:gd name="T21" fmla="*/ 33 h 35"/>
                  <a:gd name="T22" fmla="*/ 30 w 144"/>
                  <a:gd name="T23" fmla="*/ 34 h 35"/>
                  <a:gd name="T24" fmla="*/ 5 w 144"/>
                  <a:gd name="T25" fmla="*/ 35 h 35"/>
                  <a:gd name="T26" fmla="*/ 1 w 144"/>
                  <a:gd name="T27" fmla="*/ 35 h 35"/>
                  <a:gd name="T28" fmla="*/ 0 w 144"/>
                  <a:gd name="T2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4" h="35">
                    <a:moveTo>
                      <a:pt x="0" y="34"/>
                    </a:moveTo>
                    <a:cubicBezTo>
                      <a:pt x="6" y="32"/>
                      <a:pt x="11" y="31"/>
                      <a:pt x="17" y="29"/>
                    </a:cubicBezTo>
                    <a:cubicBezTo>
                      <a:pt x="51" y="20"/>
                      <a:pt x="86" y="10"/>
                      <a:pt x="120" y="1"/>
                    </a:cubicBezTo>
                    <a:cubicBezTo>
                      <a:pt x="121" y="1"/>
                      <a:pt x="123" y="0"/>
                      <a:pt x="124" y="0"/>
                    </a:cubicBezTo>
                    <a:cubicBezTo>
                      <a:pt x="125" y="0"/>
                      <a:pt x="126" y="0"/>
                      <a:pt x="127" y="2"/>
                    </a:cubicBezTo>
                    <a:cubicBezTo>
                      <a:pt x="130" y="6"/>
                      <a:pt x="134" y="9"/>
                      <a:pt x="139" y="10"/>
                    </a:cubicBezTo>
                    <a:cubicBezTo>
                      <a:pt x="140" y="11"/>
                      <a:pt x="142" y="12"/>
                      <a:pt x="142" y="14"/>
                    </a:cubicBezTo>
                    <a:cubicBezTo>
                      <a:pt x="143" y="19"/>
                      <a:pt x="143" y="24"/>
                      <a:pt x="143" y="28"/>
                    </a:cubicBezTo>
                    <a:cubicBezTo>
                      <a:pt x="144" y="31"/>
                      <a:pt x="143" y="32"/>
                      <a:pt x="139" y="32"/>
                    </a:cubicBezTo>
                    <a:cubicBezTo>
                      <a:pt x="132" y="32"/>
                      <a:pt x="124" y="32"/>
                      <a:pt x="117" y="32"/>
                    </a:cubicBezTo>
                    <a:cubicBezTo>
                      <a:pt x="100" y="32"/>
                      <a:pt x="84" y="33"/>
                      <a:pt x="68" y="33"/>
                    </a:cubicBezTo>
                    <a:cubicBezTo>
                      <a:pt x="55" y="33"/>
                      <a:pt x="43" y="34"/>
                      <a:pt x="30" y="34"/>
                    </a:cubicBezTo>
                    <a:cubicBezTo>
                      <a:pt x="22" y="34"/>
                      <a:pt x="14" y="35"/>
                      <a:pt x="5" y="35"/>
                    </a:cubicBezTo>
                    <a:cubicBezTo>
                      <a:pt x="4" y="35"/>
                      <a:pt x="2" y="35"/>
                      <a:pt x="1" y="35"/>
                    </a:cubicBezTo>
                    <a:cubicBezTo>
                      <a:pt x="1" y="35"/>
                      <a:pt x="1" y="34"/>
                      <a:pt x="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767"/>
              <p:cNvSpPr>
                <a:spLocks/>
              </p:cNvSpPr>
              <p:nvPr/>
            </p:nvSpPr>
            <p:spPr bwMode="auto">
              <a:xfrm>
                <a:off x="23716468" y="15615914"/>
                <a:ext cx="702699" cy="883449"/>
              </a:xfrm>
              <a:custGeom>
                <a:avLst/>
                <a:gdLst>
                  <a:gd name="T0" fmla="*/ 92 w 92"/>
                  <a:gd name="T1" fmla="*/ 116 h 116"/>
                  <a:gd name="T2" fmla="*/ 8 w 92"/>
                  <a:gd name="T3" fmla="*/ 45 h 116"/>
                  <a:gd name="T4" fmla="*/ 9 w 92"/>
                  <a:gd name="T5" fmla="*/ 42 h 116"/>
                  <a:gd name="T6" fmla="*/ 3 w 92"/>
                  <a:gd name="T7" fmla="*/ 23 h 116"/>
                  <a:gd name="T8" fmla="*/ 1 w 92"/>
                  <a:gd name="T9" fmla="*/ 18 h 116"/>
                  <a:gd name="T10" fmla="*/ 4 w 92"/>
                  <a:gd name="T11" fmla="*/ 6 h 116"/>
                  <a:gd name="T12" fmla="*/ 9 w 92"/>
                  <a:gd name="T13" fmla="*/ 1 h 116"/>
                  <a:gd name="T14" fmla="*/ 18 w 92"/>
                  <a:gd name="T15" fmla="*/ 5 h 116"/>
                  <a:gd name="T16" fmla="*/ 89 w 92"/>
                  <a:gd name="T17" fmla="*/ 112 h 116"/>
                  <a:gd name="T18" fmla="*/ 92 w 92"/>
                  <a:gd name="T1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16">
                    <a:moveTo>
                      <a:pt x="92" y="116"/>
                    </a:moveTo>
                    <a:cubicBezTo>
                      <a:pt x="88" y="115"/>
                      <a:pt x="12" y="50"/>
                      <a:pt x="8" y="45"/>
                    </a:cubicBezTo>
                    <a:cubicBezTo>
                      <a:pt x="8" y="44"/>
                      <a:pt x="8" y="43"/>
                      <a:pt x="9" y="42"/>
                    </a:cubicBezTo>
                    <a:cubicBezTo>
                      <a:pt x="11" y="35"/>
                      <a:pt x="9" y="28"/>
                      <a:pt x="3" y="23"/>
                    </a:cubicBezTo>
                    <a:cubicBezTo>
                      <a:pt x="1" y="22"/>
                      <a:pt x="0" y="20"/>
                      <a:pt x="1" y="18"/>
                    </a:cubicBezTo>
                    <a:cubicBezTo>
                      <a:pt x="2" y="14"/>
                      <a:pt x="3" y="10"/>
                      <a:pt x="4" y="6"/>
                    </a:cubicBezTo>
                    <a:cubicBezTo>
                      <a:pt x="5" y="3"/>
                      <a:pt x="6" y="2"/>
                      <a:pt x="9" y="1"/>
                    </a:cubicBezTo>
                    <a:cubicBezTo>
                      <a:pt x="13" y="0"/>
                      <a:pt x="16" y="1"/>
                      <a:pt x="18" y="5"/>
                    </a:cubicBezTo>
                    <a:cubicBezTo>
                      <a:pt x="42" y="41"/>
                      <a:pt x="66" y="76"/>
                      <a:pt x="89" y="112"/>
                    </a:cubicBezTo>
                    <a:cubicBezTo>
                      <a:pt x="90" y="113"/>
                      <a:pt x="91" y="115"/>
                      <a:pt x="92" y="1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768"/>
              <p:cNvSpPr>
                <a:spLocks/>
              </p:cNvSpPr>
              <p:nvPr/>
            </p:nvSpPr>
            <p:spPr bwMode="auto">
              <a:xfrm>
                <a:off x="17460775" y="16644932"/>
                <a:ext cx="349676" cy="677645"/>
              </a:xfrm>
              <a:custGeom>
                <a:avLst/>
                <a:gdLst>
                  <a:gd name="T0" fmla="*/ 15 w 46"/>
                  <a:gd name="T1" fmla="*/ 89 h 89"/>
                  <a:gd name="T2" fmla="*/ 14 w 46"/>
                  <a:gd name="T3" fmla="*/ 85 h 89"/>
                  <a:gd name="T4" fmla="*/ 1 w 46"/>
                  <a:gd name="T5" fmla="*/ 23 h 89"/>
                  <a:gd name="T6" fmla="*/ 4 w 46"/>
                  <a:gd name="T7" fmla="*/ 16 h 89"/>
                  <a:gd name="T8" fmla="*/ 10 w 46"/>
                  <a:gd name="T9" fmla="*/ 7 h 89"/>
                  <a:gd name="T10" fmla="*/ 15 w 46"/>
                  <a:gd name="T11" fmla="*/ 3 h 89"/>
                  <a:gd name="T12" fmla="*/ 30 w 46"/>
                  <a:gd name="T13" fmla="*/ 1 h 89"/>
                  <a:gd name="T14" fmla="*/ 36 w 46"/>
                  <a:gd name="T15" fmla="*/ 5 h 89"/>
                  <a:gd name="T16" fmla="*/ 45 w 46"/>
                  <a:gd name="T17" fmla="*/ 38 h 89"/>
                  <a:gd name="T18" fmla="*/ 42 w 46"/>
                  <a:gd name="T19" fmla="*/ 44 h 89"/>
                  <a:gd name="T20" fmla="*/ 33 w 46"/>
                  <a:gd name="T21" fmla="*/ 70 h 89"/>
                  <a:gd name="T22" fmla="*/ 31 w 46"/>
                  <a:gd name="T23" fmla="*/ 78 h 89"/>
                  <a:gd name="T24" fmla="*/ 19 w 46"/>
                  <a:gd name="T25" fmla="*/ 86 h 89"/>
                  <a:gd name="T26" fmla="*/ 15 w 46"/>
                  <a:gd name="T27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89">
                    <a:moveTo>
                      <a:pt x="15" y="89"/>
                    </a:moveTo>
                    <a:cubicBezTo>
                      <a:pt x="14" y="87"/>
                      <a:pt x="14" y="86"/>
                      <a:pt x="14" y="85"/>
                    </a:cubicBezTo>
                    <a:cubicBezTo>
                      <a:pt x="9" y="64"/>
                      <a:pt x="5" y="44"/>
                      <a:pt x="1" y="23"/>
                    </a:cubicBezTo>
                    <a:cubicBezTo>
                      <a:pt x="0" y="20"/>
                      <a:pt x="1" y="18"/>
                      <a:pt x="4" y="16"/>
                    </a:cubicBezTo>
                    <a:cubicBezTo>
                      <a:pt x="7" y="14"/>
                      <a:pt x="9" y="11"/>
                      <a:pt x="10" y="7"/>
                    </a:cubicBezTo>
                    <a:cubicBezTo>
                      <a:pt x="11" y="4"/>
                      <a:pt x="12" y="3"/>
                      <a:pt x="15" y="3"/>
                    </a:cubicBezTo>
                    <a:cubicBezTo>
                      <a:pt x="20" y="2"/>
                      <a:pt x="25" y="1"/>
                      <a:pt x="30" y="1"/>
                    </a:cubicBezTo>
                    <a:cubicBezTo>
                      <a:pt x="34" y="0"/>
                      <a:pt x="35" y="1"/>
                      <a:pt x="36" y="5"/>
                    </a:cubicBezTo>
                    <a:cubicBezTo>
                      <a:pt x="39" y="16"/>
                      <a:pt x="42" y="27"/>
                      <a:pt x="45" y="38"/>
                    </a:cubicBezTo>
                    <a:cubicBezTo>
                      <a:pt x="46" y="42"/>
                      <a:pt x="46" y="42"/>
                      <a:pt x="42" y="44"/>
                    </a:cubicBezTo>
                    <a:cubicBezTo>
                      <a:pt x="34" y="50"/>
                      <a:pt x="30" y="61"/>
                      <a:pt x="33" y="70"/>
                    </a:cubicBezTo>
                    <a:cubicBezTo>
                      <a:pt x="35" y="75"/>
                      <a:pt x="34" y="75"/>
                      <a:pt x="31" y="78"/>
                    </a:cubicBezTo>
                    <a:cubicBezTo>
                      <a:pt x="27" y="81"/>
                      <a:pt x="23" y="83"/>
                      <a:pt x="19" y="86"/>
                    </a:cubicBezTo>
                    <a:cubicBezTo>
                      <a:pt x="18" y="87"/>
                      <a:pt x="17" y="88"/>
                      <a:pt x="15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769"/>
              <p:cNvSpPr>
                <a:spLocks/>
              </p:cNvSpPr>
              <p:nvPr/>
            </p:nvSpPr>
            <p:spPr bwMode="auto">
              <a:xfrm>
                <a:off x="22336167" y="21011980"/>
                <a:ext cx="542082" cy="548809"/>
              </a:xfrm>
              <a:custGeom>
                <a:avLst/>
                <a:gdLst>
                  <a:gd name="T0" fmla="*/ 71 w 71"/>
                  <a:gd name="T1" fmla="*/ 1 h 72"/>
                  <a:gd name="T2" fmla="*/ 8 w 71"/>
                  <a:gd name="T3" fmla="*/ 72 h 72"/>
                  <a:gd name="T4" fmla="*/ 5 w 71"/>
                  <a:gd name="T5" fmla="*/ 52 h 72"/>
                  <a:gd name="T6" fmla="*/ 0 w 71"/>
                  <a:gd name="T7" fmla="*/ 24 h 72"/>
                  <a:gd name="T8" fmla="*/ 3 w 71"/>
                  <a:gd name="T9" fmla="*/ 17 h 72"/>
                  <a:gd name="T10" fmla="*/ 14 w 71"/>
                  <a:gd name="T11" fmla="*/ 4 h 72"/>
                  <a:gd name="T12" fmla="*/ 20 w 71"/>
                  <a:gd name="T13" fmla="*/ 0 h 72"/>
                  <a:gd name="T14" fmla="*/ 67 w 71"/>
                  <a:gd name="T15" fmla="*/ 0 h 72"/>
                  <a:gd name="T16" fmla="*/ 70 w 71"/>
                  <a:gd name="T17" fmla="*/ 0 h 72"/>
                  <a:gd name="T18" fmla="*/ 71 w 71"/>
                  <a:gd name="T19" fmla="*/ 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2">
                    <a:moveTo>
                      <a:pt x="71" y="1"/>
                    </a:moveTo>
                    <a:cubicBezTo>
                      <a:pt x="50" y="24"/>
                      <a:pt x="30" y="48"/>
                      <a:pt x="8" y="72"/>
                    </a:cubicBezTo>
                    <a:cubicBezTo>
                      <a:pt x="7" y="64"/>
                      <a:pt x="6" y="58"/>
                      <a:pt x="5" y="52"/>
                    </a:cubicBezTo>
                    <a:cubicBezTo>
                      <a:pt x="3" y="43"/>
                      <a:pt x="2" y="33"/>
                      <a:pt x="0" y="24"/>
                    </a:cubicBezTo>
                    <a:cubicBezTo>
                      <a:pt x="0" y="20"/>
                      <a:pt x="0" y="20"/>
                      <a:pt x="3" y="17"/>
                    </a:cubicBezTo>
                    <a:cubicBezTo>
                      <a:pt x="9" y="14"/>
                      <a:pt x="12" y="10"/>
                      <a:pt x="14" y="4"/>
                    </a:cubicBezTo>
                    <a:cubicBezTo>
                      <a:pt x="16" y="0"/>
                      <a:pt x="16" y="0"/>
                      <a:pt x="20" y="0"/>
                    </a:cubicBezTo>
                    <a:cubicBezTo>
                      <a:pt x="36" y="0"/>
                      <a:pt x="52" y="0"/>
                      <a:pt x="67" y="0"/>
                    </a:cubicBezTo>
                    <a:cubicBezTo>
                      <a:pt x="68" y="0"/>
                      <a:pt x="69" y="0"/>
                      <a:pt x="70" y="0"/>
                    </a:cubicBezTo>
                    <a:cubicBezTo>
                      <a:pt x="71" y="1"/>
                      <a:pt x="71" y="1"/>
                      <a:pt x="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770"/>
              <p:cNvSpPr>
                <a:spLocks/>
              </p:cNvSpPr>
              <p:nvPr/>
            </p:nvSpPr>
            <p:spPr bwMode="auto">
              <a:xfrm>
                <a:off x="19192426" y="22885963"/>
                <a:ext cx="1189569" cy="366431"/>
              </a:xfrm>
              <a:custGeom>
                <a:avLst/>
                <a:gdLst>
                  <a:gd name="T0" fmla="*/ 155 w 156"/>
                  <a:gd name="T1" fmla="*/ 48 h 48"/>
                  <a:gd name="T2" fmla="*/ 139 w 156"/>
                  <a:gd name="T3" fmla="*/ 46 h 48"/>
                  <a:gd name="T4" fmla="*/ 58 w 156"/>
                  <a:gd name="T5" fmla="*/ 34 h 48"/>
                  <a:gd name="T6" fmla="*/ 9 w 156"/>
                  <a:gd name="T7" fmla="*/ 27 h 48"/>
                  <a:gd name="T8" fmla="*/ 3 w 156"/>
                  <a:gd name="T9" fmla="*/ 21 h 48"/>
                  <a:gd name="T10" fmla="*/ 0 w 156"/>
                  <a:gd name="T11" fmla="*/ 13 h 48"/>
                  <a:gd name="T12" fmla="*/ 9 w 156"/>
                  <a:gd name="T13" fmla="*/ 1 h 48"/>
                  <a:gd name="T14" fmla="*/ 14 w 156"/>
                  <a:gd name="T15" fmla="*/ 0 h 48"/>
                  <a:gd name="T16" fmla="*/ 50 w 156"/>
                  <a:gd name="T17" fmla="*/ 10 h 48"/>
                  <a:gd name="T18" fmla="*/ 117 w 156"/>
                  <a:gd name="T19" fmla="*/ 34 h 48"/>
                  <a:gd name="T20" fmla="*/ 153 w 156"/>
                  <a:gd name="T21" fmla="*/ 47 h 48"/>
                  <a:gd name="T22" fmla="*/ 156 w 156"/>
                  <a:gd name="T23" fmla="*/ 48 h 48"/>
                  <a:gd name="T24" fmla="*/ 155 w 156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6" h="48">
                    <a:moveTo>
                      <a:pt x="155" y="48"/>
                    </a:moveTo>
                    <a:cubicBezTo>
                      <a:pt x="150" y="48"/>
                      <a:pt x="145" y="47"/>
                      <a:pt x="139" y="46"/>
                    </a:cubicBezTo>
                    <a:cubicBezTo>
                      <a:pt x="112" y="42"/>
                      <a:pt x="85" y="38"/>
                      <a:pt x="58" y="34"/>
                    </a:cubicBezTo>
                    <a:cubicBezTo>
                      <a:pt x="41" y="31"/>
                      <a:pt x="25" y="29"/>
                      <a:pt x="9" y="27"/>
                    </a:cubicBezTo>
                    <a:cubicBezTo>
                      <a:pt x="5" y="26"/>
                      <a:pt x="3" y="25"/>
                      <a:pt x="3" y="21"/>
                    </a:cubicBezTo>
                    <a:cubicBezTo>
                      <a:pt x="2" y="19"/>
                      <a:pt x="1" y="16"/>
                      <a:pt x="0" y="13"/>
                    </a:cubicBezTo>
                    <a:cubicBezTo>
                      <a:pt x="3" y="9"/>
                      <a:pt x="6" y="5"/>
                      <a:pt x="9" y="1"/>
                    </a:cubicBezTo>
                    <a:cubicBezTo>
                      <a:pt x="11" y="0"/>
                      <a:pt x="12" y="0"/>
                      <a:pt x="14" y="0"/>
                    </a:cubicBezTo>
                    <a:cubicBezTo>
                      <a:pt x="27" y="1"/>
                      <a:pt x="38" y="6"/>
                      <a:pt x="50" y="10"/>
                    </a:cubicBezTo>
                    <a:cubicBezTo>
                      <a:pt x="72" y="18"/>
                      <a:pt x="95" y="26"/>
                      <a:pt x="117" y="34"/>
                    </a:cubicBezTo>
                    <a:cubicBezTo>
                      <a:pt x="129" y="38"/>
                      <a:pt x="141" y="42"/>
                      <a:pt x="153" y="47"/>
                    </a:cubicBezTo>
                    <a:cubicBezTo>
                      <a:pt x="154" y="47"/>
                      <a:pt x="155" y="47"/>
                      <a:pt x="156" y="48"/>
                    </a:cubicBezTo>
                    <a:cubicBezTo>
                      <a:pt x="155" y="48"/>
                      <a:pt x="155" y="48"/>
                      <a:pt x="155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771"/>
              <p:cNvSpPr>
                <a:spLocks/>
              </p:cNvSpPr>
              <p:nvPr/>
            </p:nvSpPr>
            <p:spPr bwMode="auto">
              <a:xfrm>
                <a:off x="20985981" y="18984063"/>
                <a:ext cx="510293" cy="525384"/>
              </a:xfrm>
              <a:custGeom>
                <a:avLst/>
                <a:gdLst>
                  <a:gd name="T0" fmla="*/ 58 w 67"/>
                  <a:gd name="T1" fmla="*/ 0 h 69"/>
                  <a:gd name="T2" fmla="*/ 61 w 67"/>
                  <a:gd name="T3" fmla="*/ 22 h 69"/>
                  <a:gd name="T4" fmla="*/ 66 w 67"/>
                  <a:gd name="T5" fmla="*/ 57 h 69"/>
                  <a:gd name="T6" fmla="*/ 66 w 67"/>
                  <a:gd name="T7" fmla="*/ 59 h 69"/>
                  <a:gd name="T8" fmla="*/ 60 w 67"/>
                  <a:gd name="T9" fmla="*/ 69 h 69"/>
                  <a:gd name="T10" fmla="*/ 57 w 67"/>
                  <a:gd name="T11" fmla="*/ 69 h 69"/>
                  <a:gd name="T12" fmla="*/ 22 w 67"/>
                  <a:gd name="T13" fmla="*/ 55 h 69"/>
                  <a:gd name="T14" fmla="*/ 4 w 67"/>
                  <a:gd name="T15" fmla="*/ 48 h 69"/>
                  <a:gd name="T16" fmla="*/ 0 w 67"/>
                  <a:gd name="T17" fmla="*/ 46 h 69"/>
                  <a:gd name="T18" fmla="*/ 56 w 67"/>
                  <a:gd name="T19" fmla="*/ 0 h 69"/>
                  <a:gd name="T20" fmla="*/ 58 w 67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69">
                    <a:moveTo>
                      <a:pt x="58" y="0"/>
                    </a:moveTo>
                    <a:cubicBezTo>
                      <a:pt x="59" y="7"/>
                      <a:pt x="60" y="14"/>
                      <a:pt x="61" y="22"/>
                    </a:cubicBezTo>
                    <a:cubicBezTo>
                      <a:pt x="63" y="34"/>
                      <a:pt x="64" y="45"/>
                      <a:pt x="66" y="57"/>
                    </a:cubicBezTo>
                    <a:cubicBezTo>
                      <a:pt x="66" y="58"/>
                      <a:pt x="66" y="58"/>
                      <a:pt x="66" y="59"/>
                    </a:cubicBezTo>
                    <a:cubicBezTo>
                      <a:pt x="67" y="64"/>
                      <a:pt x="65" y="67"/>
                      <a:pt x="60" y="69"/>
                    </a:cubicBezTo>
                    <a:cubicBezTo>
                      <a:pt x="59" y="69"/>
                      <a:pt x="58" y="69"/>
                      <a:pt x="57" y="69"/>
                    </a:cubicBezTo>
                    <a:cubicBezTo>
                      <a:pt x="45" y="64"/>
                      <a:pt x="34" y="60"/>
                      <a:pt x="22" y="55"/>
                    </a:cubicBezTo>
                    <a:cubicBezTo>
                      <a:pt x="16" y="53"/>
                      <a:pt x="10" y="50"/>
                      <a:pt x="4" y="48"/>
                    </a:cubicBezTo>
                    <a:cubicBezTo>
                      <a:pt x="3" y="47"/>
                      <a:pt x="2" y="47"/>
                      <a:pt x="0" y="46"/>
                    </a:cubicBezTo>
                    <a:cubicBezTo>
                      <a:pt x="19" y="30"/>
                      <a:pt x="38" y="15"/>
                      <a:pt x="56" y="0"/>
                    </a:cubicBezTo>
                    <a:cubicBezTo>
                      <a:pt x="57" y="0"/>
                      <a:pt x="57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772"/>
              <p:cNvSpPr>
                <a:spLocks/>
              </p:cNvSpPr>
              <p:nvPr/>
            </p:nvSpPr>
            <p:spPr bwMode="auto">
              <a:xfrm>
                <a:off x="20313398" y="21697992"/>
                <a:ext cx="419946" cy="480208"/>
              </a:xfrm>
              <a:custGeom>
                <a:avLst/>
                <a:gdLst>
                  <a:gd name="T0" fmla="*/ 54 w 55"/>
                  <a:gd name="T1" fmla="*/ 42 h 63"/>
                  <a:gd name="T2" fmla="*/ 52 w 55"/>
                  <a:gd name="T3" fmla="*/ 47 h 63"/>
                  <a:gd name="T4" fmla="*/ 32 w 55"/>
                  <a:gd name="T5" fmla="*/ 61 h 63"/>
                  <a:gd name="T6" fmla="*/ 27 w 55"/>
                  <a:gd name="T7" fmla="*/ 61 h 63"/>
                  <a:gd name="T8" fmla="*/ 13 w 55"/>
                  <a:gd name="T9" fmla="*/ 56 h 63"/>
                  <a:gd name="T10" fmla="*/ 9 w 55"/>
                  <a:gd name="T11" fmla="*/ 53 h 63"/>
                  <a:gd name="T12" fmla="*/ 1 w 55"/>
                  <a:gd name="T13" fmla="*/ 21 h 63"/>
                  <a:gd name="T14" fmla="*/ 4 w 55"/>
                  <a:gd name="T15" fmla="*/ 16 h 63"/>
                  <a:gd name="T16" fmla="*/ 37 w 55"/>
                  <a:gd name="T17" fmla="*/ 0 h 63"/>
                  <a:gd name="T18" fmla="*/ 41 w 55"/>
                  <a:gd name="T19" fmla="*/ 1 h 63"/>
                  <a:gd name="T20" fmla="*/ 47 w 55"/>
                  <a:gd name="T21" fmla="*/ 5 h 63"/>
                  <a:gd name="T22" fmla="*/ 51 w 55"/>
                  <a:gd name="T23" fmla="*/ 9 h 63"/>
                  <a:gd name="T24" fmla="*/ 52 w 55"/>
                  <a:gd name="T25" fmla="*/ 21 h 63"/>
                  <a:gd name="T26" fmla="*/ 54 w 55"/>
                  <a:gd name="T27" fmla="*/ 4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5" h="63">
                    <a:moveTo>
                      <a:pt x="54" y="42"/>
                    </a:moveTo>
                    <a:cubicBezTo>
                      <a:pt x="55" y="44"/>
                      <a:pt x="54" y="46"/>
                      <a:pt x="52" y="47"/>
                    </a:cubicBezTo>
                    <a:cubicBezTo>
                      <a:pt x="45" y="52"/>
                      <a:pt x="38" y="56"/>
                      <a:pt x="32" y="61"/>
                    </a:cubicBezTo>
                    <a:cubicBezTo>
                      <a:pt x="30" y="62"/>
                      <a:pt x="29" y="63"/>
                      <a:pt x="27" y="61"/>
                    </a:cubicBezTo>
                    <a:cubicBezTo>
                      <a:pt x="23" y="58"/>
                      <a:pt x="18" y="56"/>
                      <a:pt x="13" y="56"/>
                    </a:cubicBezTo>
                    <a:cubicBezTo>
                      <a:pt x="11" y="56"/>
                      <a:pt x="10" y="55"/>
                      <a:pt x="9" y="53"/>
                    </a:cubicBezTo>
                    <a:cubicBezTo>
                      <a:pt x="7" y="43"/>
                      <a:pt x="4" y="32"/>
                      <a:pt x="1" y="21"/>
                    </a:cubicBezTo>
                    <a:cubicBezTo>
                      <a:pt x="0" y="19"/>
                      <a:pt x="1" y="17"/>
                      <a:pt x="4" y="16"/>
                    </a:cubicBezTo>
                    <a:cubicBezTo>
                      <a:pt x="15" y="11"/>
                      <a:pt x="26" y="6"/>
                      <a:pt x="37" y="0"/>
                    </a:cubicBezTo>
                    <a:cubicBezTo>
                      <a:pt x="39" y="0"/>
                      <a:pt x="40" y="0"/>
                      <a:pt x="41" y="1"/>
                    </a:cubicBezTo>
                    <a:cubicBezTo>
                      <a:pt x="43" y="2"/>
                      <a:pt x="45" y="4"/>
                      <a:pt x="47" y="5"/>
                    </a:cubicBezTo>
                    <a:cubicBezTo>
                      <a:pt x="50" y="5"/>
                      <a:pt x="50" y="7"/>
                      <a:pt x="51" y="9"/>
                    </a:cubicBezTo>
                    <a:cubicBezTo>
                      <a:pt x="51" y="13"/>
                      <a:pt x="52" y="17"/>
                      <a:pt x="52" y="21"/>
                    </a:cubicBezTo>
                    <a:cubicBezTo>
                      <a:pt x="53" y="28"/>
                      <a:pt x="54" y="35"/>
                      <a:pt x="54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773"/>
              <p:cNvSpPr>
                <a:spLocks/>
              </p:cNvSpPr>
              <p:nvPr/>
            </p:nvSpPr>
            <p:spPr bwMode="auto">
              <a:xfrm>
                <a:off x="17795394" y="21552423"/>
                <a:ext cx="580563" cy="456783"/>
              </a:xfrm>
              <a:custGeom>
                <a:avLst/>
                <a:gdLst>
                  <a:gd name="T0" fmla="*/ 75 w 76"/>
                  <a:gd name="T1" fmla="*/ 20 h 60"/>
                  <a:gd name="T2" fmla="*/ 73 w 76"/>
                  <a:gd name="T3" fmla="*/ 26 h 60"/>
                  <a:gd name="T4" fmla="*/ 25 w 76"/>
                  <a:gd name="T5" fmla="*/ 58 h 60"/>
                  <a:gd name="T6" fmla="*/ 19 w 76"/>
                  <a:gd name="T7" fmla="*/ 58 h 60"/>
                  <a:gd name="T8" fmla="*/ 9 w 76"/>
                  <a:gd name="T9" fmla="*/ 55 h 60"/>
                  <a:gd name="T10" fmla="*/ 3 w 76"/>
                  <a:gd name="T11" fmla="*/ 51 h 60"/>
                  <a:gd name="T12" fmla="*/ 2 w 76"/>
                  <a:gd name="T13" fmla="*/ 49 h 60"/>
                  <a:gd name="T14" fmla="*/ 3 w 76"/>
                  <a:gd name="T15" fmla="*/ 42 h 60"/>
                  <a:gd name="T16" fmla="*/ 42 w 76"/>
                  <a:gd name="T17" fmla="*/ 2 h 60"/>
                  <a:gd name="T18" fmla="*/ 49 w 76"/>
                  <a:gd name="T19" fmla="*/ 1 h 60"/>
                  <a:gd name="T20" fmla="*/ 63 w 76"/>
                  <a:gd name="T21" fmla="*/ 3 h 60"/>
                  <a:gd name="T22" fmla="*/ 69 w 76"/>
                  <a:gd name="T23" fmla="*/ 5 h 60"/>
                  <a:gd name="T24" fmla="*/ 75 w 76"/>
                  <a:gd name="T25" fmla="*/ 2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0">
                    <a:moveTo>
                      <a:pt x="75" y="20"/>
                    </a:moveTo>
                    <a:cubicBezTo>
                      <a:pt x="76" y="23"/>
                      <a:pt x="75" y="24"/>
                      <a:pt x="73" y="26"/>
                    </a:cubicBezTo>
                    <a:cubicBezTo>
                      <a:pt x="57" y="37"/>
                      <a:pt x="41" y="47"/>
                      <a:pt x="25" y="58"/>
                    </a:cubicBezTo>
                    <a:cubicBezTo>
                      <a:pt x="23" y="60"/>
                      <a:pt x="21" y="60"/>
                      <a:pt x="19" y="58"/>
                    </a:cubicBezTo>
                    <a:cubicBezTo>
                      <a:pt x="16" y="56"/>
                      <a:pt x="12" y="55"/>
                      <a:pt x="9" y="55"/>
                    </a:cubicBezTo>
                    <a:cubicBezTo>
                      <a:pt x="5" y="56"/>
                      <a:pt x="3" y="54"/>
                      <a:pt x="3" y="51"/>
                    </a:cubicBezTo>
                    <a:cubicBezTo>
                      <a:pt x="2" y="51"/>
                      <a:pt x="2" y="50"/>
                      <a:pt x="2" y="49"/>
                    </a:cubicBezTo>
                    <a:cubicBezTo>
                      <a:pt x="0" y="47"/>
                      <a:pt x="1" y="44"/>
                      <a:pt x="3" y="42"/>
                    </a:cubicBezTo>
                    <a:cubicBezTo>
                      <a:pt x="16" y="29"/>
                      <a:pt x="29" y="16"/>
                      <a:pt x="42" y="2"/>
                    </a:cubicBezTo>
                    <a:cubicBezTo>
                      <a:pt x="44" y="0"/>
                      <a:pt x="46" y="0"/>
                      <a:pt x="49" y="1"/>
                    </a:cubicBezTo>
                    <a:cubicBezTo>
                      <a:pt x="53" y="3"/>
                      <a:pt x="58" y="4"/>
                      <a:pt x="63" y="3"/>
                    </a:cubicBezTo>
                    <a:cubicBezTo>
                      <a:pt x="66" y="2"/>
                      <a:pt x="68" y="3"/>
                      <a:pt x="69" y="5"/>
                    </a:cubicBezTo>
                    <a:cubicBezTo>
                      <a:pt x="72" y="10"/>
                      <a:pt x="76" y="14"/>
                      <a:pt x="75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774"/>
              <p:cNvSpPr>
                <a:spLocks/>
              </p:cNvSpPr>
              <p:nvPr/>
            </p:nvSpPr>
            <p:spPr bwMode="auto">
              <a:xfrm>
                <a:off x="23519043" y="21125758"/>
                <a:ext cx="580563" cy="617410"/>
              </a:xfrm>
              <a:custGeom>
                <a:avLst/>
                <a:gdLst>
                  <a:gd name="T0" fmla="*/ 75 w 76"/>
                  <a:gd name="T1" fmla="*/ 9 h 81"/>
                  <a:gd name="T2" fmla="*/ 71 w 76"/>
                  <a:gd name="T3" fmla="*/ 45 h 81"/>
                  <a:gd name="T4" fmla="*/ 66 w 76"/>
                  <a:gd name="T5" fmla="*/ 52 h 81"/>
                  <a:gd name="T6" fmla="*/ 5 w 76"/>
                  <a:gd name="T7" fmla="*/ 80 h 81"/>
                  <a:gd name="T8" fmla="*/ 2 w 76"/>
                  <a:gd name="T9" fmla="*/ 81 h 81"/>
                  <a:gd name="T10" fmla="*/ 1 w 76"/>
                  <a:gd name="T11" fmla="*/ 77 h 81"/>
                  <a:gd name="T12" fmla="*/ 16 w 76"/>
                  <a:gd name="T13" fmla="*/ 54 h 81"/>
                  <a:gd name="T14" fmla="*/ 66 w 76"/>
                  <a:gd name="T15" fmla="*/ 3 h 81"/>
                  <a:gd name="T16" fmla="*/ 73 w 76"/>
                  <a:gd name="T17" fmla="*/ 2 h 81"/>
                  <a:gd name="T18" fmla="*/ 75 w 76"/>
                  <a:gd name="T19" fmla="*/ 6 h 81"/>
                  <a:gd name="T20" fmla="*/ 75 w 76"/>
                  <a:gd name="T21" fmla="*/ 9 h 81"/>
                  <a:gd name="T22" fmla="*/ 75 w 76"/>
                  <a:gd name="T23" fmla="*/ 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81">
                    <a:moveTo>
                      <a:pt x="75" y="9"/>
                    </a:moveTo>
                    <a:cubicBezTo>
                      <a:pt x="74" y="21"/>
                      <a:pt x="72" y="33"/>
                      <a:pt x="71" y="45"/>
                    </a:cubicBezTo>
                    <a:cubicBezTo>
                      <a:pt x="71" y="49"/>
                      <a:pt x="69" y="51"/>
                      <a:pt x="66" y="52"/>
                    </a:cubicBezTo>
                    <a:cubicBezTo>
                      <a:pt x="46" y="61"/>
                      <a:pt x="26" y="71"/>
                      <a:pt x="5" y="80"/>
                    </a:cubicBezTo>
                    <a:cubicBezTo>
                      <a:pt x="4" y="80"/>
                      <a:pt x="3" y="81"/>
                      <a:pt x="2" y="81"/>
                    </a:cubicBezTo>
                    <a:cubicBezTo>
                      <a:pt x="0" y="81"/>
                      <a:pt x="0" y="78"/>
                      <a:pt x="1" y="77"/>
                    </a:cubicBezTo>
                    <a:cubicBezTo>
                      <a:pt x="5" y="69"/>
                      <a:pt x="9" y="60"/>
                      <a:pt x="16" y="54"/>
                    </a:cubicBezTo>
                    <a:cubicBezTo>
                      <a:pt x="33" y="37"/>
                      <a:pt x="50" y="20"/>
                      <a:pt x="66" y="3"/>
                    </a:cubicBezTo>
                    <a:cubicBezTo>
                      <a:pt x="70" y="0"/>
                      <a:pt x="70" y="0"/>
                      <a:pt x="73" y="2"/>
                    </a:cubicBezTo>
                    <a:cubicBezTo>
                      <a:pt x="75" y="3"/>
                      <a:pt x="76" y="4"/>
                      <a:pt x="75" y="6"/>
                    </a:cubicBezTo>
                    <a:cubicBezTo>
                      <a:pt x="75" y="7"/>
                      <a:pt x="75" y="8"/>
                      <a:pt x="75" y="9"/>
                    </a:cubicBezTo>
                    <a:cubicBezTo>
                      <a:pt x="75" y="9"/>
                      <a:pt x="75" y="9"/>
                      <a:pt x="75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775"/>
              <p:cNvSpPr>
                <a:spLocks/>
              </p:cNvSpPr>
              <p:nvPr/>
            </p:nvSpPr>
            <p:spPr bwMode="auto">
              <a:xfrm>
                <a:off x="24427533" y="17009689"/>
                <a:ext cx="334619" cy="778037"/>
              </a:xfrm>
              <a:custGeom>
                <a:avLst/>
                <a:gdLst>
                  <a:gd name="T0" fmla="*/ 32 w 44"/>
                  <a:gd name="T1" fmla="*/ 0 h 102"/>
                  <a:gd name="T2" fmla="*/ 43 w 44"/>
                  <a:gd name="T3" fmla="*/ 102 h 102"/>
                  <a:gd name="T4" fmla="*/ 40 w 44"/>
                  <a:gd name="T5" fmla="*/ 99 h 102"/>
                  <a:gd name="T6" fmla="*/ 3 w 44"/>
                  <a:gd name="T7" fmla="*/ 54 h 102"/>
                  <a:gd name="T8" fmla="*/ 2 w 44"/>
                  <a:gd name="T9" fmla="*/ 47 h 102"/>
                  <a:gd name="T10" fmla="*/ 2 w 44"/>
                  <a:gd name="T11" fmla="*/ 33 h 102"/>
                  <a:gd name="T12" fmla="*/ 3 w 44"/>
                  <a:gd name="T13" fmla="*/ 28 h 102"/>
                  <a:gd name="T14" fmla="*/ 28 w 44"/>
                  <a:gd name="T15" fmla="*/ 2 h 102"/>
                  <a:gd name="T16" fmla="*/ 32 w 44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02">
                    <a:moveTo>
                      <a:pt x="32" y="0"/>
                    </a:moveTo>
                    <a:cubicBezTo>
                      <a:pt x="34" y="5"/>
                      <a:pt x="44" y="98"/>
                      <a:pt x="43" y="102"/>
                    </a:cubicBezTo>
                    <a:cubicBezTo>
                      <a:pt x="42" y="101"/>
                      <a:pt x="41" y="100"/>
                      <a:pt x="40" y="99"/>
                    </a:cubicBezTo>
                    <a:cubicBezTo>
                      <a:pt x="28" y="84"/>
                      <a:pt x="15" y="69"/>
                      <a:pt x="3" y="54"/>
                    </a:cubicBezTo>
                    <a:cubicBezTo>
                      <a:pt x="1" y="52"/>
                      <a:pt x="0" y="50"/>
                      <a:pt x="2" y="47"/>
                    </a:cubicBezTo>
                    <a:cubicBezTo>
                      <a:pt x="4" y="43"/>
                      <a:pt x="5" y="38"/>
                      <a:pt x="2" y="33"/>
                    </a:cubicBezTo>
                    <a:cubicBezTo>
                      <a:pt x="1" y="31"/>
                      <a:pt x="2" y="29"/>
                      <a:pt x="3" y="28"/>
                    </a:cubicBezTo>
                    <a:cubicBezTo>
                      <a:pt x="12" y="19"/>
                      <a:pt x="20" y="11"/>
                      <a:pt x="28" y="2"/>
                    </a:cubicBezTo>
                    <a:cubicBezTo>
                      <a:pt x="29" y="1"/>
                      <a:pt x="30" y="1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776"/>
              <p:cNvSpPr>
                <a:spLocks/>
              </p:cNvSpPr>
              <p:nvPr/>
            </p:nvSpPr>
            <p:spPr bwMode="auto">
              <a:xfrm>
                <a:off x="22321109" y="15264543"/>
                <a:ext cx="617371" cy="373123"/>
              </a:xfrm>
              <a:custGeom>
                <a:avLst/>
                <a:gdLst>
                  <a:gd name="T0" fmla="*/ 5 w 81"/>
                  <a:gd name="T1" fmla="*/ 0 h 49"/>
                  <a:gd name="T2" fmla="*/ 10 w 81"/>
                  <a:gd name="T3" fmla="*/ 2 h 49"/>
                  <a:gd name="T4" fmla="*/ 77 w 81"/>
                  <a:gd name="T5" fmla="*/ 26 h 49"/>
                  <a:gd name="T6" fmla="*/ 81 w 81"/>
                  <a:gd name="T7" fmla="*/ 32 h 49"/>
                  <a:gd name="T8" fmla="*/ 77 w 81"/>
                  <a:gd name="T9" fmla="*/ 39 h 49"/>
                  <a:gd name="T10" fmla="*/ 57 w 81"/>
                  <a:gd name="T11" fmla="*/ 48 h 49"/>
                  <a:gd name="T12" fmla="*/ 48 w 81"/>
                  <a:gd name="T13" fmla="*/ 48 h 49"/>
                  <a:gd name="T14" fmla="*/ 15 w 81"/>
                  <a:gd name="T15" fmla="*/ 40 h 49"/>
                  <a:gd name="T16" fmla="*/ 9 w 81"/>
                  <a:gd name="T17" fmla="*/ 34 h 49"/>
                  <a:gd name="T18" fmla="*/ 2 w 81"/>
                  <a:gd name="T19" fmla="*/ 24 h 49"/>
                  <a:gd name="T20" fmla="*/ 0 w 81"/>
                  <a:gd name="T21" fmla="*/ 21 h 49"/>
                  <a:gd name="T22" fmla="*/ 5 w 81"/>
                  <a:gd name="T2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1" h="49">
                    <a:moveTo>
                      <a:pt x="5" y="0"/>
                    </a:moveTo>
                    <a:cubicBezTo>
                      <a:pt x="7" y="1"/>
                      <a:pt x="9" y="1"/>
                      <a:pt x="10" y="2"/>
                    </a:cubicBezTo>
                    <a:cubicBezTo>
                      <a:pt x="32" y="10"/>
                      <a:pt x="55" y="18"/>
                      <a:pt x="77" y="26"/>
                    </a:cubicBezTo>
                    <a:cubicBezTo>
                      <a:pt x="81" y="28"/>
                      <a:pt x="81" y="28"/>
                      <a:pt x="81" y="32"/>
                    </a:cubicBezTo>
                    <a:cubicBezTo>
                      <a:pt x="81" y="35"/>
                      <a:pt x="81" y="38"/>
                      <a:pt x="77" y="39"/>
                    </a:cubicBezTo>
                    <a:cubicBezTo>
                      <a:pt x="70" y="41"/>
                      <a:pt x="63" y="45"/>
                      <a:pt x="57" y="48"/>
                    </a:cubicBezTo>
                    <a:cubicBezTo>
                      <a:pt x="54" y="49"/>
                      <a:pt x="51" y="49"/>
                      <a:pt x="48" y="48"/>
                    </a:cubicBezTo>
                    <a:cubicBezTo>
                      <a:pt x="37" y="45"/>
                      <a:pt x="26" y="43"/>
                      <a:pt x="15" y="40"/>
                    </a:cubicBezTo>
                    <a:cubicBezTo>
                      <a:pt x="11" y="39"/>
                      <a:pt x="9" y="38"/>
                      <a:pt x="9" y="34"/>
                    </a:cubicBezTo>
                    <a:cubicBezTo>
                      <a:pt x="8" y="30"/>
                      <a:pt x="6" y="26"/>
                      <a:pt x="2" y="24"/>
                    </a:cubicBezTo>
                    <a:cubicBezTo>
                      <a:pt x="1" y="23"/>
                      <a:pt x="0" y="22"/>
                      <a:pt x="0" y="21"/>
                    </a:cubicBezTo>
                    <a:cubicBezTo>
                      <a:pt x="2" y="14"/>
                      <a:pt x="3" y="7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777"/>
              <p:cNvSpPr>
                <a:spLocks/>
              </p:cNvSpPr>
              <p:nvPr/>
            </p:nvSpPr>
            <p:spPr bwMode="auto">
              <a:xfrm>
                <a:off x="22061780" y="18214392"/>
                <a:ext cx="465120" cy="510326"/>
              </a:xfrm>
              <a:custGeom>
                <a:avLst/>
                <a:gdLst>
                  <a:gd name="T0" fmla="*/ 51 w 61"/>
                  <a:gd name="T1" fmla="*/ 0 h 67"/>
                  <a:gd name="T2" fmla="*/ 54 w 61"/>
                  <a:gd name="T3" fmla="*/ 14 h 67"/>
                  <a:gd name="T4" fmla="*/ 60 w 61"/>
                  <a:gd name="T5" fmla="*/ 57 h 67"/>
                  <a:gd name="T6" fmla="*/ 54 w 61"/>
                  <a:gd name="T7" fmla="*/ 66 h 67"/>
                  <a:gd name="T8" fmla="*/ 51 w 61"/>
                  <a:gd name="T9" fmla="*/ 66 h 67"/>
                  <a:gd name="T10" fmla="*/ 18 w 61"/>
                  <a:gd name="T11" fmla="*/ 52 h 67"/>
                  <a:gd name="T12" fmla="*/ 6 w 61"/>
                  <a:gd name="T13" fmla="*/ 47 h 67"/>
                  <a:gd name="T14" fmla="*/ 2 w 61"/>
                  <a:gd name="T15" fmla="*/ 41 h 67"/>
                  <a:gd name="T16" fmla="*/ 6 w 61"/>
                  <a:gd name="T17" fmla="*/ 30 h 67"/>
                  <a:gd name="T18" fmla="*/ 46 w 61"/>
                  <a:gd name="T19" fmla="*/ 3 h 67"/>
                  <a:gd name="T20" fmla="*/ 51 w 61"/>
                  <a:gd name="T21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67">
                    <a:moveTo>
                      <a:pt x="51" y="0"/>
                    </a:moveTo>
                    <a:cubicBezTo>
                      <a:pt x="52" y="5"/>
                      <a:pt x="53" y="10"/>
                      <a:pt x="54" y="14"/>
                    </a:cubicBezTo>
                    <a:cubicBezTo>
                      <a:pt x="56" y="28"/>
                      <a:pt x="58" y="43"/>
                      <a:pt x="60" y="57"/>
                    </a:cubicBezTo>
                    <a:cubicBezTo>
                      <a:pt x="61" y="61"/>
                      <a:pt x="58" y="66"/>
                      <a:pt x="54" y="66"/>
                    </a:cubicBezTo>
                    <a:cubicBezTo>
                      <a:pt x="53" y="67"/>
                      <a:pt x="52" y="66"/>
                      <a:pt x="51" y="66"/>
                    </a:cubicBezTo>
                    <a:cubicBezTo>
                      <a:pt x="40" y="61"/>
                      <a:pt x="29" y="56"/>
                      <a:pt x="18" y="52"/>
                    </a:cubicBezTo>
                    <a:cubicBezTo>
                      <a:pt x="14" y="50"/>
                      <a:pt x="10" y="48"/>
                      <a:pt x="6" y="47"/>
                    </a:cubicBezTo>
                    <a:cubicBezTo>
                      <a:pt x="4" y="46"/>
                      <a:pt x="2" y="44"/>
                      <a:pt x="2" y="41"/>
                    </a:cubicBezTo>
                    <a:cubicBezTo>
                      <a:pt x="1" y="34"/>
                      <a:pt x="0" y="34"/>
                      <a:pt x="6" y="30"/>
                    </a:cubicBezTo>
                    <a:cubicBezTo>
                      <a:pt x="20" y="21"/>
                      <a:pt x="33" y="12"/>
                      <a:pt x="46" y="3"/>
                    </a:cubicBezTo>
                    <a:cubicBezTo>
                      <a:pt x="47" y="2"/>
                      <a:pt x="49" y="1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778"/>
              <p:cNvSpPr>
                <a:spLocks/>
              </p:cNvSpPr>
              <p:nvPr/>
            </p:nvSpPr>
            <p:spPr bwMode="auto">
              <a:xfrm>
                <a:off x="17788701" y="16559598"/>
                <a:ext cx="593948" cy="419973"/>
              </a:xfrm>
              <a:custGeom>
                <a:avLst/>
                <a:gdLst>
                  <a:gd name="T0" fmla="*/ 78 w 78"/>
                  <a:gd name="T1" fmla="*/ 2 h 55"/>
                  <a:gd name="T2" fmla="*/ 74 w 78"/>
                  <a:gd name="T3" fmla="*/ 6 h 55"/>
                  <a:gd name="T4" fmla="*/ 35 w 78"/>
                  <a:gd name="T5" fmla="*/ 45 h 55"/>
                  <a:gd name="T6" fmla="*/ 28 w 78"/>
                  <a:gd name="T7" fmla="*/ 53 h 55"/>
                  <a:gd name="T8" fmla="*/ 23 w 78"/>
                  <a:gd name="T9" fmla="*/ 54 h 55"/>
                  <a:gd name="T10" fmla="*/ 14 w 78"/>
                  <a:gd name="T11" fmla="*/ 52 h 55"/>
                  <a:gd name="T12" fmla="*/ 10 w 78"/>
                  <a:gd name="T13" fmla="*/ 48 h 55"/>
                  <a:gd name="T14" fmla="*/ 2 w 78"/>
                  <a:gd name="T15" fmla="*/ 19 h 55"/>
                  <a:gd name="T16" fmla="*/ 0 w 78"/>
                  <a:gd name="T17" fmla="*/ 10 h 55"/>
                  <a:gd name="T18" fmla="*/ 77 w 78"/>
                  <a:gd name="T19" fmla="*/ 0 h 55"/>
                  <a:gd name="T20" fmla="*/ 78 w 78"/>
                  <a:gd name="T21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" h="55">
                    <a:moveTo>
                      <a:pt x="78" y="2"/>
                    </a:moveTo>
                    <a:cubicBezTo>
                      <a:pt x="76" y="3"/>
                      <a:pt x="75" y="4"/>
                      <a:pt x="74" y="6"/>
                    </a:cubicBezTo>
                    <a:cubicBezTo>
                      <a:pt x="61" y="19"/>
                      <a:pt x="48" y="32"/>
                      <a:pt x="35" y="45"/>
                    </a:cubicBezTo>
                    <a:cubicBezTo>
                      <a:pt x="33" y="48"/>
                      <a:pt x="31" y="51"/>
                      <a:pt x="28" y="53"/>
                    </a:cubicBezTo>
                    <a:cubicBezTo>
                      <a:pt x="27" y="55"/>
                      <a:pt x="25" y="55"/>
                      <a:pt x="23" y="54"/>
                    </a:cubicBezTo>
                    <a:cubicBezTo>
                      <a:pt x="20" y="53"/>
                      <a:pt x="17" y="52"/>
                      <a:pt x="14" y="52"/>
                    </a:cubicBezTo>
                    <a:cubicBezTo>
                      <a:pt x="11" y="52"/>
                      <a:pt x="10" y="50"/>
                      <a:pt x="10" y="48"/>
                    </a:cubicBezTo>
                    <a:cubicBezTo>
                      <a:pt x="7" y="38"/>
                      <a:pt x="4" y="29"/>
                      <a:pt x="2" y="19"/>
                    </a:cubicBezTo>
                    <a:cubicBezTo>
                      <a:pt x="1" y="16"/>
                      <a:pt x="1" y="14"/>
                      <a:pt x="0" y="10"/>
                    </a:cubicBezTo>
                    <a:cubicBezTo>
                      <a:pt x="26" y="7"/>
                      <a:pt x="51" y="3"/>
                      <a:pt x="77" y="0"/>
                    </a:cubicBezTo>
                    <a:cubicBezTo>
                      <a:pt x="77" y="1"/>
                      <a:pt x="77" y="1"/>
                      <a:pt x="78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779"/>
              <p:cNvSpPr>
                <a:spLocks/>
              </p:cNvSpPr>
              <p:nvPr/>
            </p:nvSpPr>
            <p:spPr bwMode="auto">
              <a:xfrm>
                <a:off x="21543121" y="14876361"/>
                <a:ext cx="831527" cy="312888"/>
              </a:xfrm>
              <a:custGeom>
                <a:avLst/>
                <a:gdLst>
                  <a:gd name="T0" fmla="*/ 103 w 109"/>
                  <a:gd name="T1" fmla="*/ 41 h 41"/>
                  <a:gd name="T2" fmla="*/ 0 w 109"/>
                  <a:gd name="T3" fmla="*/ 3 h 41"/>
                  <a:gd name="T4" fmla="*/ 0 w 109"/>
                  <a:gd name="T5" fmla="*/ 2 h 41"/>
                  <a:gd name="T6" fmla="*/ 4 w 109"/>
                  <a:gd name="T7" fmla="*/ 2 h 41"/>
                  <a:gd name="T8" fmla="*/ 29 w 109"/>
                  <a:gd name="T9" fmla="*/ 2 h 41"/>
                  <a:gd name="T10" fmla="*/ 83 w 109"/>
                  <a:gd name="T11" fmla="*/ 1 h 41"/>
                  <a:gd name="T12" fmla="*/ 95 w 109"/>
                  <a:gd name="T13" fmla="*/ 0 h 41"/>
                  <a:gd name="T14" fmla="*/ 99 w 109"/>
                  <a:gd name="T15" fmla="*/ 3 h 41"/>
                  <a:gd name="T16" fmla="*/ 107 w 109"/>
                  <a:gd name="T17" fmla="*/ 13 h 41"/>
                  <a:gd name="T18" fmla="*/ 109 w 109"/>
                  <a:gd name="T19" fmla="*/ 16 h 41"/>
                  <a:gd name="T20" fmla="*/ 103 w 109"/>
                  <a:gd name="T2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41">
                    <a:moveTo>
                      <a:pt x="103" y="41"/>
                    </a:moveTo>
                    <a:cubicBezTo>
                      <a:pt x="68" y="29"/>
                      <a:pt x="34" y="16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1" y="2"/>
                      <a:pt x="2" y="2"/>
                      <a:pt x="4" y="2"/>
                    </a:cubicBezTo>
                    <a:cubicBezTo>
                      <a:pt x="12" y="2"/>
                      <a:pt x="20" y="2"/>
                      <a:pt x="29" y="2"/>
                    </a:cubicBezTo>
                    <a:cubicBezTo>
                      <a:pt x="47" y="2"/>
                      <a:pt x="65" y="1"/>
                      <a:pt x="83" y="1"/>
                    </a:cubicBezTo>
                    <a:cubicBezTo>
                      <a:pt x="87" y="1"/>
                      <a:pt x="91" y="1"/>
                      <a:pt x="95" y="0"/>
                    </a:cubicBezTo>
                    <a:cubicBezTo>
                      <a:pt x="97" y="0"/>
                      <a:pt x="99" y="1"/>
                      <a:pt x="99" y="3"/>
                    </a:cubicBezTo>
                    <a:cubicBezTo>
                      <a:pt x="101" y="7"/>
                      <a:pt x="103" y="11"/>
                      <a:pt x="107" y="13"/>
                    </a:cubicBezTo>
                    <a:cubicBezTo>
                      <a:pt x="108" y="14"/>
                      <a:pt x="109" y="15"/>
                      <a:pt x="109" y="16"/>
                    </a:cubicBezTo>
                    <a:cubicBezTo>
                      <a:pt x="107" y="24"/>
                      <a:pt x="105" y="32"/>
                      <a:pt x="103" y="4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780"/>
              <p:cNvSpPr>
                <a:spLocks/>
              </p:cNvSpPr>
              <p:nvPr/>
            </p:nvSpPr>
            <p:spPr bwMode="auto">
              <a:xfrm>
                <a:off x="19466813" y="22169834"/>
                <a:ext cx="694333" cy="419973"/>
              </a:xfrm>
              <a:custGeom>
                <a:avLst/>
                <a:gdLst>
                  <a:gd name="T0" fmla="*/ 91 w 91"/>
                  <a:gd name="T1" fmla="*/ 25 h 55"/>
                  <a:gd name="T2" fmla="*/ 0 w 91"/>
                  <a:gd name="T3" fmla="*/ 55 h 55"/>
                  <a:gd name="T4" fmla="*/ 1 w 91"/>
                  <a:gd name="T5" fmla="*/ 51 h 55"/>
                  <a:gd name="T6" fmla="*/ 24 w 91"/>
                  <a:gd name="T7" fmla="*/ 9 h 55"/>
                  <a:gd name="T8" fmla="*/ 29 w 91"/>
                  <a:gd name="T9" fmla="*/ 6 h 55"/>
                  <a:gd name="T10" fmla="*/ 41 w 91"/>
                  <a:gd name="T11" fmla="*/ 2 h 55"/>
                  <a:gd name="T12" fmla="*/ 46 w 91"/>
                  <a:gd name="T13" fmla="*/ 1 h 55"/>
                  <a:gd name="T14" fmla="*/ 88 w 91"/>
                  <a:gd name="T15" fmla="*/ 23 h 55"/>
                  <a:gd name="T16" fmla="*/ 91 w 91"/>
                  <a:gd name="T17" fmla="*/ 2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55">
                    <a:moveTo>
                      <a:pt x="91" y="25"/>
                    </a:moveTo>
                    <a:cubicBezTo>
                      <a:pt x="60" y="35"/>
                      <a:pt x="30" y="45"/>
                      <a:pt x="0" y="55"/>
                    </a:cubicBezTo>
                    <a:cubicBezTo>
                      <a:pt x="1" y="53"/>
                      <a:pt x="1" y="52"/>
                      <a:pt x="1" y="51"/>
                    </a:cubicBezTo>
                    <a:cubicBezTo>
                      <a:pt x="9" y="37"/>
                      <a:pt x="16" y="23"/>
                      <a:pt x="24" y="9"/>
                    </a:cubicBezTo>
                    <a:cubicBezTo>
                      <a:pt x="25" y="7"/>
                      <a:pt x="26" y="6"/>
                      <a:pt x="29" y="6"/>
                    </a:cubicBezTo>
                    <a:cubicBezTo>
                      <a:pt x="33" y="6"/>
                      <a:pt x="37" y="5"/>
                      <a:pt x="41" y="2"/>
                    </a:cubicBezTo>
                    <a:cubicBezTo>
                      <a:pt x="42" y="0"/>
                      <a:pt x="44" y="0"/>
                      <a:pt x="46" y="1"/>
                    </a:cubicBezTo>
                    <a:cubicBezTo>
                      <a:pt x="60" y="8"/>
                      <a:pt x="74" y="15"/>
                      <a:pt x="88" y="23"/>
                    </a:cubicBezTo>
                    <a:cubicBezTo>
                      <a:pt x="88" y="23"/>
                      <a:pt x="89" y="23"/>
                      <a:pt x="91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781"/>
              <p:cNvSpPr>
                <a:spLocks/>
              </p:cNvSpPr>
              <p:nvPr/>
            </p:nvSpPr>
            <p:spPr bwMode="auto">
              <a:xfrm>
                <a:off x="19299504" y="19959538"/>
                <a:ext cx="388157" cy="572234"/>
              </a:xfrm>
              <a:custGeom>
                <a:avLst/>
                <a:gdLst>
                  <a:gd name="T0" fmla="*/ 8 w 51"/>
                  <a:gd name="T1" fmla="*/ 75 h 75"/>
                  <a:gd name="T2" fmla="*/ 0 w 51"/>
                  <a:gd name="T3" fmla="*/ 0 h 75"/>
                  <a:gd name="T4" fmla="*/ 4 w 51"/>
                  <a:gd name="T5" fmla="*/ 2 h 75"/>
                  <a:gd name="T6" fmla="*/ 46 w 51"/>
                  <a:gd name="T7" fmla="*/ 23 h 75"/>
                  <a:gd name="T8" fmla="*/ 49 w 51"/>
                  <a:gd name="T9" fmla="*/ 28 h 75"/>
                  <a:gd name="T10" fmla="*/ 50 w 51"/>
                  <a:gd name="T11" fmla="*/ 40 h 75"/>
                  <a:gd name="T12" fmla="*/ 48 w 51"/>
                  <a:gd name="T13" fmla="*/ 45 h 75"/>
                  <a:gd name="T14" fmla="*/ 11 w 51"/>
                  <a:gd name="T15" fmla="*/ 73 h 75"/>
                  <a:gd name="T16" fmla="*/ 8 w 51"/>
                  <a:gd name="T17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75">
                    <a:moveTo>
                      <a:pt x="8" y="75"/>
                    </a:moveTo>
                    <a:cubicBezTo>
                      <a:pt x="5" y="50"/>
                      <a:pt x="2" y="25"/>
                      <a:pt x="0" y="0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18" y="9"/>
                      <a:pt x="32" y="16"/>
                      <a:pt x="46" y="23"/>
                    </a:cubicBezTo>
                    <a:cubicBezTo>
                      <a:pt x="48" y="24"/>
                      <a:pt x="49" y="25"/>
                      <a:pt x="49" y="28"/>
                    </a:cubicBezTo>
                    <a:cubicBezTo>
                      <a:pt x="48" y="32"/>
                      <a:pt x="49" y="36"/>
                      <a:pt x="50" y="40"/>
                    </a:cubicBezTo>
                    <a:cubicBezTo>
                      <a:pt x="51" y="43"/>
                      <a:pt x="50" y="44"/>
                      <a:pt x="48" y="45"/>
                    </a:cubicBezTo>
                    <a:cubicBezTo>
                      <a:pt x="36" y="55"/>
                      <a:pt x="23" y="64"/>
                      <a:pt x="11" y="73"/>
                    </a:cubicBezTo>
                    <a:cubicBezTo>
                      <a:pt x="10" y="74"/>
                      <a:pt x="10" y="74"/>
                      <a:pt x="8" y="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782"/>
              <p:cNvSpPr>
                <a:spLocks/>
              </p:cNvSpPr>
              <p:nvPr/>
            </p:nvSpPr>
            <p:spPr bwMode="auto">
              <a:xfrm>
                <a:off x="19353043" y="19502755"/>
                <a:ext cx="450062" cy="533750"/>
              </a:xfrm>
              <a:custGeom>
                <a:avLst/>
                <a:gdLst>
                  <a:gd name="T0" fmla="*/ 50 w 59"/>
                  <a:gd name="T1" fmla="*/ 0 h 70"/>
                  <a:gd name="T2" fmla="*/ 52 w 59"/>
                  <a:gd name="T3" fmla="*/ 14 h 70"/>
                  <a:gd name="T4" fmla="*/ 58 w 59"/>
                  <a:gd name="T5" fmla="*/ 63 h 70"/>
                  <a:gd name="T6" fmla="*/ 52 w 59"/>
                  <a:gd name="T7" fmla="*/ 67 h 70"/>
                  <a:gd name="T8" fmla="*/ 4 w 59"/>
                  <a:gd name="T9" fmla="*/ 44 h 70"/>
                  <a:gd name="T10" fmla="*/ 1 w 59"/>
                  <a:gd name="T11" fmla="*/ 39 h 70"/>
                  <a:gd name="T12" fmla="*/ 1 w 59"/>
                  <a:gd name="T13" fmla="*/ 37 h 70"/>
                  <a:gd name="T14" fmla="*/ 5 w 59"/>
                  <a:gd name="T15" fmla="*/ 30 h 70"/>
                  <a:gd name="T16" fmla="*/ 25 w 59"/>
                  <a:gd name="T17" fmla="*/ 16 h 70"/>
                  <a:gd name="T18" fmla="*/ 45 w 59"/>
                  <a:gd name="T19" fmla="*/ 3 h 70"/>
                  <a:gd name="T20" fmla="*/ 50 w 59"/>
                  <a:gd name="T2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70">
                    <a:moveTo>
                      <a:pt x="50" y="0"/>
                    </a:moveTo>
                    <a:cubicBezTo>
                      <a:pt x="51" y="5"/>
                      <a:pt x="52" y="10"/>
                      <a:pt x="52" y="14"/>
                    </a:cubicBezTo>
                    <a:cubicBezTo>
                      <a:pt x="54" y="30"/>
                      <a:pt x="56" y="47"/>
                      <a:pt x="58" y="63"/>
                    </a:cubicBezTo>
                    <a:cubicBezTo>
                      <a:pt x="59" y="69"/>
                      <a:pt x="58" y="70"/>
                      <a:pt x="52" y="67"/>
                    </a:cubicBezTo>
                    <a:cubicBezTo>
                      <a:pt x="36" y="60"/>
                      <a:pt x="20" y="52"/>
                      <a:pt x="4" y="44"/>
                    </a:cubicBezTo>
                    <a:cubicBezTo>
                      <a:pt x="2" y="43"/>
                      <a:pt x="1" y="41"/>
                      <a:pt x="1" y="39"/>
                    </a:cubicBezTo>
                    <a:cubicBezTo>
                      <a:pt x="2" y="38"/>
                      <a:pt x="2" y="37"/>
                      <a:pt x="1" y="37"/>
                    </a:cubicBezTo>
                    <a:cubicBezTo>
                      <a:pt x="0" y="33"/>
                      <a:pt x="2" y="32"/>
                      <a:pt x="5" y="30"/>
                    </a:cubicBezTo>
                    <a:cubicBezTo>
                      <a:pt x="12" y="26"/>
                      <a:pt x="18" y="21"/>
                      <a:pt x="25" y="16"/>
                    </a:cubicBezTo>
                    <a:cubicBezTo>
                      <a:pt x="32" y="12"/>
                      <a:pt x="39" y="7"/>
                      <a:pt x="45" y="3"/>
                    </a:cubicBezTo>
                    <a:cubicBezTo>
                      <a:pt x="47" y="2"/>
                      <a:pt x="48" y="1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783"/>
              <p:cNvSpPr>
                <a:spLocks/>
              </p:cNvSpPr>
              <p:nvPr/>
            </p:nvSpPr>
            <p:spPr bwMode="auto">
              <a:xfrm>
                <a:off x="21946336" y="18671175"/>
                <a:ext cx="488543" cy="503633"/>
              </a:xfrm>
              <a:custGeom>
                <a:avLst/>
                <a:gdLst>
                  <a:gd name="T0" fmla="*/ 64 w 64"/>
                  <a:gd name="T1" fmla="*/ 24 h 66"/>
                  <a:gd name="T2" fmla="*/ 10 w 64"/>
                  <a:gd name="T3" fmla="*/ 66 h 66"/>
                  <a:gd name="T4" fmla="*/ 9 w 64"/>
                  <a:gd name="T5" fmla="*/ 62 h 66"/>
                  <a:gd name="T6" fmla="*/ 1 w 64"/>
                  <a:gd name="T7" fmla="*/ 14 h 66"/>
                  <a:gd name="T8" fmla="*/ 4 w 64"/>
                  <a:gd name="T9" fmla="*/ 7 h 66"/>
                  <a:gd name="T10" fmla="*/ 13 w 64"/>
                  <a:gd name="T11" fmla="*/ 0 h 66"/>
                  <a:gd name="T12" fmla="*/ 64 w 64"/>
                  <a:gd name="T13" fmla="*/ 2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6">
                    <a:moveTo>
                      <a:pt x="64" y="24"/>
                    </a:moveTo>
                    <a:cubicBezTo>
                      <a:pt x="46" y="38"/>
                      <a:pt x="28" y="52"/>
                      <a:pt x="10" y="66"/>
                    </a:cubicBezTo>
                    <a:cubicBezTo>
                      <a:pt x="9" y="64"/>
                      <a:pt x="9" y="63"/>
                      <a:pt x="9" y="62"/>
                    </a:cubicBezTo>
                    <a:cubicBezTo>
                      <a:pt x="6" y="46"/>
                      <a:pt x="3" y="30"/>
                      <a:pt x="1" y="14"/>
                    </a:cubicBezTo>
                    <a:cubicBezTo>
                      <a:pt x="0" y="10"/>
                      <a:pt x="0" y="10"/>
                      <a:pt x="4" y="7"/>
                    </a:cubicBezTo>
                    <a:cubicBezTo>
                      <a:pt x="7" y="6"/>
                      <a:pt x="10" y="3"/>
                      <a:pt x="13" y="0"/>
                    </a:cubicBezTo>
                    <a:cubicBezTo>
                      <a:pt x="30" y="8"/>
                      <a:pt x="46" y="16"/>
                      <a:pt x="6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784"/>
              <p:cNvSpPr>
                <a:spLocks/>
              </p:cNvSpPr>
              <p:nvPr/>
            </p:nvSpPr>
            <p:spPr bwMode="auto">
              <a:xfrm>
                <a:off x="17475833" y="19296951"/>
                <a:ext cx="426639" cy="677645"/>
              </a:xfrm>
              <a:custGeom>
                <a:avLst/>
                <a:gdLst>
                  <a:gd name="T0" fmla="*/ 55 w 56"/>
                  <a:gd name="T1" fmla="*/ 89 h 89"/>
                  <a:gd name="T2" fmla="*/ 0 w 56"/>
                  <a:gd name="T3" fmla="*/ 27 h 89"/>
                  <a:gd name="T4" fmla="*/ 0 w 56"/>
                  <a:gd name="T5" fmla="*/ 25 h 89"/>
                  <a:gd name="T6" fmla="*/ 21 w 56"/>
                  <a:gd name="T7" fmla="*/ 2 h 89"/>
                  <a:gd name="T8" fmla="*/ 27 w 56"/>
                  <a:gd name="T9" fmla="*/ 1 h 89"/>
                  <a:gd name="T10" fmla="*/ 32 w 56"/>
                  <a:gd name="T11" fmla="*/ 3 h 89"/>
                  <a:gd name="T12" fmla="*/ 39 w 56"/>
                  <a:gd name="T13" fmla="*/ 9 h 89"/>
                  <a:gd name="T14" fmla="*/ 49 w 56"/>
                  <a:gd name="T15" fmla="*/ 54 h 89"/>
                  <a:gd name="T16" fmla="*/ 55 w 56"/>
                  <a:gd name="T17" fmla="*/ 83 h 89"/>
                  <a:gd name="T18" fmla="*/ 56 w 56"/>
                  <a:gd name="T19" fmla="*/ 89 h 89"/>
                  <a:gd name="T20" fmla="*/ 55 w 56"/>
                  <a:gd name="T21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89">
                    <a:moveTo>
                      <a:pt x="55" y="89"/>
                    </a:moveTo>
                    <a:cubicBezTo>
                      <a:pt x="37" y="68"/>
                      <a:pt x="18" y="47"/>
                      <a:pt x="0" y="27"/>
                    </a:cubicBezTo>
                    <a:cubicBezTo>
                      <a:pt x="0" y="26"/>
                      <a:pt x="0" y="25"/>
                      <a:pt x="0" y="25"/>
                    </a:cubicBezTo>
                    <a:cubicBezTo>
                      <a:pt x="7" y="18"/>
                      <a:pt x="14" y="10"/>
                      <a:pt x="21" y="2"/>
                    </a:cubicBezTo>
                    <a:cubicBezTo>
                      <a:pt x="23" y="1"/>
                      <a:pt x="24" y="0"/>
                      <a:pt x="27" y="1"/>
                    </a:cubicBezTo>
                    <a:cubicBezTo>
                      <a:pt x="28" y="2"/>
                      <a:pt x="30" y="3"/>
                      <a:pt x="32" y="3"/>
                    </a:cubicBezTo>
                    <a:cubicBezTo>
                      <a:pt x="38" y="4"/>
                      <a:pt x="38" y="4"/>
                      <a:pt x="39" y="9"/>
                    </a:cubicBezTo>
                    <a:cubicBezTo>
                      <a:pt x="42" y="24"/>
                      <a:pt x="46" y="39"/>
                      <a:pt x="49" y="54"/>
                    </a:cubicBezTo>
                    <a:cubicBezTo>
                      <a:pt x="51" y="64"/>
                      <a:pt x="53" y="74"/>
                      <a:pt x="55" y="83"/>
                    </a:cubicBezTo>
                    <a:cubicBezTo>
                      <a:pt x="56" y="85"/>
                      <a:pt x="56" y="87"/>
                      <a:pt x="56" y="89"/>
                    </a:cubicBezTo>
                    <a:cubicBezTo>
                      <a:pt x="56" y="89"/>
                      <a:pt x="56" y="89"/>
                      <a:pt x="55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785"/>
              <p:cNvSpPr>
                <a:spLocks/>
              </p:cNvSpPr>
              <p:nvPr/>
            </p:nvSpPr>
            <p:spPr bwMode="auto">
              <a:xfrm>
                <a:off x="22481726" y="22551323"/>
                <a:ext cx="816469" cy="518692"/>
              </a:xfrm>
              <a:custGeom>
                <a:avLst/>
                <a:gdLst>
                  <a:gd name="T0" fmla="*/ 107 w 107"/>
                  <a:gd name="T1" fmla="*/ 0 h 68"/>
                  <a:gd name="T2" fmla="*/ 104 w 107"/>
                  <a:gd name="T3" fmla="*/ 3 h 68"/>
                  <a:gd name="T4" fmla="*/ 10 w 107"/>
                  <a:gd name="T5" fmla="*/ 65 h 68"/>
                  <a:gd name="T6" fmla="*/ 2 w 107"/>
                  <a:gd name="T7" fmla="*/ 64 h 68"/>
                  <a:gd name="T8" fmla="*/ 0 w 107"/>
                  <a:gd name="T9" fmla="*/ 60 h 68"/>
                  <a:gd name="T10" fmla="*/ 6 w 107"/>
                  <a:gd name="T11" fmla="*/ 34 h 68"/>
                  <a:gd name="T12" fmla="*/ 10 w 107"/>
                  <a:gd name="T13" fmla="*/ 30 h 68"/>
                  <a:gd name="T14" fmla="*/ 21 w 107"/>
                  <a:gd name="T15" fmla="*/ 26 h 68"/>
                  <a:gd name="T16" fmla="*/ 25 w 107"/>
                  <a:gd name="T17" fmla="*/ 24 h 68"/>
                  <a:gd name="T18" fmla="*/ 104 w 107"/>
                  <a:gd name="T19" fmla="*/ 0 h 68"/>
                  <a:gd name="T20" fmla="*/ 107 w 107"/>
                  <a:gd name="T21" fmla="*/ 0 h 68"/>
                  <a:gd name="T22" fmla="*/ 107 w 107"/>
                  <a:gd name="T2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7" h="68">
                    <a:moveTo>
                      <a:pt x="107" y="0"/>
                    </a:moveTo>
                    <a:cubicBezTo>
                      <a:pt x="106" y="1"/>
                      <a:pt x="105" y="2"/>
                      <a:pt x="104" y="3"/>
                    </a:cubicBezTo>
                    <a:cubicBezTo>
                      <a:pt x="73" y="24"/>
                      <a:pt x="42" y="44"/>
                      <a:pt x="10" y="65"/>
                    </a:cubicBezTo>
                    <a:cubicBezTo>
                      <a:pt x="6" y="68"/>
                      <a:pt x="6" y="68"/>
                      <a:pt x="2" y="64"/>
                    </a:cubicBezTo>
                    <a:cubicBezTo>
                      <a:pt x="0" y="63"/>
                      <a:pt x="0" y="61"/>
                      <a:pt x="0" y="60"/>
                    </a:cubicBezTo>
                    <a:cubicBezTo>
                      <a:pt x="2" y="51"/>
                      <a:pt x="4" y="42"/>
                      <a:pt x="6" y="34"/>
                    </a:cubicBezTo>
                    <a:cubicBezTo>
                      <a:pt x="6" y="31"/>
                      <a:pt x="8" y="30"/>
                      <a:pt x="10" y="30"/>
                    </a:cubicBezTo>
                    <a:cubicBezTo>
                      <a:pt x="14" y="30"/>
                      <a:pt x="18" y="29"/>
                      <a:pt x="21" y="26"/>
                    </a:cubicBezTo>
                    <a:cubicBezTo>
                      <a:pt x="22" y="25"/>
                      <a:pt x="23" y="24"/>
                      <a:pt x="25" y="24"/>
                    </a:cubicBezTo>
                    <a:cubicBezTo>
                      <a:pt x="51" y="16"/>
                      <a:pt x="78" y="8"/>
                      <a:pt x="104" y="0"/>
                    </a:cubicBezTo>
                    <a:cubicBezTo>
                      <a:pt x="105" y="0"/>
                      <a:pt x="106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786"/>
              <p:cNvSpPr>
                <a:spLocks/>
              </p:cNvSpPr>
              <p:nvPr/>
            </p:nvSpPr>
            <p:spPr bwMode="auto">
              <a:xfrm>
                <a:off x="19222542" y="14944962"/>
                <a:ext cx="312868" cy="585620"/>
              </a:xfrm>
              <a:custGeom>
                <a:avLst/>
                <a:gdLst>
                  <a:gd name="T0" fmla="*/ 9 w 41"/>
                  <a:gd name="T1" fmla="*/ 0 h 77"/>
                  <a:gd name="T2" fmla="*/ 21 w 41"/>
                  <a:gd name="T3" fmla="*/ 4 h 77"/>
                  <a:gd name="T4" fmla="*/ 24 w 41"/>
                  <a:gd name="T5" fmla="*/ 8 h 77"/>
                  <a:gd name="T6" fmla="*/ 33 w 41"/>
                  <a:gd name="T7" fmla="*/ 35 h 77"/>
                  <a:gd name="T8" fmla="*/ 40 w 41"/>
                  <a:gd name="T9" fmla="*/ 57 h 77"/>
                  <a:gd name="T10" fmla="*/ 38 w 41"/>
                  <a:gd name="T11" fmla="*/ 66 h 77"/>
                  <a:gd name="T12" fmla="*/ 34 w 41"/>
                  <a:gd name="T13" fmla="*/ 72 h 77"/>
                  <a:gd name="T14" fmla="*/ 29 w 41"/>
                  <a:gd name="T15" fmla="*/ 76 h 77"/>
                  <a:gd name="T16" fmla="*/ 15 w 41"/>
                  <a:gd name="T17" fmla="*/ 75 h 77"/>
                  <a:gd name="T18" fmla="*/ 7 w 41"/>
                  <a:gd name="T19" fmla="*/ 65 h 77"/>
                  <a:gd name="T20" fmla="*/ 1 w 41"/>
                  <a:gd name="T21" fmla="*/ 14 h 77"/>
                  <a:gd name="T22" fmla="*/ 0 w 41"/>
                  <a:gd name="T23" fmla="*/ 10 h 77"/>
                  <a:gd name="T24" fmla="*/ 2 w 41"/>
                  <a:gd name="T25" fmla="*/ 6 h 77"/>
                  <a:gd name="T26" fmla="*/ 9 w 41"/>
                  <a:gd name="T2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77">
                    <a:moveTo>
                      <a:pt x="9" y="0"/>
                    </a:moveTo>
                    <a:cubicBezTo>
                      <a:pt x="14" y="1"/>
                      <a:pt x="17" y="3"/>
                      <a:pt x="21" y="4"/>
                    </a:cubicBezTo>
                    <a:cubicBezTo>
                      <a:pt x="23" y="4"/>
                      <a:pt x="24" y="6"/>
                      <a:pt x="24" y="8"/>
                    </a:cubicBezTo>
                    <a:cubicBezTo>
                      <a:pt x="27" y="17"/>
                      <a:pt x="30" y="26"/>
                      <a:pt x="33" y="35"/>
                    </a:cubicBezTo>
                    <a:cubicBezTo>
                      <a:pt x="35" y="42"/>
                      <a:pt x="37" y="50"/>
                      <a:pt x="40" y="57"/>
                    </a:cubicBezTo>
                    <a:cubicBezTo>
                      <a:pt x="41" y="61"/>
                      <a:pt x="41" y="63"/>
                      <a:pt x="38" y="66"/>
                    </a:cubicBezTo>
                    <a:cubicBezTo>
                      <a:pt x="36" y="67"/>
                      <a:pt x="35" y="70"/>
                      <a:pt x="34" y="72"/>
                    </a:cubicBezTo>
                    <a:cubicBezTo>
                      <a:pt x="33" y="75"/>
                      <a:pt x="32" y="76"/>
                      <a:pt x="29" y="76"/>
                    </a:cubicBezTo>
                    <a:cubicBezTo>
                      <a:pt x="24" y="77"/>
                      <a:pt x="20" y="77"/>
                      <a:pt x="15" y="75"/>
                    </a:cubicBezTo>
                    <a:cubicBezTo>
                      <a:pt x="9" y="73"/>
                      <a:pt x="8" y="71"/>
                      <a:pt x="7" y="65"/>
                    </a:cubicBezTo>
                    <a:cubicBezTo>
                      <a:pt x="5" y="48"/>
                      <a:pt x="3" y="31"/>
                      <a:pt x="1" y="14"/>
                    </a:cubicBezTo>
                    <a:cubicBezTo>
                      <a:pt x="1" y="13"/>
                      <a:pt x="0" y="11"/>
                      <a:pt x="0" y="10"/>
                    </a:cubicBezTo>
                    <a:cubicBezTo>
                      <a:pt x="1" y="8"/>
                      <a:pt x="1" y="7"/>
                      <a:pt x="2" y="6"/>
                    </a:cubicBezTo>
                    <a:cubicBezTo>
                      <a:pt x="4" y="4"/>
                      <a:pt x="7" y="2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787"/>
              <p:cNvSpPr>
                <a:spLocks/>
              </p:cNvSpPr>
              <p:nvPr/>
            </p:nvSpPr>
            <p:spPr bwMode="auto">
              <a:xfrm>
                <a:off x="20032319" y="19815643"/>
                <a:ext cx="418273" cy="517018"/>
              </a:xfrm>
              <a:custGeom>
                <a:avLst/>
                <a:gdLst>
                  <a:gd name="T0" fmla="*/ 47 w 55"/>
                  <a:gd name="T1" fmla="*/ 0 h 68"/>
                  <a:gd name="T2" fmla="*/ 49 w 55"/>
                  <a:gd name="T3" fmla="*/ 14 h 68"/>
                  <a:gd name="T4" fmla="*/ 54 w 55"/>
                  <a:gd name="T5" fmla="*/ 59 h 68"/>
                  <a:gd name="T6" fmla="*/ 48 w 55"/>
                  <a:gd name="T7" fmla="*/ 68 h 68"/>
                  <a:gd name="T8" fmla="*/ 45 w 55"/>
                  <a:gd name="T9" fmla="*/ 67 h 68"/>
                  <a:gd name="T10" fmla="*/ 5 w 55"/>
                  <a:gd name="T11" fmla="*/ 47 h 68"/>
                  <a:gd name="T12" fmla="*/ 0 w 55"/>
                  <a:gd name="T13" fmla="*/ 40 h 68"/>
                  <a:gd name="T14" fmla="*/ 3 w 55"/>
                  <a:gd name="T15" fmla="*/ 36 h 68"/>
                  <a:gd name="T16" fmla="*/ 23 w 55"/>
                  <a:gd name="T17" fmla="*/ 19 h 68"/>
                  <a:gd name="T18" fmla="*/ 42 w 55"/>
                  <a:gd name="T19" fmla="*/ 4 h 68"/>
                  <a:gd name="T20" fmla="*/ 47 w 55"/>
                  <a:gd name="T2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68">
                    <a:moveTo>
                      <a:pt x="47" y="0"/>
                    </a:moveTo>
                    <a:cubicBezTo>
                      <a:pt x="48" y="5"/>
                      <a:pt x="49" y="10"/>
                      <a:pt x="49" y="14"/>
                    </a:cubicBezTo>
                    <a:cubicBezTo>
                      <a:pt x="51" y="29"/>
                      <a:pt x="53" y="44"/>
                      <a:pt x="54" y="59"/>
                    </a:cubicBezTo>
                    <a:cubicBezTo>
                      <a:pt x="55" y="63"/>
                      <a:pt x="52" y="67"/>
                      <a:pt x="48" y="68"/>
                    </a:cubicBezTo>
                    <a:cubicBezTo>
                      <a:pt x="47" y="68"/>
                      <a:pt x="46" y="68"/>
                      <a:pt x="45" y="67"/>
                    </a:cubicBezTo>
                    <a:cubicBezTo>
                      <a:pt x="32" y="61"/>
                      <a:pt x="18" y="54"/>
                      <a:pt x="5" y="47"/>
                    </a:cubicBezTo>
                    <a:cubicBezTo>
                      <a:pt x="1" y="45"/>
                      <a:pt x="1" y="42"/>
                      <a:pt x="0" y="40"/>
                    </a:cubicBezTo>
                    <a:cubicBezTo>
                      <a:pt x="0" y="38"/>
                      <a:pt x="2" y="37"/>
                      <a:pt x="3" y="36"/>
                    </a:cubicBezTo>
                    <a:cubicBezTo>
                      <a:pt x="10" y="30"/>
                      <a:pt x="16" y="25"/>
                      <a:pt x="23" y="19"/>
                    </a:cubicBezTo>
                    <a:cubicBezTo>
                      <a:pt x="30" y="14"/>
                      <a:pt x="36" y="9"/>
                      <a:pt x="42" y="4"/>
                    </a:cubicBezTo>
                    <a:cubicBezTo>
                      <a:pt x="44" y="3"/>
                      <a:pt x="45" y="2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788"/>
              <p:cNvSpPr>
                <a:spLocks/>
              </p:cNvSpPr>
              <p:nvPr/>
            </p:nvSpPr>
            <p:spPr bwMode="auto">
              <a:xfrm>
                <a:off x="18513151" y="17742550"/>
                <a:ext cx="488543" cy="707763"/>
              </a:xfrm>
              <a:custGeom>
                <a:avLst/>
                <a:gdLst>
                  <a:gd name="T0" fmla="*/ 0 w 64"/>
                  <a:gd name="T1" fmla="*/ 93 h 93"/>
                  <a:gd name="T2" fmla="*/ 6 w 64"/>
                  <a:gd name="T3" fmla="*/ 79 h 93"/>
                  <a:gd name="T4" fmla="*/ 38 w 64"/>
                  <a:gd name="T5" fmla="*/ 7 h 93"/>
                  <a:gd name="T6" fmla="*/ 41 w 64"/>
                  <a:gd name="T7" fmla="*/ 2 h 93"/>
                  <a:gd name="T8" fmla="*/ 48 w 64"/>
                  <a:gd name="T9" fmla="*/ 5 h 93"/>
                  <a:gd name="T10" fmla="*/ 62 w 64"/>
                  <a:gd name="T11" fmla="*/ 35 h 93"/>
                  <a:gd name="T12" fmla="*/ 61 w 64"/>
                  <a:gd name="T13" fmla="*/ 42 h 93"/>
                  <a:gd name="T14" fmla="*/ 2 w 64"/>
                  <a:gd name="T15" fmla="*/ 92 h 93"/>
                  <a:gd name="T16" fmla="*/ 0 w 64"/>
                  <a:gd name="T17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93">
                    <a:moveTo>
                      <a:pt x="0" y="93"/>
                    </a:moveTo>
                    <a:cubicBezTo>
                      <a:pt x="2" y="88"/>
                      <a:pt x="4" y="83"/>
                      <a:pt x="6" y="79"/>
                    </a:cubicBezTo>
                    <a:cubicBezTo>
                      <a:pt x="17" y="55"/>
                      <a:pt x="27" y="31"/>
                      <a:pt x="38" y="7"/>
                    </a:cubicBezTo>
                    <a:cubicBezTo>
                      <a:pt x="38" y="5"/>
                      <a:pt x="39" y="3"/>
                      <a:pt x="41" y="2"/>
                    </a:cubicBezTo>
                    <a:cubicBezTo>
                      <a:pt x="43" y="0"/>
                      <a:pt x="46" y="2"/>
                      <a:pt x="48" y="5"/>
                    </a:cubicBezTo>
                    <a:cubicBezTo>
                      <a:pt x="53" y="15"/>
                      <a:pt x="58" y="25"/>
                      <a:pt x="62" y="35"/>
                    </a:cubicBezTo>
                    <a:cubicBezTo>
                      <a:pt x="64" y="39"/>
                      <a:pt x="64" y="39"/>
                      <a:pt x="61" y="42"/>
                    </a:cubicBezTo>
                    <a:cubicBezTo>
                      <a:pt x="42" y="59"/>
                      <a:pt x="22" y="75"/>
                      <a:pt x="2" y="92"/>
                    </a:cubicBezTo>
                    <a:cubicBezTo>
                      <a:pt x="2" y="93"/>
                      <a:pt x="1" y="93"/>
                      <a:pt x="0" y="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789"/>
              <p:cNvSpPr>
                <a:spLocks/>
              </p:cNvSpPr>
              <p:nvPr/>
            </p:nvSpPr>
            <p:spPr bwMode="auto">
              <a:xfrm>
                <a:off x="23801796" y="17193741"/>
                <a:ext cx="426639" cy="456783"/>
              </a:xfrm>
              <a:custGeom>
                <a:avLst/>
                <a:gdLst>
                  <a:gd name="T0" fmla="*/ 20 w 56"/>
                  <a:gd name="T1" fmla="*/ 60 h 60"/>
                  <a:gd name="T2" fmla="*/ 13 w 56"/>
                  <a:gd name="T3" fmla="*/ 52 h 60"/>
                  <a:gd name="T4" fmla="*/ 2 w 56"/>
                  <a:gd name="T5" fmla="*/ 38 h 60"/>
                  <a:gd name="T6" fmla="*/ 1 w 56"/>
                  <a:gd name="T7" fmla="*/ 33 h 60"/>
                  <a:gd name="T8" fmla="*/ 6 w 56"/>
                  <a:gd name="T9" fmla="*/ 16 h 60"/>
                  <a:gd name="T10" fmla="*/ 8 w 56"/>
                  <a:gd name="T11" fmla="*/ 12 h 60"/>
                  <a:gd name="T12" fmla="*/ 31 w 56"/>
                  <a:gd name="T13" fmla="*/ 0 h 60"/>
                  <a:gd name="T14" fmla="*/ 36 w 56"/>
                  <a:gd name="T15" fmla="*/ 1 h 60"/>
                  <a:gd name="T16" fmla="*/ 52 w 56"/>
                  <a:gd name="T17" fmla="*/ 9 h 60"/>
                  <a:gd name="T18" fmla="*/ 54 w 56"/>
                  <a:gd name="T19" fmla="*/ 13 h 60"/>
                  <a:gd name="T20" fmla="*/ 55 w 56"/>
                  <a:gd name="T21" fmla="*/ 23 h 60"/>
                  <a:gd name="T22" fmla="*/ 54 w 56"/>
                  <a:gd name="T23" fmla="*/ 27 h 60"/>
                  <a:gd name="T24" fmla="*/ 45 w 56"/>
                  <a:gd name="T25" fmla="*/ 36 h 60"/>
                  <a:gd name="T26" fmla="*/ 23 w 56"/>
                  <a:gd name="T27" fmla="*/ 57 h 60"/>
                  <a:gd name="T28" fmla="*/ 20 w 56"/>
                  <a:gd name="T2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" h="60">
                    <a:moveTo>
                      <a:pt x="20" y="60"/>
                    </a:moveTo>
                    <a:cubicBezTo>
                      <a:pt x="17" y="57"/>
                      <a:pt x="15" y="54"/>
                      <a:pt x="13" y="52"/>
                    </a:cubicBezTo>
                    <a:cubicBezTo>
                      <a:pt x="9" y="47"/>
                      <a:pt x="5" y="42"/>
                      <a:pt x="2" y="38"/>
                    </a:cubicBezTo>
                    <a:cubicBezTo>
                      <a:pt x="0" y="36"/>
                      <a:pt x="0" y="35"/>
                      <a:pt x="1" y="33"/>
                    </a:cubicBezTo>
                    <a:cubicBezTo>
                      <a:pt x="5" y="28"/>
                      <a:pt x="7" y="22"/>
                      <a:pt x="6" y="16"/>
                    </a:cubicBezTo>
                    <a:cubicBezTo>
                      <a:pt x="5" y="14"/>
                      <a:pt x="6" y="13"/>
                      <a:pt x="8" y="12"/>
                    </a:cubicBezTo>
                    <a:cubicBezTo>
                      <a:pt x="16" y="8"/>
                      <a:pt x="24" y="4"/>
                      <a:pt x="31" y="0"/>
                    </a:cubicBezTo>
                    <a:cubicBezTo>
                      <a:pt x="33" y="0"/>
                      <a:pt x="35" y="0"/>
                      <a:pt x="36" y="1"/>
                    </a:cubicBezTo>
                    <a:cubicBezTo>
                      <a:pt x="41" y="3"/>
                      <a:pt x="47" y="6"/>
                      <a:pt x="52" y="9"/>
                    </a:cubicBezTo>
                    <a:cubicBezTo>
                      <a:pt x="53" y="10"/>
                      <a:pt x="54" y="11"/>
                      <a:pt x="54" y="13"/>
                    </a:cubicBezTo>
                    <a:cubicBezTo>
                      <a:pt x="53" y="17"/>
                      <a:pt x="53" y="20"/>
                      <a:pt x="55" y="23"/>
                    </a:cubicBezTo>
                    <a:cubicBezTo>
                      <a:pt x="56" y="25"/>
                      <a:pt x="55" y="26"/>
                      <a:pt x="54" y="27"/>
                    </a:cubicBezTo>
                    <a:cubicBezTo>
                      <a:pt x="51" y="30"/>
                      <a:pt x="48" y="33"/>
                      <a:pt x="45" y="36"/>
                    </a:cubicBezTo>
                    <a:cubicBezTo>
                      <a:pt x="38" y="43"/>
                      <a:pt x="30" y="50"/>
                      <a:pt x="23" y="57"/>
                    </a:cubicBezTo>
                    <a:cubicBezTo>
                      <a:pt x="22" y="58"/>
                      <a:pt x="21" y="59"/>
                      <a:pt x="20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790"/>
              <p:cNvSpPr>
                <a:spLocks/>
              </p:cNvSpPr>
              <p:nvPr/>
            </p:nvSpPr>
            <p:spPr bwMode="auto">
              <a:xfrm>
                <a:off x="18223706" y="14975079"/>
                <a:ext cx="945297" cy="647528"/>
              </a:xfrm>
              <a:custGeom>
                <a:avLst/>
                <a:gdLst>
                  <a:gd name="T0" fmla="*/ 0 w 124"/>
                  <a:gd name="T1" fmla="*/ 83 h 85"/>
                  <a:gd name="T2" fmla="*/ 10 w 124"/>
                  <a:gd name="T3" fmla="*/ 74 h 85"/>
                  <a:gd name="T4" fmla="*/ 65 w 124"/>
                  <a:gd name="T5" fmla="*/ 29 h 85"/>
                  <a:gd name="T6" fmla="*/ 73 w 124"/>
                  <a:gd name="T7" fmla="*/ 24 h 85"/>
                  <a:gd name="T8" fmla="*/ 118 w 124"/>
                  <a:gd name="T9" fmla="*/ 2 h 85"/>
                  <a:gd name="T10" fmla="*/ 122 w 124"/>
                  <a:gd name="T11" fmla="*/ 0 h 85"/>
                  <a:gd name="T12" fmla="*/ 122 w 124"/>
                  <a:gd name="T13" fmla="*/ 3 h 85"/>
                  <a:gd name="T14" fmla="*/ 99 w 124"/>
                  <a:gd name="T15" fmla="*/ 23 h 85"/>
                  <a:gd name="T16" fmla="*/ 74 w 124"/>
                  <a:gd name="T17" fmla="*/ 46 h 85"/>
                  <a:gd name="T18" fmla="*/ 41 w 124"/>
                  <a:gd name="T19" fmla="*/ 74 h 85"/>
                  <a:gd name="T20" fmla="*/ 34 w 124"/>
                  <a:gd name="T21" fmla="*/ 76 h 85"/>
                  <a:gd name="T22" fmla="*/ 12 w 124"/>
                  <a:gd name="T23" fmla="*/ 83 h 85"/>
                  <a:gd name="T24" fmla="*/ 11 w 124"/>
                  <a:gd name="T25" fmla="*/ 85 h 85"/>
                  <a:gd name="T26" fmla="*/ 0 w 124"/>
                  <a:gd name="T27" fmla="*/ 8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85">
                    <a:moveTo>
                      <a:pt x="0" y="83"/>
                    </a:moveTo>
                    <a:cubicBezTo>
                      <a:pt x="4" y="79"/>
                      <a:pt x="7" y="77"/>
                      <a:pt x="10" y="74"/>
                    </a:cubicBezTo>
                    <a:cubicBezTo>
                      <a:pt x="29" y="59"/>
                      <a:pt x="47" y="44"/>
                      <a:pt x="65" y="29"/>
                    </a:cubicBezTo>
                    <a:cubicBezTo>
                      <a:pt x="68" y="27"/>
                      <a:pt x="70" y="25"/>
                      <a:pt x="73" y="24"/>
                    </a:cubicBezTo>
                    <a:cubicBezTo>
                      <a:pt x="88" y="17"/>
                      <a:pt x="103" y="9"/>
                      <a:pt x="118" y="2"/>
                    </a:cubicBezTo>
                    <a:cubicBezTo>
                      <a:pt x="120" y="1"/>
                      <a:pt x="121" y="0"/>
                      <a:pt x="122" y="0"/>
                    </a:cubicBezTo>
                    <a:cubicBezTo>
                      <a:pt x="124" y="2"/>
                      <a:pt x="123" y="3"/>
                      <a:pt x="122" y="3"/>
                    </a:cubicBezTo>
                    <a:cubicBezTo>
                      <a:pt x="114" y="10"/>
                      <a:pt x="107" y="17"/>
                      <a:pt x="99" y="23"/>
                    </a:cubicBezTo>
                    <a:cubicBezTo>
                      <a:pt x="91" y="31"/>
                      <a:pt x="82" y="38"/>
                      <a:pt x="74" y="46"/>
                    </a:cubicBezTo>
                    <a:cubicBezTo>
                      <a:pt x="63" y="55"/>
                      <a:pt x="52" y="65"/>
                      <a:pt x="41" y="74"/>
                    </a:cubicBezTo>
                    <a:cubicBezTo>
                      <a:pt x="39" y="76"/>
                      <a:pt x="37" y="77"/>
                      <a:pt x="34" y="76"/>
                    </a:cubicBezTo>
                    <a:cubicBezTo>
                      <a:pt x="24" y="71"/>
                      <a:pt x="18" y="73"/>
                      <a:pt x="12" y="83"/>
                    </a:cubicBezTo>
                    <a:cubicBezTo>
                      <a:pt x="12" y="83"/>
                      <a:pt x="11" y="84"/>
                      <a:pt x="11" y="85"/>
                    </a:cubicBezTo>
                    <a:cubicBezTo>
                      <a:pt x="7" y="84"/>
                      <a:pt x="4" y="84"/>
                      <a:pt x="0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791"/>
              <p:cNvSpPr>
                <a:spLocks/>
              </p:cNvSpPr>
              <p:nvPr/>
            </p:nvSpPr>
            <p:spPr bwMode="auto">
              <a:xfrm>
                <a:off x="19588949" y="17772667"/>
                <a:ext cx="426639" cy="486901"/>
              </a:xfrm>
              <a:custGeom>
                <a:avLst/>
                <a:gdLst>
                  <a:gd name="T0" fmla="*/ 7 w 56"/>
                  <a:gd name="T1" fmla="*/ 64 h 64"/>
                  <a:gd name="T2" fmla="*/ 4 w 56"/>
                  <a:gd name="T3" fmla="*/ 41 h 64"/>
                  <a:gd name="T4" fmla="*/ 0 w 56"/>
                  <a:gd name="T5" fmla="*/ 13 h 64"/>
                  <a:gd name="T6" fmla="*/ 0 w 56"/>
                  <a:gd name="T7" fmla="*/ 9 h 64"/>
                  <a:gd name="T8" fmla="*/ 2 w 56"/>
                  <a:gd name="T9" fmla="*/ 5 h 64"/>
                  <a:gd name="T10" fmla="*/ 16 w 56"/>
                  <a:gd name="T11" fmla="*/ 1 h 64"/>
                  <a:gd name="T12" fmla="*/ 33 w 56"/>
                  <a:gd name="T13" fmla="*/ 4 h 64"/>
                  <a:gd name="T14" fmla="*/ 52 w 56"/>
                  <a:gd name="T15" fmla="*/ 10 h 64"/>
                  <a:gd name="T16" fmla="*/ 53 w 56"/>
                  <a:gd name="T17" fmla="*/ 17 h 64"/>
                  <a:gd name="T18" fmla="*/ 37 w 56"/>
                  <a:gd name="T19" fmla="*/ 33 h 64"/>
                  <a:gd name="T20" fmla="*/ 9 w 56"/>
                  <a:gd name="T21" fmla="*/ 63 h 64"/>
                  <a:gd name="T22" fmla="*/ 7 w 56"/>
                  <a:gd name="T23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6" h="64">
                    <a:moveTo>
                      <a:pt x="7" y="64"/>
                    </a:moveTo>
                    <a:cubicBezTo>
                      <a:pt x="6" y="56"/>
                      <a:pt x="5" y="49"/>
                      <a:pt x="4" y="41"/>
                    </a:cubicBezTo>
                    <a:cubicBezTo>
                      <a:pt x="2" y="32"/>
                      <a:pt x="1" y="23"/>
                      <a:pt x="0" y="13"/>
                    </a:cubicBezTo>
                    <a:cubicBezTo>
                      <a:pt x="0" y="12"/>
                      <a:pt x="0" y="10"/>
                      <a:pt x="0" y="9"/>
                    </a:cubicBezTo>
                    <a:cubicBezTo>
                      <a:pt x="0" y="7"/>
                      <a:pt x="0" y="6"/>
                      <a:pt x="2" y="5"/>
                    </a:cubicBezTo>
                    <a:cubicBezTo>
                      <a:pt x="6" y="2"/>
                      <a:pt x="10" y="0"/>
                      <a:pt x="16" y="1"/>
                    </a:cubicBezTo>
                    <a:cubicBezTo>
                      <a:pt x="21" y="3"/>
                      <a:pt x="27" y="3"/>
                      <a:pt x="33" y="4"/>
                    </a:cubicBezTo>
                    <a:cubicBezTo>
                      <a:pt x="40" y="5"/>
                      <a:pt x="46" y="8"/>
                      <a:pt x="52" y="10"/>
                    </a:cubicBezTo>
                    <a:cubicBezTo>
                      <a:pt x="55" y="12"/>
                      <a:pt x="56" y="14"/>
                      <a:pt x="53" y="17"/>
                    </a:cubicBezTo>
                    <a:cubicBezTo>
                      <a:pt x="48" y="22"/>
                      <a:pt x="42" y="28"/>
                      <a:pt x="37" y="33"/>
                    </a:cubicBezTo>
                    <a:cubicBezTo>
                      <a:pt x="28" y="43"/>
                      <a:pt x="19" y="53"/>
                      <a:pt x="9" y="63"/>
                    </a:cubicBezTo>
                    <a:cubicBezTo>
                      <a:pt x="9" y="63"/>
                      <a:pt x="8" y="64"/>
                      <a:pt x="7" y="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792"/>
              <p:cNvSpPr>
                <a:spLocks/>
              </p:cNvSpPr>
              <p:nvPr/>
            </p:nvSpPr>
            <p:spPr bwMode="auto">
              <a:xfrm>
                <a:off x="22374648" y="14960020"/>
                <a:ext cx="595621" cy="456783"/>
              </a:xfrm>
              <a:custGeom>
                <a:avLst/>
                <a:gdLst>
                  <a:gd name="T0" fmla="*/ 0 w 78"/>
                  <a:gd name="T1" fmla="*/ 33 h 60"/>
                  <a:gd name="T2" fmla="*/ 4 w 78"/>
                  <a:gd name="T3" fmla="*/ 14 h 60"/>
                  <a:gd name="T4" fmla="*/ 4 w 78"/>
                  <a:gd name="T5" fmla="*/ 12 h 60"/>
                  <a:gd name="T6" fmla="*/ 12 w 78"/>
                  <a:gd name="T7" fmla="*/ 3 h 60"/>
                  <a:gd name="T8" fmla="*/ 14 w 78"/>
                  <a:gd name="T9" fmla="*/ 2 h 60"/>
                  <a:gd name="T10" fmla="*/ 23 w 78"/>
                  <a:gd name="T11" fmla="*/ 3 h 60"/>
                  <a:gd name="T12" fmla="*/ 40 w 78"/>
                  <a:gd name="T13" fmla="*/ 18 h 60"/>
                  <a:gd name="T14" fmla="*/ 59 w 78"/>
                  <a:gd name="T15" fmla="*/ 37 h 60"/>
                  <a:gd name="T16" fmla="*/ 75 w 78"/>
                  <a:gd name="T17" fmla="*/ 55 h 60"/>
                  <a:gd name="T18" fmla="*/ 77 w 78"/>
                  <a:gd name="T19" fmla="*/ 60 h 60"/>
                  <a:gd name="T20" fmla="*/ 75 w 78"/>
                  <a:gd name="T21" fmla="*/ 60 h 60"/>
                  <a:gd name="T22" fmla="*/ 0 w 78"/>
                  <a:gd name="T23" fmla="*/ 3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60">
                    <a:moveTo>
                      <a:pt x="0" y="33"/>
                    </a:moveTo>
                    <a:cubicBezTo>
                      <a:pt x="1" y="26"/>
                      <a:pt x="3" y="20"/>
                      <a:pt x="4" y="14"/>
                    </a:cubicBezTo>
                    <a:cubicBezTo>
                      <a:pt x="4" y="13"/>
                      <a:pt x="4" y="13"/>
                      <a:pt x="4" y="12"/>
                    </a:cubicBezTo>
                    <a:cubicBezTo>
                      <a:pt x="5" y="7"/>
                      <a:pt x="6" y="3"/>
                      <a:pt x="12" y="3"/>
                    </a:cubicBezTo>
                    <a:cubicBezTo>
                      <a:pt x="13" y="3"/>
                      <a:pt x="14" y="3"/>
                      <a:pt x="14" y="2"/>
                    </a:cubicBezTo>
                    <a:cubicBezTo>
                      <a:pt x="17" y="0"/>
                      <a:pt x="20" y="1"/>
                      <a:pt x="23" y="3"/>
                    </a:cubicBezTo>
                    <a:cubicBezTo>
                      <a:pt x="28" y="8"/>
                      <a:pt x="34" y="13"/>
                      <a:pt x="40" y="18"/>
                    </a:cubicBezTo>
                    <a:cubicBezTo>
                      <a:pt x="46" y="24"/>
                      <a:pt x="53" y="31"/>
                      <a:pt x="59" y="37"/>
                    </a:cubicBezTo>
                    <a:cubicBezTo>
                      <a:pt x="64" y="43"/>
                      <a:pt x="70" y="49"/>
                      <a:pt x="75" y="55"/>
                    </a:cubicBezTo>
                    <a:cubicBezTo>
                      <a:pt x="76" y="56"/>
                      <a:pt x="78" y="58"/>
                      <a:pt x="77" y="60"/>
                    </a:cubicBezTo>
                    <a:cubicBezTo>
                      <a:pt x="77" y="60"/>
                      <a:pt x="76" y="60"/>
                      <a:pt x="75" y="60"/>
                    </a:cubicBezTo>
                    <a:cubicBezTo>
                      <a:pt x="50" y="51"/>
                      <a:pt x="25" y="42"/>
                      <a:pt x="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793"/>
              <p:cNvSpPr>
                <a:spLocks/>
              </p:cNvSpPr>
              <p:nvPr/>
            </p:nvSpPr>
            <p:spPr bwMode="auto">
              <a:xfrm>
                <a:off x="22473360" y="20433053"/>
                <a:ext cx="511966" cy="394875"/>
              </a:xfrm>
              <a:custGeom>
                <a:avLst/>
                <a:gdLst>
                  <a:gd name="T0" fmla="*/ 0 w 67"/>
                  <a:gd name="T1" fmla="*/ 48 h 52"/>
                  <a:gd name="T2" fmla="*/ 43 w 67"/>
                  <a:gd name="T3" fmla="*/ 0 h 52"/>
                  <a:gd name="T4" fmla="*/ 45 w 67"/>
                  <a:gd name="T5" fmla="*/ 2 h 52"/>
                  <a:gd name="T6" fmla="*/ 65 w 67"/>
                  <a:gd name="T7" fmla="*/ 39 h 52"/>
                  <a:gd name="T8" fmla="*/ 65 w 67"/>
                  <a:gd name="T9" fmla="*/ 47 h 52"/>
                  <a:gd name="T10" fmla="*/ 55 w 67"/>
                  <a:gd name="T11" fmla="*/ 52 h 52"/>
                  <a:gd name="T12" fmla="*/ 8 w 67"/>
                  <a:gd name="T13" fmla="*/ 51 h 52"/>
                  <a:gd name="T14" fmla="*/ 0 w 67"/>
                  <a:gd name="T15" fmla="*/ 50 h 52"/>
                  <a:gd name="T16" fmla="*/ 0 w 67"/>
                  <a:gd name="T17" fmla="*/ 4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52">
                    <a:moveTo>
                      <a:pt x="0" y="48"/>
                    </a:moveTo>
                    <a:cubicBezTo>
                      <a:pt x="14" y="32"/>
                      <a:pt x="28" y="16"/>
                      <a:pt x="43" y="0"/>
                    </a:cubicBezTo>
                    <a:cubicBezTo>
                      <a:pt x="44" y="1"/>
                      <a:pt x="44" y="2"/>
                      <a:pt x="45" y="2"/>
                    </a:cubicBezTo>
                    <a:cubicBezTo>
                      <a:pt x="52" y="14"/>
                      <a:pt x="58" y="27"/>
                      <a:pt x="65" y="39"/>
                    </a:cubicBezTo>
                    <a:cubicBezTo>
                      <a:pt x="67" y="41"/>
                      <a:pt x="66" y="44"/>
                      <a:pt x="65" y="47"/>
                    </a:cubicBezTo>
                    <a:cubicBezTo>
                      <a:pt x="62" y="51"/>
                      <a:pt x="60" y="52"/>
                      <a:pt x="55" y="52"/>
                    </a:cubicBezTo>
                    <a:cubicBezTo>
                      <a:pt x="40" y="51"/>
                      <a:pt x="24" y="51"/>
                      <a:pt x="8" y="51"/>
                    </a:cubicBezTo>
                    <a:cubicBezTo>
                      <a:pt x="5" y="51"/>
                      <a:pt x="3" y="50"/>
                      <a:pt x="0" y="50"/>
                    </a:cubicBezTo>
                    <a:cubicBezTo>
                      <a:pt x="0" y="49"/>
                      <a:pt x="0" y="49"/>
                      <a:pt x="0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794"/>
              <p:cNvSpPr>
                <a:spLocks/>
              </p:cNvSpPr>
              <p:nvPr/>
            </p:nvSpPr>
            <p:spPr bwMode="auto">
              <a:xfrm>
                <a:off x="22679151" y="15005197"/>
                <a:ext cx="946970" cy="465149"/>
              </a:xfrm>
              <a:custGeom>
                <a:avLst/>
                <a:gdLst>
                  <a:gd name="T0" fmla="*/ 0 w 124"/>
                  <a:gd name="T1" fmla="*/ 0 h 61"/>
                  <a:gd name="T2" fmla="*/ 124 w 124"/>
                  <a:gd name="T3" fmla="*/ 58 h 61"/>
                  <a:gd name="T4" fmla="*/ 121 w 124"/>
                  <a:gd name="T5" fmla="*/ 60 h 61"/>
                  <a:gd name="T6" fmla="*/ 120 w 124"/>
                  <a:gd name="T7" fmla="*/ 60 h 61"/>
                  <a:gd name="T8" fmla="*/ 83 w 124"/>
                  <a:gd name="T9" fmla="*/ 61 h 61"/>
                  <a:gd name="T10" fmla="*/ 76 w 124"/>
                  <a:gd name="T11" fmla="*/ 57 h 61"/>
                  <a:gd name="T12" fmla="*/ 70 w 124"/>
                  <a:gd name="T13" fmla="*/ 49 h 61"/>
                  <a:gd name="T14" fmla="*/ 53 w 124"/>
                  <a:gd name="T15" fmla="*/ 44 h 61"/>
                  <a:gd name="T16" fmla="*/ 45 w 124"/>
                  <a:gd name="T17" fmla="*/ 42 h 61"/>
                  <a:gd name="T18" fmla="*/ 22 w 124"/>
                  <a:gd name="T19" fmla="*/ 23 h 61"/>
                  <a:gd name="T20" fmla="*/ 13 w 124"/>
                  <a:gd name="T21" fmla="*/ 14 h 61"/>
                  <a:gd name="T22" fmla="*/ 0 w 124"/>
                  <a:gd name="T2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" h="61">
                    <a:moveTo>
                      <a:pt x="0" y="0"/>
                    </a:moveTo>
                    <a:cubicBezTo>
                      <a:pt x="6" y="1"/>
                      <a:pt x="121" y="55"/>
                      <a:pt x="124" y="58"/>
                    </a:cubicBezTo>
                    <a:cubicBezTo>
                      <a:pt x="123" y="59"/>
                      <a:pt x="122" y="59"/>
                      <a:pt x="121" y="60"/>
                    </a:cubicBezTo>
                    <a:cubicBezTo>
                      <a:pt x="121" y="60"/>
                      <a:pt x="120" y="60"/>
                      <a:pt x="120" y="60"/>
                    </a:cubicBezTo>
                    <a:cubicBezTo>
                      <a:pt x="108" y="60"/>
                      <a:pt x="95" y="61"/>
                      <a:pt x="83" y="61"/>
                    </a:cubicBezTo>
                    <a:cubicBezTo>
                      <a:pt x="80" y="61"/>
                      <a:pt x="78" y="60"/>
                      <a:pt x="76" y="57"/>
                    </a:cubicBezTo>
                    <a:cubicBezTo>
                      <a:pt x="75" y="54"/>
                      <a:pt x="73" y="51"/>
                      <a:pt x="70" y="49"/>
                    </a:cubicBezTo>
                    <a:cubicBezTo>
                      <a:pt x="65" y="44"/>
                      <a:pt x="59" y="43"/>
                      <a:pt x="53" y="44"/>
                    </a:cubicBezTo>
                    <a:cubicBezTo>
                      <a:pt x="49" y="45"/>
                      <a:pt x="47" y="44"/>
                      <a:pt x="45" y="42"/>
                    </a:cubicBezTo>
                    <a:cubicBezTo>
                      <a:pt x="37" y="36"/>
                      <a:pt x="30" y="29"/>
                      <a:pt x="22" y="23"/>
                    </a:cubicBezTo>
                    <a:cubicBezTo>
                      <a:pt x="19" y="20"/>
                      <a:pt x="16" y="17"/>
                      <a:pt x="13" y="14"/>
                    </a:cubicBezTo>
                    <a:cubicBezTo>
                      <a:pt x="9" y="10"/>
                      <a:pt x="5" y="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795"/>
              <p:cNvSpPr>
                <a:spLocks/>
              </p:cNvSpPr>
              <p:nvPr/>
            </p:nvSpPr>
            <p:spPr bwMode="auto">
              <a:xfrm>
                <a:off x="19046867" y="17039806"/>
                <a:ext cx="419946" cy="511999"/>
              </a:xfrm>
              <a:custGeom>
                <a:avLst/>
                <a:gdLst>
                  <a:gd name="T0" fmla="*/ 48 w 55"/>
                  <a:gd name="T1" fmla="*/ 0 h 67"/>
                  <a:gd name="T2" fmla="*/ 49 w 55"/>
                  <a:gd name="T3" fmla="*/ 7 h 67"/>
                  <a:gd name="T4" fmla="*/ 55 w 55"/>
                  <a:gd name="T5" fmla="*/ 49 h 67"/>
                  <a:gd name="T6" fmla="*/ 51 w 55"/>
                  <a:gd name="T7" fmla="*/ 56 h 67"/>
                  <a:gd name="T8" fmla="*/ 42 w 55"/>
                  <a:gd name="T9" fmla="*/ 64 h 67"/>
                  <a:gd name="T10" fmla="*/ 37 w 55"/>
                  <a:gd name="T11" fmla="*/ 66 h 67"/>
                  <a:gd name="T12" fmla="*/ 2 w 55"/>
                  <a:gd name="T13" fmla="*/ 55 h 67"/>
                  <a:gd name="T14" fmla="*/ 0 w 55"/>
                  <a:gd name="T15" fmla="*/ 54 h 67"/>
                  <a:gd name="T16" fmla="*/ 48 w 55"/>
                  <a:gd name="T1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67">
                    <a:moveTo>
                      <a:pt x="48" y="0"/>
                    </a:moveTo>
                    <a:cubicBezTo>
                      <a:pt x="49" y="3"/>
                      <a:pt x="49" y="5"/>
                      <a:pt x="49" y="7"/>
                    </a:cubicBezTo>
                    <a:cubicBezTo>
                      <a:pt x="51" y="21"/>
                      <a:pt x="53" y="35"/>
                      <a:pt x="55" y="49"/>
                    </a:cubicBezTo>
                    <a:cubicBezTo>
                      <a:pt x="55" y="54"/>
                      <a:pt x="55" y="54"/>
                      <a:pt x="51" y="56"/>
                    </a:cubicBezTo>
                    <a:cubicBezTo>
                      <a:pt x="48" y="58"/>
                      <a:pt x="44" y="60"/>
                      <a:pt x="42" y="64"/>
                    </a:cubicBezTo>
                    <a:cubicBezTo>
                      <a:pt x="41" y="66"/>
                      <a:pt x="40" y="67"/>
                      <a:pt x="37" y="66"/>
                    </a:cubicBezTo>
                    <a:cubicBezTo>
                      <a:pt x="26" y="62"/>
                      <a:pt x="14" y="59"/>
                      <a:pt x="2" y="55"/>
                    </a:cubicBezTo>
                    <a:cubicBezTo>
                      <a:pt x="2" y="55"/>
                      <a:pt x="1" y="54"/>
                      <a:pt x="0" y="54"/>
                    </a:cubicBezTo>
                    <a:cubicBezTo>
                      <a:pt x="16" y="36"/>
                      <a:pt x="32" y="19"/>
                      <a:pt x="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796"/>
              <p:cNvSpPr>
                <a:spLocks/>
              </p:cNvSpPr>
              <p:nvPr/>
            </p:nvSpPr>
            <p:spPr bwMode="auto">
              <a:xfrm>
                <a:off x="21191772" y="16713533"/>
                <a:ext cx="441696" cy="448417"/>
              </a:xfrm>
              <a:custGeom>
                <a:avLst/>
                <a:gdLst>
                  <a:gd name="T0" fmla="*/ 58 w 58"/>
                  <a:gd name="T1" fmla="*/ 59 h 59"/>
                  <a:gd name="T2" fmla="*/ 53 w 58"/>
                  <a:gd name="T3" fmla="*/ 58 h 59"/>
                  <a:gd name="T4" fmla="*/ 5 w 58"/>
                  <a:gd name="T5" fmla="*/ 39 h 59"/>
                  <a:gd name="T6" fmla="*/ 1 w 58"/>
                  <a:gd name="T7" fmla="*/ 33 h 59"/>
                  <a:gd name="T8" fmla="*/ 4 w 58"/>
                  <a:gd name="T9" fmla="*/ 27 h 59"/>
                  <a:gd name="T10" fmla="*/ 45 w 58"/>
                  <a:gd name="T11" fmla="*/ 1 h 59"/>
                  <a:gd name="T12" fmla="*/ 49 w 58"/>
                  <a:gd name="T13" fmla="*/ 0 h 59"/>
                  <a:gd name="T14" fmla="*/ 54 w 58"/>
                  <a:gd name="T15" fmla="*/ 29 h 59"/>
                  <a:gd name="T16" fmla="*/ 58 w 58"/>
                  <a:gd name="T17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59">
                    <a:moveTo>
                      <a:pt x="58" y="59"/>
                    </a:moveTo>
                    <a:cubicBezTo>
                      <a:pt x="56" y="58"/>
                      <a:pt x="54" y="58"/>
                      <a:pt x="53" y="58"/>
                    </a:cubicBezTo>
                    <a:cubicBezTo>
                      <a:pt x="37" y="51"/>
                      <a:pt x="21" y="45"/>
                      <a:pt x="5" y="39"/>
                    </a:cubicBezTo>
                    <a:cubicBezTo>
                      <a:pt x="2" y="38"/>
                      <a:pt x="1" y="36"/>
                      <a:pt x="1" y="33"/>
                    </a:cubicBezTo>
                    <a:cubicBezTo>
                      <a:pt x="0" y="30"/>
                      <a:pt x="1" y="29"/>
                      <a:pt x="4" y="27"/>
                    </a:cubicBezTo>
                    <a:cubicBezTo>
                      <a:pt x="18" y="19"/>
                      <a:pt x="32" y="10"/>
                      <a:pt x="45" y="1"/>
                    </a:cubicBezTo>
                    <a:cubicBezTo>
                      <a:pt x="46" y="1"/>
                      <a:pt x="47" y="0"/>
                      <a:pt x="49" y="0"/>
                    </a:cubicBezTo>
                    <a:cubicBezTo>
                      <a:pt x="51" y="10"/>
                      <a:pt x="52" y="19"/>
                      <a:pt x="54" y="29"/>
                    </a:cubicBezTo>
                    <a:cubicBezTo>
                      <a:pt x="55" y="39"/>
                      <a:pt x="57" y="49"/>
                      <a:pt x="58" y="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797"/>
              <p:cNvSpPr>
                <a:spLocks/>
              </p:cNvSpPr>
              <p:nvPr/>
            </p:nvSpPr>
            <p:spPr bwMode="auto">
              <a:xfrm>
                <a:off x="21603352" y="19258468"/>
                <a:ext cx="435004" cy="471842"/>
              </a:xfrm>
              <a:custGeom>
                <a:avLst/>
                <a:gdLst>
                  <a:gd name="T0" fmla="*/ 47 w 57"/>
                  <a:gd name="T1" fmla="*/ 0 h 62"/>
                  <a:gd name="T2" fmla="*/ 57 w 57"/>
                  <a:gd name="T3" fmla="*/ 62 h 62"/>
                  <a:gd name="T4" fmla="*/ 53 w 57"/>
                  <a:gd name="T5" fmla="*/ 61 h 62"/>
                  <a:gd name="T6" fmla="*/ 7 w 57"/>
                  <a:gd name="T7" fmla="*/ 45 h 62"/>
                  <a:gd name="T8" fmla="*/ 5 w 57"/>
                  <a:gd name="T9" fmla="*/ 32 h 62"/>
                  <a:gd name="T10" fmla="*/ 42 w 57"/>
                  <a:gd name="T11" fmla="*/ 4 h 62"/>
                  <a:gd name="T12" fmla="*/ 47 w 57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62">
                    <a:moveTo>
                      <a:pt x="47" y="0"/>
                    </a:moveTo>
                    <a:cubicBezTo>
                      <a:pt x="51" y="21"/>
                      <a:pt x="54" y="41"/>
                      <a:pt x="57" y="62"/>
                    </a:cubicBezTo>
                    <a:cubicBezTo>
                      <a:pt x="55" y="62"/>
                      <a:pt x="54" y="62"/>
                      <a:pt x="53" y="61"/>
                    </a:cubicBezTo>
                    <a:cubicBezTo>
                      <a:pt x="38" y="56"/>
                      <a:pt x="22" y="50"/>
                      <a:pt x="7" y="45"/>
                    </a:cubicBezTo>
                    <a:cubicBezTo>
                      <a:pt x="1" y="43"/>
                      <a:pt x="0" y="36"/>
                      <a:pt x="5" y="32"/>
                    </a:cubicBezTo>
                    <a:cubicBezTo>
                      <a:pt x="17" y="23"/>
                      <a:pt x="29" y="14"/>
                      <a:pt x="42" y="4"/>
                    </a:cubicBezTo>
                    <a:cubicBezTo>
                      <a:pt x="43" y="3"/>
                      <a:pt x="45" y="2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798"/>
              <p:cNvSpPr>
                <a:spLocks/>
              </p:cNvSpPr>
              <p:nvPr/>
            </p:nvSpPr>
            <p:spPr bwMode="auto">
              <a:xfrm>
                <a:off x="18069781" y="20401263"/>
                <a:ext cx="297810" cy="861697"/>
              </a:xfrm>
              <a:custGeom>
                <a:avLst/>
                <a:gdLst>
                  <a:gd name="T0" fmla="*/ 39 w 39"/>
                  <a:gd name="T1" fmla="*/ 113 h 113"/>
                  <a:gd name="T2" fmla="*/ 31 w 39"/>
                  <a:gd name="T3" fmla="*/ 109 h 113"/>
                  <a:gd name="T4" fmla="*/ 24 w 39"/>
                  <a:gd name="T5" fmla="*/ 107 h 113"/>
                  <a:gd name="T6" fmla="*/ 21 w 39"/>
                  <a:gd name="T7" fmla="*/ 103 h 113"/>
                  <a:gd name="T8" fmla="*/ 17 w 39"/>
                  <a:gd name="T9" fmla="*/ 83 h 113"/>
                  <a:gd name="T10" fmla="*/ 0 w 39"/>
                  <a:gd name="T11" fmla="*/ 8 h 113"/>
                  <a:gd name="T12" fmla="*/ 0 w 39"/>
                  <a:gd name="T13" fmla="*/ 4 h 113"/>
                  <a:gd name="T14" fmla="*/ 4 w 39"/>
                  <a:gd name="T15" fmla="*/ 1 h 113"/>
                  <a:gd name="T16" fmla="*/ 14 w 39"/>
                  <a:gd name="T17" fmla="*/ 6 h 113"/>
                  <a:gd name="T18" fmla="*/ 17 w 39"/>
                  <a:gd name="T19" fmla="*/ 10 h 113"/>
                  <a:gd name="T20" fmla="*/ 24 w 39"/>
                  <a:gd name="T21" fmla="*/ 41 h 113"/>
                  <a:gd name="T22" fmla="*/ 37 w 39"/>
                  <a:gd name="T23" fmla="*/ 103 h 113"/>
                  <a:gd name="T24" fmla="*/ 39 w 39"/>
                  <a:gd name="T2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" h="113">
                    <a:moveTo>
                      <a:pt x="39" y="113"/>
                    </a:moveTo>
                    <a:cubicBezTo>
                      <a:pt x="36" y="111"/>
                      <a:pt x="34" y="110"/>
                      <a:pt x="31" y="109"/>
                    </a:cubicBezTo>
                    <a:cubicBezTo>
                      <a:pt x="29" y="108"/>
                      <a:pt x="26" y="108"/>
                      <a:pt x="24" y="107"/>
                    </a:cubicBezTo>
                    <a:cubicBezTo>
                      <a:pt x="23" y="107"/>
                      <a:pt x="22" y="105"/>
                      <a:pt x="21" y="103"/>
                    </a:cubicBezTo>
                    <a:cubicBezTo>
                      <a:pt x="20" y="97"/>
                      <a:pt x="18" y="90"/>
                      <a:pt x="17" y="83"/>
                    </a:cubicBezTo>
                    <a:cubicBezTo>
                      <a:pt x="11" y="58"/>
                      <a:pt x="6" y="33"/>
                      <a:pt x="0" y="8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1"/>
                      <a:pt x="2" y="0"/>
                      <a:pt x="4" y="1"/>
                    </a:cubicBezTo>
                    <a:cubicBezTo>
                      <a:pt x="7" y="4"/>
                      <a:pt x="10" y="5"/>
                      <a:pt x="14" y="6"/>
                    </a:cubicBezTo>
                    <a:cubicBezTo>
                      <a:pt x="16" y="6"/>
                      <a:pt x="17" y="8"/>
                      <a:pt x="17" y="10"/>
                    </a:cubicBezTo>
                    <a:cubicBezTo>
                      <a:pt x="19" y="20"/>
                      <a:pt x="22" y="31"/>
                      <a:pt x="24" y="41"/>
                    </a:cubicBezTo>
                    <a:cubicBezTo>
                      <a:pt x="28" y="62"/>
                      <a:pt x="33" y="83"/>
                      <a:pt x="37" y="103"/>
                    </a:cubicBezTo>
                    <a:cubicBezTo>
                      <a:pt x="38" y="106"/>
                      <a:pt x="38" y="109"/>
                      <a:pt x="39" y="1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Freeform 799"/>
              <p:cNvSpPr>
                <a:spLocks/>
              </p:cNvSpPr>
              <p:nvPr/>
            </p:nvSpPr>
            <p:spPr bwMode="auto">
              <a:xfrm>
                <a:off x="21436043" y="17955046"/>
                <a:ext cx="388157" cy="465149"/>
              </a:xfrm>
              <a:custGeom>
                <a:avLst/>
                <a:gdLst>
                  <a:gd name="T0" fmla="*/ 42 w 51"/>
                  <a:gd name="T1" fmla="*/ 0 h 61"/>
                  <a:gd name="T2" fmla="*/ 44 w 51"/>
                  <a:gd name="T3" fmla="*/ 12 h 61"/>
                  <a:gd name="T4" fmla="*/ 50 w 51"/>
                  <a:gd name="T5" fmla="*/ 50 h 61"/>
                  <a:gd name="T6" fmla="*/ 39 w 51"/>
                  <a:gd name="T7" fmla="*/ 59 h 61"/>
                  <a:gd name="T8" fmla="*/ 4 w 51"/>
                  <a:gd name="T9" fmla="*/ 44 h 61"/>
                  <a:gd name="T10" fmla="*/ 1 w 51"/>
                  <a:gd name="T11" fmla="*/ 40 h 61"/>
                  <a:gd name="T12" fmla="*/ 6 w 51"/>
                  <a:gd name="T13" fmla="*/ 28 h 61"/>
                  <a:gd name="T14" fmla="*/ 37 w 51"/>
                  <a:gd name="T15" fmla="*/ 4 h 61"/>
                  <a:gd name="T16" fmla="*/ 42 w 51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61">
                    <a:moveTo>
                      <a:pt x="42" y="0"/>
                    </a:moveTo>
                    <a:cubicBezTo>
                      <a:pt x="43" y="5"/>
                      <a:pt x="44" y="9"/>
                      <a:pt x="44" y="12"/>
                    </a:cubicBezTo>
                    <a:cubicBezTo>
                      <a:pt x="46" y="25"/>
                      <a:pt x="48" y="38"/>
                      <a:pt x="50" y="50"/>
                    </a:cubicBezTo>
                    <a:cubicBezTo>
                      <a:pt x="51" y="56"/>
                      <a:pt x="45" y="61"/>
                      <a:pt x="39" y="59"/>
                    </a:cubicBezTo>
                    <a:cubicBezTo>
                      <a:pt x="27" y="54"/>
                      <a:pt x="16" y="49"/>
                      <a:pt x="4" y="44"/>
                    </a:cubicBezTo>
                    <a:cubicBezTo>
                      <a:pt x="2" y="43"/>
                      <a:pt x="2" y="41"/>
                      <a:pt x="1" y="40"/>
                    </a:cubicBezTo>
                    <a:cubicBezTo>
                      <a:pt x="0" y="34"/>
                      <a:pt x="2" y="31"/>
                      <a:pt x="6" y="28"/>
                    </a:cubicBezTo>
                    <a:cubicBezTo>
                      <a:pt x="17" y="20"/>
                      <a:pt x="27" y="12"/>
                      <a:pt x="37" y="4"/>
                    </a:cubicBezTo>
                    <a:cubicBezTo>
                      <a:pt x="39" y="3"/>
                      <a:pt x="40" y="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00"/>
              <p:cNvSpPr>
                <a:spLocks/>
              </p:cNvSpPr>
              <p:nvPr/>
            </p:nvSpPr>
            <p:spPr bwMode="auto">
              <a:xfrm>
                <a:off x="23221233" y="16735284"/>
                <a:ext cx="358042" cy="503633"/>
              </a:xfrm>
              <a:custGeom>
                <a:avLst/>
                <a:gdLst>
                  <a:gd name="T0" fmla="*/ 0 w 47"/>
                  <a:gd name="T1" fmla="*/ 6 h 66"/>
                  <a:gd name="T2" fmla="*/ 7 w 47"/>
                  <a:gd name="T3" fmla="*/ 2 h 66"/>
                  <a:gd name="T4" fmla="*/ 25 w 47"/>
                  <a:gd name="T5" fmla="*/ 11 h 66"/>
                  <a:gd name="T6" fmla="*/ 38 w 47"/>
                  <a:gd name="T7" fmla="*/ 28 h 66"/>
                  <a:gd name="T8" fmla="*/ 46 w 47"/>
                  <a:gd name="T9" fmla="*/ 55 h 66"/>
                  <a:gd name="T10" fmla="*/ 44 w 47"/>
                  <a:gd name="T11" fmla="*/ 61 h 66"/>
                  <a:gd name="T12" fmla="*/ 34 w 47"/>
                  <a:gd name="T13" fmla="*/ 62 h 66"/>
                  <a:gd name="T14" fmla="*/ 15 w 47"/>
                  <a:gd name="T15" fmla="*/ 52 h 66"/>
                  <a:gd name="T16" fmla="*/ 12 w 47"/>
                  <a:gd name="T17" fmla="*/ 47 h 66"/>
                  <a:gd name="T18" fmla="*/ 1 w 47"/>
                  <a:gd name="T19" fmla="*/ 8 h 66"/>
                  <a:gd name="T20" fmla="*/ 0 w 47"/>
                  <a:gd name="T21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66">
                    <a:moveTo>
                      <a:pt x="0" y="6"/>
                    </a:moveTo>
                    <a:cubicBezTo>
                      <a:pt x="0" y="2"/>
                      <a:pt x="4" y="0"/>
                      <a:pt x="7" y="2"/>
                    </a:cubicBezTo>
                    <a:cubicBezTo>
                      <a:pt x="13" y="5"/>
                      <a:pt x="19" y="9"/>
                      <a:pt x="25" y="11"/>
                    </a:cubicBezTo>
                    <a:cubicBezTo>
                      <a:pt x="32" y="15"/>
                      <a:pt x="36" y="20"/>
                      <a:pt x="38" y="28"/>
                    </a:cubicBezTo>
                    <a:cubicBezTo>
                      <a:pt x="40" y="37"/>
                      <a:pt x="43" y="46"/>
                      <a:pt x="46" y="55"/>
                    </a:cubicBezTo>
                    <a:cubicBezTo>
                      <a:pt x="47" y="57"/>
                      <a:pt x="46" y="59"/>
                      <a:pt x="44" y="61"/>
                    </a:cubicBezTo>
                    <a:cubicBezTo>
                      <a:pt x="38" y="65"/>
                      <a:pt x="40" y="66"/>
                      <a:pt x="34" y="62"/>
                    </a:cubicBezTo>
                    <a:cubicBezTo>
                      <a:pt x="27" y="59"/>
                      <a:pt x="22" y="55"/>
                      <a:pt x="15" y="52"/>
                    </a:cubicBezTo>
                    <a:cubicBezTo>
                      <a:pt x="13" y="51"/>
                      <a:pt x="12" y="50"/>
                      <a:pt x="12" y="47"/>
                    </a:cubicBezTo>
                    <a:cubicBezTo>
                      <a:pt x="8" y="34"/>
                      <a:pt x="4" y="21"/>
                      <a:pt x="1" y="8"/>
                    </a:cubicBezTo>
                    <a:cubicBezTo>
                      <a:pt x="0" y="7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801"/>
              <p:cNvSpPr>
                <a:spLocks/>
              </p:cNvSpPr>
              <p:nvPr/>
            </p:nvSpPr>
            <p:spPr bwMode="auto">
              <a:xfrm>
                <a:off x="24121357" y="20889837"/>
                <a:ext cx="336292" cy="578927"/>
              </a:xfrm>
              <a:custGeom>
                <a:avLst/>
                <a:gdLst>
                  <a:gd name="T0" fmla="*/ 0 w 44"/>
                  <a:gd name="T1" fmla="*/ 76 h 76"/>
                  <a:gd name="T2" fmla="*/ 1 w 44"/>
                  <a:gd name="T3" fmla="*/ 64 h 76"/>
                  <a:gd name="T4" fmla="*/ 4 w 44"/>
                  <a:gd name="T5" fmla="*/ 41 h 76"/>
                  <a:gd name="T6" fmla="*/ 10 w 44"/>
                  <a:gd name="T7" fmla="*/ 34 h 76"/>
                  <a:gd name="T8" fmla="*/ 26 w 44"/>
                  <a:gd name="T9" fmla="*/ 9 h 76"/>
                  <a:gd name="T10" fmla="*/ 32 w 44"/>
                  <a:gd name="T11" fmla="*/ 0 h 76"/>
                  <a:gd name="T12" fmla="*/ 33 w 44"/>
                  <a:gd name="T13" fmla="*/ 3 h 76"/>
                  <a:gd name="T14" fmla="*/ 43 w 44"/>
                  <a:gd name="T15" fmla="*/ 35 h 76"/>
                  <a:gd name="T16" fmla="*/ 40 w 44"/>
                  <a:gd name="T17" fmla="*/ 43 h 76"/>
                  <a:gd name="T18" fmla="*/ 34 w 44"/>
                  <a:gd name="T19" fmla="*/ 57 h 76"/>
                  <a:gd name="T20" fmla="*/ 31 w 44"/>
                  <a:gd name="T21" fmla="*/ 63 h 76"/>
                  <a:gd name="T22" fmla="*/ 4 w 44"/>
                  <a:gd name="T23" fmla="*/ 75 h 76"/>
                  <a:gd name="T24" fmla="*/ 0 w 44"/>
                  <a:gd name="T25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76">
                    <a:moveTo>
                      <a:pt x="0" y="76"/>
                    </a:moveTo>
                    <a:cubicBezTo>
                      <a:pt x="0" y="72"/>
                      <a:pt x="1" y="68"/>
                      <a:pt x="1" y="64"/>
                    </a:cubicBezTo>
                    <a:cubicBezTo>
                      <a:pt x="2" y="56"/>
                      <a:pt x="3" y="49"/>
                      <a:pt x="4" y="41"/>
                    </a:cubicBezTo>
                    <a:cubicBezTo>
                      <a:pt x="4" y="36"/>
                      <a:pt x="4" y="36"/>
                      <a:pt x="10" y="34"/>
                    </a:cubicBezTo>
                    <a:cubicBezTo>
                      <a:pt x="21" y="32"/>
                      <a:pt x="29" y="18"/>
                      <a:pt x="26" y="9"/>
                    </a:cubicBezTo>
                    <a:cubicBezTo>
                      <a:pt x="25" y="3"/>
                      <a:pt x="25" y="3"/>
                      <a:pt x="32" y="0"/>
                    </a:cubicBezTo>
                    <a:cubicBezTo>
                      <a:pt x="32" y="1"/>
                      <a:pt x="33" y="2"/>
                      <a:pt x="33" y="3"/>
                    </a:cubicBezTo>
                    <a:cubicBezTo>
                      <a:pt x="36" y="14"/>
                      <a:pt x="39" y="24"/>
                      <a:pt x="43" y="35"/>
                    </a:cubicBezTo>
                    <a:cubicBezTo>
                      <a:pt x="44" y="40"/>
                      <a:pt x="44" y="40"/>
                      <a:pt x="40" y="43"/>
                    </a:cubicBezTo>
                    <a:cubicBezTo>
                      <a:pt x="35" y="46"/>
                      <a:pt x="34" y="51"/>
                      <a:pt x="34" y="57"/>
                    </a:cubicBezTo>
                    <a:cubicBezTo>
                      <a:pt x="34" y="61"/>
                      <a:pt x="34" y="61"/>
                      <a:pt x="31" y="63"/>
                    </a:cubicBezTo>
                    <a:cubicBezTo>
                      <a:pt x="22" y="67"/>
                      <a:pt x="13" y="71"/>
                      <a:pt x="4" y="75"/>
                    </a:cubicBezTo>
                    <a:cubicBezTo>
                      <a:pt x="3" y="76"/>
                      <a:pt x="2" y="76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802"/>
              <p:cNvSpPr>
                <a:spLocks/>
              </p:cNvSpPr>
              <p:nvPr/>
            </p:nvSpPr>
            <p:spPr bwMode="auto">
              <a:xfrm>
                <a:off x="22122011" y="19807277"/>
                <a:ext cx="351349" cy="495267"/>
              </a:xfrm>
              <a:custGeom>
                <a:avLst/>
                <a:gdLst>
                  <a:gd name="T0" fmla="*/ 10 w 46"/>
                  <a:gd name="T1" fmla="*/ 65 h 65"/>
                  <a:gd name="T2" fmla="*/ 0 w 46"/>
                  <a:gd name="T3" fmla="*/ 0 h 65"/>
                  <a:gd name="T4" fmla="*/ 2 w 46"/>
                  <a:gd name="T5" fmla="*/ 0 h 65"/>
                  <a:gd name="T6" fmla="*/ 39 w 46"/>
                  <a:gd name="T7" fmla="*/ 13 h 65"/>
                  <a:gd name="T8" fmla="*/ 43 w 46"/>
                  <a:gd name="T9" fmla="*/ 19 h 65"/>
                  <a:gd name="T10" fmla="*/ 43 w 46"/>
                  <a:gd name="T11" fmla="*/ 21 h 65"/>
                  <a:gd name="T12" fmla="*/ 42 w 46"/>
                  <a:gd name="T13" fmla="*/ 30 h 65"/>
                  <a:gd name="T14" fmla="*/ 21 w 46"/>
                  <a:gd name="T15" fmla="*/ 53 h 65"/>
                  <a:gd name="T16" fmla="*/ 12 w 46"/>
                  <a:gd name="T17" fmla="*/ 63 h 65"/>
                  <a:gd name="T18" fmla="*/ 10 w 46"/>
                  <a:gd name="T1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6" h="65">
                    <a:moveTo>
                      <a:pt x="10" y="65"/>
                    </a:moveTo>
                    <a:cubicBezTo>
                      <a:pt x="8" y="60"/>
                      <a:pt x="0" y="6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4" y="4"/>
                      <a:pt x="26" y="9"/>
                      <a:pt x="39" y="13"/>
                    </a:cubicBezTo>
                    <a:cubicBezTo>
                      <a:pt x="41" y="14"/>
                      <a:pt x="43" y="16"/>
                      <a:pt x="43" y="19"/>
                    </a:cubicBezTo>
                    <a:cubicBezTo>
                      <a:pt x="43" y="20"/>
                      <a:pt x="43" y="20"/>
                      <a:pt x="43" y="21"/>
                    </a:cubicBezTo>
                    <a:cubicBezTo>
                      <a:pt x="46" y="25"/>
                      <a:pt x="44" y="27"/>
                      <a:pt x="42" y="30"/>
                    </a:cubicBezTo>
                    <a:cubicBezTo>
                      <a:pt x="35" y="38"/>
                      <a:pt x="28" y="45"/>
                      <a:pt x="21" y="53"/>
                    </a:cubicBezTo>
                    <a:cubicBezTo>
                      <a:pt x="18" y="56"/>
                      <a:pt x="15" y="60"/>
                      <a:pt x="12" y="63"/>
                    </a:cubicBezTo>
                    <a:cubicBezTo>
                      <a:pt x="12" y="64"/>
                      <a:pt x="11" y="64"/>
                      <a:pt x="10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03"/>
              <p:cNvSpPr>
                <a:spLocks/>
              </p:cNvSpPr>
              <p:nvPr/>
            </p:nvSpPr>
            <p:spPr bwMode="auto">
              <a:xfrm>
                <a:off x="19940298" y="20287485"/>
                <a:ext cx="450062" cy="381489"/>
              </a:xfrm>
              <a:custGeom>
                <a:avLst/>
                <a:gdLst>
                  <a:gd name="T0" fmla="*/ 10 w 59"/>
                  <a:gd name="T1" fmla="*/ 50 h 50"/>
                  <a:gd name="T2" fmla="*/ 0 w 59"/>
                  <a:gd name="T3" fmla="*/ 13 h 50"/>
                  <a:gd name="T4" fmla="*/ 11 w 59"/>
                  <a:gd name="T5" fmla="*/ 2 h 50"/>
                  <a:gd name="T6" fmla="*/ 15 w 59"/>
                  <a:gd name="T7" fmla="*/ 2 h 50"/>
                  <a:gd name="T8" fmla="*/ 34 w 59"/>
                  <a:gd name="T9" fmla="*/ 8 h 50"/>
                  <a:gd name="T10" fmla="*/ 52 w 59"/>
                  <a:gd name="T11" fmla="*/ 13 h 50"/>
                  <a:gd name="T12" fmla="*/ 56 w 59"/>
                  <a:gd name="T13" fmla="*/ 15 h 50"/>
                  <a:gd name="T14" fmla="*/ 56 w 59"/>
                  <a:gd name="T15" fmla="*/ 21 h 50"/>
                  <a:gd name="T16" fmla="*/ 51 w 59"/>
                  <a:gd name="T17" fmla="*/ 24 h 50"/>
                  <a:gd name="T18" fmla="*/ 14 w 59"/>
                  <a:gd name="T19" fmla="*/ 48 h 50"/>
                  <a:gd name="T20" fmla="*/ 10 w 59"/>
                  <a:gd name="T21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0">
                    <a:moveTo>
                      <a:pt x="10" y="50"/>
                    </a:moveTo>
                    <a:cubicBezTo>
                      <a:pt x="7" y="37"/>
                      <a:pt x="3" y="25"/>
                      <a:pt x="0" y="13"/>
                    </a:cubicBezTo>
                    <a:cubicBezTo>
                      <a:pt x="4" y="9"/>
                      <a:pt x="8" y="6"/>
                      <a:pt x="11" y="2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22" y="4"/>
                      <a:pt x="28" y="6"/>
                      <a:pt x="34" y="8"/>
                    </a:cubicBezTo>
                    <a:cubicBezTo>
                      <a:pt x="40" y="9"/>
                      <a:pt x="46" y="11"/>
                      <a:pt x="52" y="13"/>
                    </a:cubicBezTo>
                    <a:cubicBezTo>
                      <a:pt x="53" y="14"/>
                      <a:pt x="55" y="14"/>
                      <a:pt x="56" y="15"/>
                    </a:cubicBezTo>
                    <a:cubicBezTo>
                      <a:pt x="58" y="16"/>
                      <a:pt x="59" y="19"/>
                      <a:pt x="56" y="21"/>
                    </a:cubicBezTo>
                    <a:cubicBezTo>
                      <a:pt x="55" y="22"/>
                      <a:pt x="53" y="23"/>
                      <a:pt x="51" y="24"/>
                    </a:cubicBezTo>
                    <a:cubicBezTo>
                      <a:pt x="39" y="32"/>
                      <a:pt x="27" y="40"/>
                      <a:pt x="14" y="48"/>
                    </a:cubicBezTo>
                    <a:cubicBezTo>
                      <a:pt x="13" y="49"/>
                      <a:pt x="12" y="49"/>
                      <a:pt x="10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804"/>
              <p:cNvSpPr>
                <a:spLocks/>
              </p:cNvSpPr>
              <p:nvPr/>
            </p:nvSpPr>
            <p:spPr bwMode="auto">
              <a:xfrm>
                <a:off x="23075674" y="17566864"/>
                <a:ext cx="435004" cy="418300"/>
              </a:xfrm>
              <a:custGeom>
                <a:avLst/>
                <a:gdLst>
                  <a:gd name="T0" fmla="*/ 43 w 57"/>
                  <a:gd name="T1" fmla="*/ 0 h 55"/>
                  <a:gd name="T2" fmla="*/ 44 w 57"/>
                  <a:gd name="T3" fmla="*/ 2 h 55"/>
                  <a:gd name="T4" fmla="*/ 56 w 57"/>
                  <a:gd name="T5" fmla="*/ 47 h 55"/>
                  <a:gd name="T6" fmla="*/ 54 w 57"/>
                  <a:gd name="T7" fmla="*/ 53 h 55"/>
                  <a:gd name="T8" fmla="*/ 49 w 57"/>
                  <a:gd name="T9" fmla="*/ 54 h 55"/>
                  <a:gd name="T10" fmla="*/ 13 w 57"/>
                  <a:gd name="T11" fmla="*/ 36 h 55"/>
                  <a:gd name="T12" fmla="*/ 4 w 57"/>
                  <a:gd name="T13" fmla="*/ 32 h 55"/>
                  <a:gd name="T14" fmla="*/ 0 w 57"/>
                  <a:gd name="T15" fmla="*/ 30 h 55"/>
                  <a:gd name="T16" fmla="*/ 43 w 57"/>
                  <a:gd name="T1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55">
                    <a:moveTo>
                      <a:pt x="43" y="0"/>
                    </a:moveTo>
                    <a:cubicBezTo>
                      <a:pt x="43" y="1"/>
                      <a:pt x="43" y="2"/>
                      <a:pt x="44" y="2"/>
                    </a:cubicBezTo>
                    <a:cubicBezTo>
                      <a:pt x="48" y="17"/>
                      <a:pt x="52" y="32"/>
                      <a:pt x="56" y="47"/>
                    </a:cubicBezTo>
                    <a:cubicBezTo>
                      <a:pt x="57" y="50"/>
                      <a:pt x="57" y="52"/>
                      <a:pt x="54" y="53"/>
                    </a:cubicBezTo>
                    <a:cubicBezTo>
                      <a:pt x="53" y="54"/>
                      <a:pt x="51" y="55"/>
                      <a:pt x="49" y="54"/>
                    </a:cubicBezTo>
                    <a:cubicBezTo>
                      <a:pt x="37" y="48"/>
                      <a:pt x="25" y="42"/>
                      <a:pt x="13" y="36"/>
                    </a:cubicBezTo>
                    <a:cubicBezTo>
                      <a:pt x="10" y="35"/>
                      <a:pt x="7" y="33"/>
                      <a:pt x="4" y="32"/>
                    </a:cubicBezTo>
                    <a:cubicBezTo>
                      <a:pt x="3" y="31"/>
                      <a:pt x="2" y="30"/>
                      <a:pt x="0" y="30"/>
                    </a:cubicBezTo>
                    <a:cubicBezTo>
                      <a:pt x="2" y="27"/>
                      <a:pt x="37" y="2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805"/>
              <p:cNvSpPr>
                <a:spLocks/>
              </p:cNvSpPr>
              <p:nvPr/>
            </p:nvSpPr>
            <p:spPr bwMode="auto">
              <a:xfrm>
                <a:off x="21389197" y="18405137"/>
                <a:ext cx="321234" cy="465149"/>
              </a:xfrm>
              <a:custGeom>
                <a:avLst/>
                <a:gdLst>
                  <a:gd name="T0" fmla="*/ 0 w 42"/>
                  <a:gd name="T1" fmla="*/ 0 h 61"/>
                  <a:gd name="T2" fmla="*/ 4 w 42"/>
                  <a:gd name="T3" fmla="*/ 1 h 61"/>
                  <a:gd name="T4" fmla="*/ 36 w 42"/>
                  <a:gd name="T5" fmla="*/ 13 h 61"/>
                  <a:gd name="T6" fmla="*/ 40 w 42"/>
                  <a:gd name="T7" fmla="*/ 20 h 61"/>
                  <a:gd name="T8" fmla="*/ 41 w 42"/>
                  <a:gd name="T9" fmla="*/ 29 h 61"/>
                  <a:gd name="T10" fmla="*/ 40 w 42"/>
                  <a:gd name="T11" fmla="*/ 36 h 61"/>
                  <a:gd name="T12" fmla="*/ 21 w 42"/>
                  <a:gd name="T13" fmla="*/ 50 h 61"/>
                  <a:gd name="T14" fmla="*/ 9 w 42"/>
                  <a:gd name="T15" fmla="*/ 61 h 61"/>
                  <a:gd name="T16" fmla="*/ 0 w 42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1">
                    <a:moveTo>
                      <a:pt x="0" y="0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15" y="5"/>
                      <a:pt x="25" y="9"/>
                      <a:pt x="36" y="13"/>
                    </a:cubicBezTo>
                    <a:cubicBezTo>
                      <a:pt x="39" y="14"/>
                      <a:pt x="40" y="16"/>
                      <a:pt x="40" y="20"/>
                    </a:cubicBezTo>
                    <a:cubicBezTo>
                      <a:pt x="40" y="23"/>
                      <a:pt x="40" y="26"/>
                      <a:pt x="41" y="29"/>
                    </a:cubicBezTo>
                    <a:cubicBezTo>
                      <a:pt x="42" y="32"/>
                      <a:pt x="42" y="34"/>
                      <a:pt x="40" y="36"/>
                    </a:cubicBezTo>
                    <a:cubicBezTo>
                      <a:pt x="33" y="40"/>
                      <a:pt x="27" y="45"/>
                      <a:pt x="21" y="50"/>
                    </a:cubicBezTo>
                    <a:cubicBezTo>
                      <a:pt x="17" y="54"/>
                      <a:pt x="13" y="57"/>
                      <a:pt x="9" y="61"/>
                    </a:cubicBezTo>
                    <a:cubicBezTo>
                      <a:pt x="7" y="56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806"/>
              <p:cNvSpPr>
                <a:spLocks/>
              </p:cNvSpPr>
              <p:nvPr/>
            </p:nvSpPr>
            <p:spPr bwMode="auto">
              <a:xfrm>
                <a:off x="18519843" y="21788344"/>
                <a:ext cx="711064" cy="885122"/>
              </a:xfrm>
              <a:custGeom>
                <a:avLst/>
                <a:gdLst>
                  <a:gd name="T0" fmla="*/ 0 w 93"/>
                  <a:gd name="T1" fmla="*/ 0 h 116"/>
                  <a:gd name="T2" fmla="*/ 3 w 93"/>
                  <a:gd name="T3" fmla="*/ 1 h 116"/>
                  <a:gd name="T4" fmla="*/ 6 w 93"/>
                  <a:gd name="T5" fmla="*/ 4 h 116"/>
                  <a:gd name="T6" fmla="*/ 65 w 93"/>
                  <a:gd name="T7" fmla="*/ 78 h 116"/>
                  <a:gd name="T8" fmla="*/ 91 w 93"/>
                  <a:gd name="T9" fmla="*/ 112 h 116"/>
                  <a:gd name="T10" fmla="*/ 93 w 93"/>
                  <a:gd name="T11" fmla="*/ 115 h 116"/>
                  <a:gd name="T12" fmla="*/ 89 w 93"/>
                  <a:gd name="T13" fmla="*/ 114 h 116"/>
                  <a:gd name="T14" fmla="*/ 85 w 93"/>
                  <a:gd name="T15" fmla="*/ 109 h 116"/>
                  <a:gd name="T16" fmla="*/ 68 w 93"/>
                  <a:gd name="T17" fmla="*/ 105 h 116"/>
                  <a:gd name="T18" fmla="*/ 59 w 93"/>
                  <a:gd name="T19" fmla="*/ 101 h 116"/>
                  <a:gd name="T20" fmla="*/ 2 w 93"/>
                  <a:gd name="T21" fmla="*/ 4 h 116"/>
                  <a:gd name="T22" fmla="*/ 0 w 93"/>
                  <a:gd name="T2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16">
                    <a:moveTo>
                      <a:pt x="0" y="0"/>
                    </a:moveTo>
                    <a:cubicBezTo>
                      <a:pt x="2" y="0"/>
                      <a:pt x="3" y="0"/>
                      <a:pt x="3" y="1"/>
                    </a:cubicBezTo>
                    <a:cubicBezTo>
                      <a:pt x="4" y="2"/>
                      <a:pt x="5" y="3"/>
                      <a:pt x="6" y="4"/>
                    </a:cubicBezTo>
                    <a:cubicBezTo>
                      <a:pt x="26" y="29"/>
                      <a:pt x="45" y="53"/>
                      <a:pt x="65" y="78"/>
                    </a:cubicBezTo>
                    <a:cubicBezTo>
                      <a:pt x="73" y="89"/>
                      <a:pt x="82" y="101"/>
                      <a:pt x="91" y="112"/>
                    </a:cubicBezTo>
                    <a:cubicBezTo>
                      <a:pt x="92" y="113"/>
                      <a:pt x="92" y="114"/>
                      <a:pt x="93" y="115"/>
                    </a:cubicBezTo>
                    <a:cubicBezTo>
                      <a:pt x="91" y="116"/>
                      <a:pt x="90" y="116"/>
                      <a:pt x="89" y="114"/>
                    </a:cubicBezTo>
                    <a:cubicBezTo>
                      <a:pt x="88" y="113"/>
                      <a:pt x="86" y="111"/>
                      <a:pt x="85" y="109"/>
                    </a:cubicBezTo>
                    <a:cubicBezTo>
                      <a:pt x="80" y="105"/>
                      <a:pt x="74" y="104"/>
                      <a:pt x="68" y="105"/>
                    </a:cubicBezTo>
                    <a:cubicBezTo>
                      <a:pt x="64" y="106"/>
                      <a:pt x="61" y="104"/>
                      <a:pt x="59" y="101"/>
                    </a:cubicBezTo>
                    <a:cubicBezTo>
                      <a:pt x="40" y="68"/>
                      <a:pt x="21" y="36"/>
                      <a:pt x="2" y="4"/>
                    </a:cubicBezTo>
                    <a:cubicBezTo>
                      <a:pt x="1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807"/>
              <p:cNvSpPr>
                <a:spLocks/>
              </p:cNvSpPr>
              <p:nvPr/>
            </p:nvSpPr>
            <p:spPr bwMode="auto">
              <a:xfrm>
                <a:off x="19696027" y="17361061"/>
                <a:ext cx="351349" cy="418300"/>
              </a:xfrm>
              <a:custGeom>
                <a:avLst/>
                <a:gdLst>
                  <a:gd name="T0" fmla="*/ 34 w 46"/>
                  <a:gd name="T1" fmla="*/ 0 h 55"/>
                  <a:gd name="T2" fmla="*/ 38 w 46"/>
                  <a:gd name="T3" fmla="*/ 12 h 55"/>
                  <a:gd name="T4" fmla="*/ 45 w 46"/>
                  <a:gd name="T5" fmla="*/ 44 h 55"/>
                  <a:gd name="T6" fmla="*/ 43 w 46"/>
                  <a:gd name="T7" fmla="*/ 50 h 55"/>
                  <a:gd name="T8" fmla="*/ 42 w 46"/>
                  <a:gd name="T9" fmla="*/ 51 h 55"/>
                  <a:gd name="T10" fmla="*/ 33 w 46"/>
                  <a:gd name="T11" fmla="*/ 53 h 55"/>
                  <a:gd name="T12" fmla="*/ 7 w 46"/>
                  <a:gd name="T13" fmla="*/ 43 h 55"/>
                  <a:gd name="T14" fmla="*/ 3 w 46"/>
                  <a:gd name="T15" fmla="*/ 37 h 55"/>
                  <a:gd name="T16" fmla="*/ 1 w 46"/>
                  <a:gd name="T17" fmla="*/ 29 h 55"/>
                  <a:gd name="T18" fmla="*/ 4 w 46"/>
                  <a:gd name="T19" fmla="*/ 22 h 55"/>
                  <a:gd name="T20" fmla="*/ 26 w 46"/>
                  <a:gd name="T21" fmla="*/ 6 h 55"/>
                  <a:gd name="T22" fmla="*/ 34 w 46"/>
                  <a:gd name="T2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6" h="55">
                    <a:moveTo>
                      <a:pt x="34" y="0"/>
                    </a:moveTo>
                    <a:cubicBezTo>
                      <a:pt x="36" y="5"/>
                      <a:pt x="37" y="9"/>
                      <a:pt x="38" y="12"/>
                    </a:cubicBezTo>
                    <a:cubicBezTo>
                      <a:pt x="40" y="23"/>
                      <a:pt x="43" y="33"/>
                      <a:pt x="45" y="44"/>
                    </a:cubicBezTo>
                    <a:cubicBezTo>
                      <a:pt x="46" y="46"/>
                      <a:pt x="46" y="49"/>
                      <a:pt x="43" y="50"/>
                    </a:cubicBezTo>
                    <a:cubicBezTo>
                      <a:pt x="43" y="50"/>
                      <a:pt x="43" y="51"/>
                      <a:pt x="42" y="51"/>
                    </a:cubicBezTo>
                    <a:cubicBezTo>
                      <a:pt x="38" y="55"/>
                      <a:pt x="38" y="55"/>
                      <a:pt x="33" y="53"/>
                    </a:cubicBezTo>
                    <a:cubicBezTo>
                      <a:pt x="24" y="50"/>
                      <a:pt x="15" y="46"/>
                      <a:pt x="7" y="43"/>
                    </a:cubicBezTo>
                    <a:cubicBezTo>
                      <a:pt x="3" y="41"/>
                      <a:pt x="3" y="41"/>
                      <a:pt x="3" y="37"/>
                    </a:cubicBezTo>
                    <a:cubicBezTo>
                      <a:pt x="3" y="34"/>
                      <a:pt x="2" y="32"/>
                      <a:pt x="1" y="29"/>
                    </a:cubicBezTo>
                    <a:cubicBezTo>
                      <a:pt x="0" y="25"/>
                      <a:pt x="0" y="25"/>
                      <a:pt x="4" y="22"/>
                    </a:cubicBezTo>
                    <a:cubicBezTo>
                      <a:pt x="11" y="17"/>
                      <a:pt x="19" y="11"/>
                      <a:pt x="26" y="6"/>
                    </a:cubicBezTo>
                    <a:cubicBezTo>
                      <a:pt x="29" y="4"/>
                      <a:pt x="31" y="2"/>
                      <a:pt x="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808"/>
              <p:cNvSpPr>
                <a:spLocks/>
              </p:cNvSpPr>
              <p:nvPr/>
            </p:nvSpPr>
            <p:spPr bwMode="auto">
              <a:xfrm>
                <a:off x="24747093" y="17078290"/>
                <a:ext cx="252637" cy="990534"/>
              </a:xfrm>
              <a:custGeom>
                <a:avLst/>
                <a:gdLst>
                  <a:gd name="T0" fmla="*/ 31 w 33"/>
                  <a:gd name="T1" fmla="*/ 130 h 130"/>
                  <a:gd name="T2" fmla="*/ 28 w 33"/>
                  <a:gd name="T3" fmla="*/ 127 h 130"/>
                  <a:gd name="T4" fmla="*/ 13 w 33"/>
                  <a:gd name="T5" fmla="*/ 108 h 130"/>
                  <a:gd name="T6" fmla="*/ 10 w 33"/>
                  <a:gd name="T7" fmla="*/ 101 h 130"/>
                  <a:gd name="T8" fmla="*/ 5 w 33"/>
                  <a:gd name="T9" fmla="*/ 52 h 130"/>
                  <a:gd name="T10" fmla="*/ 1 w 33"/>
                  <a:gd name="T11" fmla="*/ 20 h 130"/>
                  <a:gd name="T12" fmla="*/ 0 w 33"/>
                  <a:gd name="T13" fmla="*/ 4 h 130"/>
                  <a:gd name="T14" fmla="*/ 0 w 33"/>
                  <a:gd name="T15" fmla="*/ 0 h 130"/>
                  <a:gd name="T16" fmla="*/ 2 w 33"/>
                  <a:gd name="T17" fmla="*/ 2 h 130"/>
                  <a:gd name="T18" fmla="*/ 9 w 33"/>
                  <a:gd name="T19" fmla="*/ 19 h 130"/>
                  <a:gd name="T20" fmla="*/ 18 w 33"/>
                  <a:gd name="T21" fmla="*/ 52 h 130"/>
                  <a:gd name="T22" fmla="*/ 32 w 33"/>
                  <a:gd name="T23" fmla="*/ 123 h 130"/>
                  <a:gd name="T24" fmla="*/ 33 w 33"/>
                  <a:gd name="T25" fmla="*/ 129 h 130"/>
                  <a:gd name="T26" fmla="*/ 31 w 33"/>
                  <a:gd name="T27" fmla="*/ 13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" h="130">
                    <a:moveTo>
                      <a:pt x="31" y="130"/>
                    </a:moveTo>
                    <a:cubicBezTo>
                      <a:pt x="30" y="129"/>
                      <a:pt x="29" y="128"/>
                      <a:pt x="28" y="127"/>
                    </a:cubicBezTo>
                    <a:cubicBezTo>
                      <a:pt x="23" y="121"/>
                      <a:pt x="18" y="114"/>
                      <a:pt x="13" y="108"/>
                    </a:cubicBezTo>
                    <a:cubicBezTo>
                      <a:pt x="11" y="106"/>
                      <a:pt x="10" y="104"/>
                      <a:pt x="10" y="101"/>
                    </a:cubicBezTo>
                    <a:cubicBezTo>
                      <a:pt x="8" y="85"/>
                      <a:pt x="7" y="68"/>
                      <a:pt x="5" y="52"/>
                    </a:cubicBezTo>
                    <a:cubicBezTo>
                      <a:pt x="4" y="41"/>
                      <a:pt x="3" y="30"/>
                      <a:pt x="1" y="20"/>
                    </a:cubicBezTo>
                    <a:cubicBezTo>
                      <a:pt x="1" y="14"/>
                      <a:pt x="0" y="9"/>
                      <a:pt x="0" y="4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4" y="8"/>
                      <a:pt x="6" y="14"/>
                      <a:pt x="9" y="19"/>
                    </a:cubicBezTo>
                    <a:cubicBezTo>
                      <a:pt x="14" y="30"/>
                      <a:pt x="15" y="41"/>
                      <a:pt x="18" y="52"/>
                    </a:cubicBezTo>
                    <a:cubicBezTo>
                      <a:pt x="22" y="76"/>
                      <a:pt x="27" y="100"/>
                      <a:pt x="32" y="123"/>
                    </a:cubicBezTo>
                    <a:cubicBezTo>
                      <a:pt x="32" y="125"/>
                      <a:pt x="32" y="127"/>
                      <a:pt x="33" y="129"/>
                    </a:cubicBezTo>
                    <a:cubicBezTo>
                      <a:pt x="32" y="129"/>
                      <a:pt x="32" y="129"/>
                      <a:pt x="31" y="1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809"/>
              <p:cNvSpPr>
                <a:spLocks/>
              </p:cNvSpPr>
              <p:nvPr/>
            </p:nvSpPr>
            <p:spPr bwMode="auto">
              <a:xfrm>
                <a:off x="21695372" y="15965613"/>
                <a:ext cx="426639" cy="366431"/>
              </a:xfrm>
              <a:custGeom>
                <a:avLst/>
                <a:gdLst>
                  <a:gd name="T0" fmla="*/ 56 w 56"/>
                  <a:gd name="T1" fmla="*/ 0 h 48"/>
                  <a:gd name="T2" fmla="*/ 55 w 56"/>
                  <a:gd name="T3" fmla="*/ 4 h 48"/>
                  <a:gd name="T4" fmla="*/ 44 w 56"/>
                  <a:gd name="T5" fmla="*/ 39 h 48"/>
                  <a:gd name="T6" fmla="*/ 39 w 56"/>
                  <a:gd name="T7" fmla="*/ 44 h 48"/>
                  <a:gd name="T8" fmla="*/ 33 w 56"/>
                  <a:gd name="T9" fmla="*/ 46 h 48"/>
                  <a:gd name="T10" fmla="*/ 27 w 56"/>
                  <a:gd name="T11" fmla="*/ 47 h 48"/>
                  <a:gd name="T12" fmla="*/ 3 w 56"/>
                  <a:gd name="T13" fmla="*/ 34 h 48"/>
                  <a:gd name="T14" fmla="*/ 0 w 56"/>
                  <a:gd name="T15" fmla="*/ 26 h 48"/>
                  <a:gd name="T16" fmla="*/ 3 w 56"/>
                  <a:gd name="T17" fmla="*/ 21 h 48"/>
                  <a:gd name="T18" fmla="*/ 54 w 56"/>
                  <a:gd name="T19" fmla="*/ 0 h 48"/>
                  <a:gd name="T20" fmla="*/ 56 w 56"/>
                  <a:gd name="T2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48">
                    <a:moveTo>
                      <a:pt x="56" y="0"/>
                    </a:moveTo>
                    <a:cubicBezTo>
                      <a:pt x="56" y="1"/>
                      <a:pt x="56" y="3"/>
                      <a:pt x="55" y="4"/>
                    </a:cubicBezTo>
                    <a:cubicBezTo>
                      <a:pt x="52" y="16"/>
                      <a:pt x="48" y="27"/>
                      <a:pt x="44" y="39"/>
                    </a:cubicBezTo>
                    <a:cubicBezTo>
                      <a:pt x="44" y="42"/>
                      <a:pt x="42" y="43"/>
                      <a:pt x="39" y="44"/>
                    </a:cubicBezTo>
                    <a:cubicBezTo>
                      <a:pt x="37" y="44"/>
                      <a:pt x="35" y="45"/>
                      <a:pt x="33" y="46"/>
                    </a:cubicBezTo>
                    <a:cubicBezTo>
                      <a:pt x="31" y="48"/>
                      <a:pt x="29" y="48"/>
                      <a:pt x="27" y="47"/>
                    </a:cubicBezTo>
                    <a:cubicBezTo>
                      <a:pt x="19" y="42"/>
                      <a:pt x="11" y="38"/>
                      <a:pt x="3" y="34"/>
                    </a:cubicBezTo>
                    <a:cubicBezTo>
                      <a:pt x="0" y="32"/>
                      <a:pt x="0" y="29"/>
                      <a:pt x="0" y="26"/>
                    </a:cubicBezTo>
                    <a:cubicBezTo>
                      <a:pt x="0" y="24"/>
                      <a:pt x="1" y="22"/>
                      <a:pt x="3" y="21"/>
                    </a:cubicBezTo>
                    <a:cubicBezTo>
                      <a:pt x="20" y="14"/>
                      <a:pt x="37" y="7"/>
                      <a:pt x="54" y="0"/>
                    </a:cubicBezTo>
                    <a:cubicBezTo>
                      <a:pt x="54" y="0"/>
                      <a:pt x="55" y="0"/>
                      <a:pt x="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810"/>
              <p:cNvSpPr>
                <a:spLocks/>
              </p:cNvSpPr>
              <p:nvPr/>
            </p:nvSpPr>
            <p:spPr bwMode="auto">
              <a:xfrm>
                <a:off x="18200282" y="22345520"/>
                <a:ext cx="831527" cy="632469"/>
              </a:xfrm>
              <a:custGeom>
                <a:avLst/>
                <a:gdLst>
                  <a:gd name="T0" fmla="*/ 0 w 109"/>
                  <a:gd name="T1" fmla="*/ 0 h 83"/>
                  <a:gd name="T2" fmla="*/ 11 w 109"/>
                  <a:gd name="T3" fmla="*/ 6 h 83"/>
                  <a:gd name="T4" fmla="*/ 50 w 109"/>
                  <a:gd name="T5" fmla="*/ 26 h 83"/>
                  <a:gd name="T6" fmla="*/ 88 w 109"/>
                  <a:gd name="T7" fmla="*/ 45 h 83"/>
                  <a:gd name="T8" fmla="*/ 91 w 109"/>
                  <a:gd name="T9" fmla="*/ 52 h 83"/>
                  <a:gd name="T10" fmla="*/ 99 w 109"/>
                  <a:gd name="T11" fmla="*/ 72 h 83"/>
                  <a:gd name="T12" fmla="*/ 109 w 109"/>
                  <a:gd name="T13" fmla="*/ 77 h 83"/>
                  <a:gd name="T14" fmla="*/ 102 w 109"/>
                  <a:gd name="T15" fmla="*/ 83 h 83"/>
                  <a:gd name="T16" fmla="*/ 0 w 109"/>
                  <a:gd name="T17" fmla="*/ 1 h 83"/>
                  <a:gd name="T18" fmla="*/ 0 w 109"/>
                  <a:gd name="T1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83">
                    <a:moveTo>
                      <a:pt x="0" y="0"/>
                    </a:moveTo>
                    <a:cubicBezTo>
                      <a:pt x="4" y="2"/>
                      <a:pt x="8" y="4"/>
                      <a:pt x="11" y="6"/>
                    </a:cubicBezTo>
                    <a:cubicBezTo>
                      <a:pt x="24" y="12"/>
                      <a:pt x="37" y="19"/>
                      <a:pt x="50" y="26"/>
                    </a:cubicBezTo>
                    <a:cubicBezTo>
                      <a:pt x="62" y="32"/>
                      <a:pt x="75" y="39"/>
                      <a:pt x="88" y="45"/>
                    </a:cubicBezTo>
                    <a:cubicBezTo>
                      <a:pt x="91" y="47"/>
                      <a:pt x="92" y="48"/>
                      <a:pt x="91" y="52"/>
                    </a:cubicBezTo>
                    <a:cubicBezTo>
                      <a:pt x="90" y="60"/>
                      <a:pt x="93" y="67"/>
                      <a:pt x="99" y="72"/>
                    </a:cubicBezTo>
                    <a:cubicBezTo>
                      <a:pt x="102" y="74"/>
                      <a:pt x="105" y="76"/>
                      <a:pt x="109" y="77"/>
                    </a:cubicBezTo>
                    <a:cubicBezTo>
                      <a:pt x="107" y="80"/>
                      <a:pt x="104" y="80"/>
                      <a:pt x="102" y="83"/>
                    </a:cubicBezTo>
                    <a:cubicBezTo>
                      <a:pt x="67" y="55"/>
                      <a:pt x="33" y="28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Freeform 811"/>
              <p:cNvSpPr>
                <a:spLocks/>
              </p:cNvSpPr>
              <p:nvPr/>
            </p:nvSpPr>
            <p:spPr bwMode="auto">
              <a:xfrm>
                <a:off x="17750220" y="15646032"/>
                <a:ext cx="572198" cy="358065"/>
              </a:xfrm>
              <a:custGeom>
                <a:avLst/>
                <a:gdLst>
                  <a:gd name="T0" fmla="*/ 0 w 75"/>
                  <a:gd name="T1" fmla="*/ 46 h 47"/>
                  <a:gd name="T2" fmla="*/ 3 w 75"/>
                  <a:gd name="T3" fmla="*/ 43 h 47"/>
                  <a:gd name="T4" fmla="*/ 51 w 75"/>
                  <a:gd name="T5" fmla="*/ 3 h 47"/>
                  <a:gd name="T6" fmla="*/ 61 w 75"/>
                  <a:gd name="T7" fmla="*/ 1 h 47"/>
                  <a:gd name="T8" fmla="*/ 68 w 75"/>
                  <a:gd name="T9" fmla="*/ 2 h 47"/>
                  <a:gd name="T10" fmla="*/ 73 w 75"/>
                  <a:gd name="T11" fmla="*/ 6 h 47"/>
                  <a:gd name="T12" fmla="*/ 74 w 75"/>
                  <a:gd name="T13" fmla="*/ 9 h 47"/>
                  <a:gd name="T14" fmla="*/ 73 w 75"/>
                  <a:gd name="T15" fmla="*/ 14 h 47"/>
                  <a:gd name="T16" fmla="*/ 52 w 75"/>
                  <a:gd name="T17" fmla="*/ 35 h 47"/>
                  <a:gd name="T18" fmla="*/ 48 w 75"/>
                  <a:gd name="T19" fmla="*/ 37 h 47"/>
                  <a:gd name="T20" fmla="*/ 5 w 75"/>
                  <a:gd name="T21" fmla="*/ 47 h 47"/>
                  <a:gd name="T22" fmla="*/ 0 w 75"/>
                  <a:gd name="T23" fmla="*/ 47 h 47"/>
                  <a:gd name="T24" fmla="*/ 0 w 75"/>
                  <a:gd name="T2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5" h="47">
                    <a:moveTo>
                      <a:pt x="0" y="46"/>
                    </a:moveTo>
                    <a:cubicBezTo>
                      <a:pt x="1" y="45"/>
                      <a:pt x="2" y="44"/>
                      <a:pt x="3" y="43"/>
                    </a:cubicBezTo>
                    <a:cubicBezTo>
                      <a:pt x="19" y="29"/>
                      <a:pt x="35" y="16"/>
                      <a:pt x="51" y="3"/>
                    </a:cubicBezTo>
                    <a:cubicBezTo>
                      <a:pt x="54" y="1"/>
                      <a:pt x="57" y="0"/>
                      <a:pt x="61" y="1"/>
                    </a:cubicBezTo>
                    <a:cubicBezTo>
                      <a:pt x="63" y="2"/>
                      <a:pt x="66" y="2"/>
                      <a:pt x="68" y="2"/>
                    </a:cubicBezTo>
                    <a:cubicBezTo>
                      <a:pt x="71" y="2"/>
                      <a:pt x="73" y="4"/>
                      <a:pt x="73" y="6"/>
                    </a:cubicBezTo>
                    <a:cubicBezTo>
                      <a:pt x="73" y="7"/>
                      <a:pt x="74" y="8"/>
                      <a:pt x="74" y="9"/>
                    </a:cubicBezTo>
                    <a:cubicBezTo>
                      <a:pt x="75" y="11"/>
                      <a:pt x="75" y="13"/>
                      <a:pt x="73" y="14"/>
                    </a:cubicBezTo>
                    <a:cubicBezTo>
                      <a:pt x="66" y="21"/>
                      <a:pt x="59" y="28"/>
                      <a:pt x="52" y="35"/>
                    </a:cubicBezTo>
                    <a:cubicBezTo>
                      <a:pt x="51" y="36"/>
                      <a:pt x="49" y="36"/>
                      <a:pt x="48" y="37"/>
                    </a:cubicBezTo>
                    <a:cubicBezTo>
                      <a:pt x="34" y="40"/>
                      <a:pt x="19" y="44"/>
                      <a:pt x="5" y="47"/>
                    </a:cubicBezTo>
                    <a:cubicBezTo>
                      <a:pt x="3" y="47"/>
                      <a:pt x="2" y="47"/>
                      <a:pt x="0" y="47"/>
                    </a:cubicBezTo>
                    <a:cubicBezTo>
                      <a:pt x="0" y="47"/>
                      <a:pt x="0" y="47"/>
                      <a:pt x="0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812"/>
              <p:cNvSpPr>
                <a:spLocks/>
              </p:cNvSpPr>
              <p:nvPr/>
            </p:nvSpPr>
            <p:spPr bwMode="auto">
              <a:xfrm>
                <a:off x="23229598" y="15813352"/>
                <a:ext cx="342984" cy="480208"/>
              </a:xfrm>
              <a:custGeom>
                <a:avLst/>
                <a:gdLst>
                  <a:gd name="T0" fmla="*/ 19 w 45"/>
                  <a:gd name="T1" fmla="*/ 63 h 63"/>
                  <a:gd name="T2" fmla="*/ 0 w 45"/>
                  <a:gd name="T3" fmla="*/ 0 h 63"/>
                  <a:gd name="T4" fmla="*/ 4 w 45"/>
                  <a:gd name="T5" fmla="*/ 1 h 63"/>
                  <a:gd name="T6" fmla="*/ 32 w 45"/>
                  <a:gd name="T7" fmla="*/ 8 h 63"/>
                  <a:gd name="T8" fmla="*/ 41 w 45"/>
                  <a:gd name="T9" fmla="*/ 16 h 63"/>
                  <a:gd name="T10" fmla="*/ 43 w 45"/>
                  <a:gd name="T11" fmla="*/ 21 h 63"/>
                  <a:gd name="T12" fmla="*/ 43 w 45"/>
                  <a:gd name="T13" fmla="*/ 28 h 63"/>
                  <a:gd name="T14" fmla="*/ 22 w 45"/>
                  <a:gd name="T15" fmla="*/ 60 h 63"/>
                  <a:gd name="T16" fmla="*/ 19 w 45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63">
                    <a:moveTo>
                      <a:pt x="19" y="63"/>
                    </a:moveTo>
                    <a:cubicBezTo>
                      <a:pt x="13" y="42"/>
                      <a:pt x="7" y="21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13" y="3"/>
                      <a:pt x="22" y="5"/>
                      <a:pt x="32" y="8"/>
                    </a:cubicBezTo>
                    <a:cubicBezTo>
                      <a:pt x="36" y="9"/>
                      <a:pt x="40" y="11"/>
                      <a:pt x="41" y="16"/>
                    </a:cubicBezTo>
                    <a:cubicBezTo>
                      <a:pt x="41" y="18"/>
                      <a:pt x="42" y="20"/>
                      <a:pt x="43" y="21"/>
                    </a:cubicBezTo>
                    <a:cubicBezTo>
                      <a:pt x="45" y="23"/>
                      <a:pt x="44" y="25"/>
                      <a:pt x="43" y="28"/>
                    </a:cubicBezTo>
                    <a:cubicBezTo>
                      <a:pt x="36" y="38"/>
                      <a:pt x="29" y="49"/>
                      <a:pt x="22" y="60"/>
                    </a:cubicBezTo>
                    <a:cubicBezTo>
                      <a:pt x="21" y="61"/>
                      <a:pt x="21" y="61"/>
                      <a:pt x="19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813"/>
              <p:cNvSpPr>
                <a:spLocks/>
              </p:cNvSpPr>
              <p:nvPr/>
            </p:nvSpPr>
            <p:spPr bwMode="auto">
              <a:xfrm>
                <a:off x="19863336" y="21865311"/>
                <a:ext cx="465120" cy="343006"/>
              </a:xfrm>
              <a:custGeom>
                <a:avLst/>
                <a:gdLst>
                  <a:gd name="T0" fmla="*/ 51 w 61"/>
                  <a:gd name="T1" fmla="*/ 0 h 45"/>
                  <a:gd name="T2" fmla="*/ 53 w 61"/>
                  <a:gd name="T3" fmla="*/ 4 h 45"/>
                  <a:gd name="T4" fmla="*/ 60 w 61"/>
                  <a:gd name="T5" fmla="*/ 32 h 45"/>
                  <a:gd name="T6" fmla="*/ 57 w 61"/>
                  <a:gd name="T7" fmla="*/ 39 h 45"/>
                  <a:gd name="T8" fmla="*/ 54 w 61"/>
                  <a:gd name="T9" fmla="*/ 42 h 45"/>
                  <a:gd name="T10" fmla="*/ 47 w 61"/>
                  <a:gd name="T11" fmla="*/ 44 h 45"/>
                  <a:gd name="T12" fmla="*/ 17 w 61"/>
                  <a:gd name="T13" fmla="*/ 31 h 45"/>
                  <a:gd name="T14" fmla="*/ 3 w 61"/>
                  <a:gd name="T15" fmla="*/ 25 h 45"/>
                  <a:gd name="T16" fmla="*/ 0 w 61"/>
                  <a:gd name="T17" fmla="*/ 23 h 45"/>
                  <a:gd name="T18" fmla="*/ 51 w 61"/>
                  <a:gd name="T19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45">
                    <a:moveTo>
                      <a:pt x="51" y="0"/>
                    </a:moveTo>
                    <a:cubicBezTo>
                      <a:pt x="52" y="2"/>
                      <a:pt x="52" y="3"/>
                      <a:pt x="53" y="4"/>
                    </a:cubicBezTo>
                    <a:cubicBezTo>
                      <a:pt x="55" y="13"/>
                      <a:pt x="57" y="23"/>
                      <a:pt x="60" y="32"/>
                    </a:cubicBezTo>
                    <a:cubicBezTo>
                      <a:pt x="61" y="35"/>
                      <a:pt x="60" y="37"/>
                      <a:pt x="57" y="39"/>
                    </a:cubicBezTo>
                    <a:cubicBezTo>
                      <a:pt x="56" y="40"/>
                      <a:pt x="54" y="41"/>
                      <a:pt x="54" y="42"/>
                    </a:cubicBezTo>
                    <a:cubicBezTo>
                      <a:pt x="52" y="45"/>
                      <a:pt x="50" y="45"/>
                      <a:pt x="47" y="44"/>
                    </a:cubicBezTo>
                    <a:cubicBezTo>
                      <a:pt x="37" y="40"/>
                      <a:pt x="27" y="35"/>
                      <a:pt x="17" y="31"/>
                    </a:cubicBezTo>
                    <a:cubicBezTo>
                      <a:pt x="12" y="29"/>
                      <a:pt x="8" y="27"/>
                      <a:pt x="3" y="25"/>
                    </a:cubicBezTo>
                    <a:cubicBezTo>
                      <a:pt x="2" y="25"/>
                      <a:pt x="2" y="24"/>
                      <a:pt x="0" y="23"/>
                    </a:cubicBezTo>
                    <a:cubicBezTo>
                      <a:pt x="18" y="15"/>
                      <a:pt x="34" y="8"/>
                      <a:pt x="5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814"/>
              <p:cNvSpPr>
                <a:spLocks/>
              </p:cNvSpPr>
              <p:nvPr/>
            </p:nvSpPr>
            <p:spPr bwMode="auto">
              <a:xfrm>
                <a:off x="17932587" y="18984063"/>
                <a:ext cx="327926" cy="358065"/>
              </a:xfrm>
              <a:custGeom>
                <a:avLst/>
                <a:gdLst>
                  <a:gd name="T0" fmla="*/ 40 w 43"/>
                  <a:gd name="T1" fmla="*/ 47 h 47"/>
                  <a:gd name="T2" fmla="*/ 36 w 43"/>
                  <a:gd name="T3" fmla="*/ 46 h 47"/>
                  <a:gd name="T4" fmla="*/ 5 w 43"/>
                  <a:gd name="T5" fmla="*/ 31 h 47"/>
                  <a:gd name="T6" fmla="*/ 1 w 43"/>
                  <a:gd name="T7" fmla="*/ 23 h 47"/>
                  <a:gd name="T8" fmla="*/ 1 w 43"/>
                  <a:gd name="T9" fmla="*/ 16 h 47"/>
                  <a:gd name="T10" fmla="*/ 4 w 43"/>
                  <a:gd name="T11" fmla="*/ 10 h 47"/>
                  <a:gd name="T12" fmla="*/ 24 w 43"/>
                  <a:gd name="T13" fmla="*/ 3 h 47"/>
                  <a:gd name="T14" fmla="*/ 24 w 43"/>
                  <a:gd name="T15" fmla="*/ 3 h 47"/>
                  <a:gd name="T16" fmla="*/ 33 w 43"/>
                  <a:gd name="T17" fmla="*/ 0 h 47"/>
                  <a:gd name="T18" fmla="*/ 40 w 43"/>
                  <a:gd name="T19" fmla="*/ 4 h 47"/>
                  <a:gd name="T20" fmla="*/ 43 w 43"/>
                  <a:gd name="T21" fmla="*/ 10 h 47"/>
                  <a:gd name="T22" fmla="*/ 42 w 43"/>
                  <a:gd name="T23" fmla="*/ 28 h 47"/>
                  <a:gd name="T24" fmla="*/ 41 w 43"/>
                  <a:gd name="T25" fmla="*/ 38 h 47"/>
                  <a:gd name="T26" fmla="*/ 40 w 43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47">
                    <a:moveTo>
                      <a:pt x="40" y="47"/>
                    </a:moveTo>
                    <a:cubicBezTo>
                      <a:pt x="38" y="47"/>
                      <a:pt x="37" y="46"/>
                      <a:pt x="36" y="46"/>
                    </a:cubicBezTo>
                    <a:cubicBezTo>
                      <a:pt x="25" y="41"/>
                      <a:pt x="15" y="36"/>
                      <a:pt x="5" y="31"/>
                    </a:cubicBezTo>
                    <a:cubicBezTo>
                      <a:pt x="1" y="28"/>
                      <a:pt x="1" y="28"/>
                      <a:pt x="1" y="23"/>
                    </a:cubicBezTo>
                    <a:cubicBezTo>
                      <a:pt x="1" y="21"/>
                      <a:pt x="1" y="18"/>
                      <a:pt x="1" y="16"/>
                    </a:cubicBezTo>
                    <a:cubicBezTo>
                      <a:pt x="0" y="12"/>
                      <a:pt x="0" y="12"/>
                      <a:pt x="4" y="10"/>
                    </a:cubicBezTo>
                    <a:cubicBezTo>
                      <a:pt x="10" y="8"/>
                      <a:pt x="17" y="5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7" y="2"/>
                      <a:pt x="30" y="0"/>
                      <a:pt x="33" y="0"/>
                    </a:cubicBezTo>
                    <a:cubicBezTo>
                      <a:pt x="35" y="0"/>
                      <a:pt x="37" y="3"/>
                      <a:pt x="40" y="4"/>
                    </a:cubicBezTo>
                    <a:cubicBezTo>
                      <a:pt x="42" y="6"/>
                      <a:pt x="43" y="7"/>
                      <a:pt x="43" y="10"/>
                    </a:cubicBezTo>
                    <a:cubicBezTo>
                      <a:pt x="42" y="16"/>
                      <a:pt x="42" y="22"/>
                      <a:pt x="42" y="28"/>
                    </a:cubicBezTo>
                    <a:cubicBezTo>
                      <a:pt x="41" y="31"/>
                      <a:pt x="41" y="35"/>
                      <a:pt x="41" y="38"/>
                    </a:cubicBezTo>
                    <a:cubicBezTo>
                      <a:pt x="41" y="41"/>
                      <a:pt x="40" y="44"/>
                      <a:pt x="40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815"/>
              <p:cNvSpPr>
                <a:spLocks/>
              </p:cNvSpPr>
              <p:nvPr/>
            </p:nvSpPr>
            <p:spPr bwMode="auto">
              <a:xfrm>
                <a:off x="18596805" y="21599273"/>
                <a:ext cx="1022260" cy="441724"/>
              </a:xfrm>
              <a:custGeom>
                <a:avLst/>
                <a:gdLst>
                  <a:gd name="T0" fmla="*/ 134 w 134"/>
                  <a:gd name="T1" fmla="*/ 54 h 58"/>
                  <a:gd name="T2" fmla="*/ 129 w 134"/>
                  <a:gd name="T3" fmla="*/ 58 h 58"/>
                  <a:gd name="T4" fmla="*/ 127 w 134"/>
                  <a:gd name="T5" fmla="*/ 57 h 58"/>
                  <a:gd name="T6" fmla="*/ 31 w 134"/>
                  <a:gd name="T7" fmla="*/ 24 h 58"/>
                  <a:gd name="T8" fmla="*/ 6 w 134"/>
                  <a:gd name="T9" fmla="*/ 15 h 58"/>
                  <a:gd name="T10" fmla="*/ 1 w 134"/>
                  <a:gd name="T11" fmla="*/ 12 h 58"/>
                  <a:gd name="T12" fmla="*/ 1 w 134"/>
                  <a:gd name="T13" fmla="*/ 5 h 58"/>
                  <a:gd name="T14" fmla="*/ 10 w 134"/>
                  <a:gd name="T15" fmla="*/ 2 h 58"/>
                  <a:gd name="T16" fmla="*/ 55 w 134"/>
                  <a:gd name="T17" fmla="*/ 21 h 58"/>
                  <a:gd name="T18" fmla="*/ 125 w 134"/>
                  <a:gd name="T19" fmla="*/ 50 h 58"/>
                  <a:gd name="T20" fmla="*/ 134 w 134"/>
                  <a:gd name="T21" fmla="*/ 5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4" h="58">
                    <a:moveTo>
                      <a:pt x="134" y="54"/>
                    </a:moveTo>
                    <a:cubicBezTo>
                      <a:pt x="133" y="57"/>
                      <a:pt x="132" y="58"/>
                      <a:pt x="129" y="58"/>
                    </a:cubicBezTo>
                    <a:cubicBezTo>
                      <a:pt x="128" y="57"/>
                      <a:pt x="128" y="57"/>
                      <a:pt x="127" y="57"/>
                    </a:cubicBezTo>
                    <a:cubicBezTo>
                      <a:pt x="95" y="46"/>
                      <a:pt x="63" y="35"/>
                      <a:pt x="31" y="24"/>
                    </a:cubicBezTo>
                    <a:cubicBezTo>
                      <a:pt x="23" y="21"/>
                      <a:pt x="14" y="18"/>
                      <a:pt x="6" y="15"/>
                    </a:cubicBezTo>
                    <a:cubicBezTo>
                      <a:pt x="4" y="14"/>
                      <a:pt x="2" y="13"/>
                      <a:pt x="1" y="12"/>
                    </a:cubicBezTo>
                    <a:cubicBezTo>
                      <a:pt x="1" y="10"/>
                      <a:pt x="0" y="7"/>
                      <a:pt x="1" y="5"/>
                    </a:cubicBezTo>
                    <a:cubicBezTo>
                      <a:pt x="1" y="2"/>
                      <a:pt x="7" y="0"/>
                      <a:pt x="10" y="2"/>
                    </a:cubicBezTo>
                    <a:cubicBezTo>
                      <a:pt x="25" y="8"/>
                      <a:pt x="40" y="14"/>
                      <a:pt x="55" y="21"/>
                    </a:cubicBezTo>
                    <a:cubicBezTo>
                      <a:pt x="78" y="31"/>
                      <a:pt x="102" y="40"/>
                      <a:pt x="125" y="50"/>
                    </a:cubicBezTo>
                    <a:cubicBezTo>
                      <a:pt x="128" y="51"/>
                      <a:pt x="131" y="53"/>
                      <a:pt x="134" y="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816"/>
              <p:cNvSpPr>
                <a:spLocks/>
              </p:cNvSpPr>
              <p:nvPr/>
            </p:nvSpPr>
            <p:spPr bwMode="auto">
              <a:xfrm>
                <a:off x="21001039" y="16102815"/>
                <a:ext cx="351349" cy="373123"/>
              </a:xfrm>
              <a:custGeom>
                <a:avLst/>
                <a:gdLst>
                  <a:gd name="T0" fmla="*/ 6 w 46"/>
                  <a:gd name="T1" fmla="*/ 49 h 49"/>
                  <a:gd name="T2" fmla="*/ 0 w 46"/>
                  <a:gd name="T3" fmla="*/ 0 h 49"/>
                  <a:gd name="T4" fmla="*/ 4 w 46"/>
                  <a:gd name="T5" fmla="*/ 0 h 49"/>
                  <a:gd name="T6" fmla="*/ 39 w 46"/>
                  <a:gd name="T7" fmla="*/ 8 h 49"/>
                  <a:gd name="T8" fmla="*/ 44 w 46"/>
                  <a:gd name="T9" fmla="*/ 13 h 49"/>
                  <a:gd name="T10" fmla="*/ 44 w 46"/>
                  <a:gd name="T11" fmla="*/ 17 h 49"/>
                  <a:gd name="T12" fmla="*/ 42 w 46"/>
                  <a:gd name="T13" fmla="*/ 24 h 49"/>
                  <a:gd name="T14" fmla="*/ 10 w 46"/>
                  <a:gd name="T15" fmla="*/ 47 h 49"/>
                  <a:gd name="T16" fmla="*/ 6 w 46"/>
                  <a:gd name="T1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9">
                    <a:moveTo>
                      <a:pt x="6" y="49"/>
                    </a:moveTo>
                    <a:cubicBezTo>
                      <a:pt x="4" y="33"/>
                      <a:pt x="2" y="17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16" y="3"/>
                      <a:pt x="27" y="6"/>
                      <a:pt x="39" y="8"/>
                    </a:cubicBezTo>
                    <a:cubicBezTo>
                      <a:pt x="42" y="9"/>
                      <a:pt x="43" y="10"/>
                      <a:pt x="44" y="13"/>
                    </a:cubicBezTo>
                    <a:cubicBezTo>
                      <a:pt x="44" y="14"/>
                      <a:pt x="44" y="16"/>
                      <a:pt x="44" y="17"/>
                    </a:cubicBezTo>
                    <a:cubicBezTo>
                      <a:pt x="46" y="20"/>
                      <a:pt x="45" y="22"/>
                      <a:pt x="42" y="24"/>
                    </a:cubicBezTo>
                    <a:cubicBezTo>
                      <a:pt x="31" y="32"/>
                      <a:pt x="21" y="40"/>
                      <a:pt x="10" y="47"/>
                    </a:cubicBezTo>
                    <a:cubicBezTo>
                      <a:pt x="9" y="48"/>
                      <a:pt x="8" y="48"/>
                      <a:pt x="6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817"/>
              <p:cNvSpPr>
                <a:spLocks/>
              </p:cNvSpPr>
              <p:nvPr/>
            </p:nvSpPr>
            <p:spPr bwMode="auto">
              <a:xfrm>
                <a:off x="25090077" y="18557398"/>
                <a:ext cx="207463" cy="876756"/>
              </a:xfrm>
              <a:custGeom>
                <a:avLst/>
                <a:gdLst>
                  <a:gd name="T0" fmla="*/ 5 w 27"/>
                  <a:gd name="T1" fmla="*/ 115 h 115"/>
                  <a:gd name="T2" fmla="*/ 3 w 27"/>
                  <a:gd name="T3" fmla="*/ 91 h 115"/>
                  <a:gd name="T4" fmla="*/ 1 w 27"/>
                  <a:gd name="T5" fmla="*/ 37 h 115"/>
                  <a:gd name="T6" fmla="*/ 1 w 27"/>
                  <a:gd name="T7" fmla="*/ 27 h 115"/>
                  <a:gd name="T8" fmla="*/ 3 w 27"/>
                  <a:gd name="T9" fmla="*/ 21 h 115"/>
                  <a:gd name="T10" fmla="*/ 20 w 27"/>
                  <a:gd name="T11" fmla="*/ 3 h 115"/>
                  <a:gd name="T12" fmla="*/ 24 w 27"/>
                  <a:gd name="T13" fmla="*/ 1 h 115"/>
                  <a:gd name="T14" fmla="*/ 26 w 27"/>
                  <a:gd name="T15" fmla="*/ 5 h 115"/>
                  <a:gd name="T16" fmla="*/ 17 w 27"/>
                  <a:gd name="T17" fmla="*/ 52 h 115"/>
                  <a:gd name="T18" fmla="*/ 5 w 27"/>
                  <a:gd name="T19" fmla="*/ 113 h 115"/>
                  <a:gd name="T20" fmla="*/ 5 w 27"/>
                  <a:gd name="T21" fmla="*/ 115 h 115"/>
                  <a:gd name="T22" fmla="*/ 5 w 27"/>
                  <a:gd name="T23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" h="115">
                    <a:moveTo>
                      <a:pt x="5" y="115"/>
                    </a:moveTo>
                    <a:cubicBezTo>
                      <a:pt x="4" y="107"/>
                      <a:pt x="4" y="99"/>
                      <a:pt x="3" y="91"/>
                    </a:cubicBezTo>
                    <a:cubicBezTo>
                      <a:pt x="3" y="73"/>
                      <a:pt x="2" y="55"/>
                      <a:pt x="1" y="37"/>
                    </a:cubicBezTo>
                    <a:cubicBezTo>
                      <a:pt x="1" y="34"/>
                      <a:pt x="1" y="31"/>
                      <a:pt x="1" y="27"/>
                    </a:cubicBezTo>
                    <a:cubicBezTo>
                      <a:pt x="0" y="25"/>
                      <a:pt x="1" y="23"/>
                      <a:pt x="3" y="21"/>
                    </a:cubicBezTo>
                    <a:cubicBezTo>
                      <a:pt x="9" y="15"/>
                      <a:pt x="14" y="9"/>
                      <a:pt x="20" y="3"/>
                    </a:cubicBezTo>
                    <a:cubicBezTo>
                      <a:pt x="21" y="1"/>
                      <a:pt x="22" y="0"/>
                      <a:pt x="24" y="1"/>
                    </a:cubicBezTo>
                    <a:cubicBezTo>
                      <a:pt x="27" y="2"/>
                      <a:pt x="26" y="4"/>
                      <a:pt x="26" y="5"/>
                    </a:cubicBezTo>
                    <a:cubicBezTo>
                      <a:pt x="23" y="21"/>
                      <a:pt x="20" y="36"/>
                      <a:pt x="17" y="52"/>
                    </a:cubicBezTo>
                    <a:cubicBezTo>
                      <a:pt x="13" y="72"/>
                      <a:pt x="9" y="93"/>
                      <a:pt x="5" y="113"/>
                    </a:cubicBezTo>
                    <a:cubicBezTo>
                      <a:pt x="5" y="114"/>
                      <a:pt x="5" y="114"/>
                      <a:pt x="5" y="115"/>
                    </a:cubicBezTo>
                    <a:cubicBezTo>
                      <a:pt x="5" y="115"/>
                      <a:pt x="5" y="115"/>
                      <a:pt x="5" y="1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818"/>
              <p:cNvSpPr>
                <a:spLocks/>
              </p:cNvSpPr>
              <p:nvPr/>
            </p:nvSpPr>
            <p:spPr bwMode="auto">
              <a:xfrm>
                <a:off x="21847624" y="20416321"/>
                <a:ext cx="358042" cy="389855"/>
              </a:xfrm>
              <a:custGeom>
                <a:avLst/>
                <a:gdLst>
                  <a:gd name="T0" fmla="*/ 39 w 47"/>
                  <a:gd name="T1" fmla="*/ 0 h 51"/>
                  <a:gd name="T2" fmla="*/ 41 w 47"/>
                  <a:gd name="T3" fmla="*/ 6 h 51"/>
                  <a:gd name="T4" fmla="*/ 47 w 47"/>
                  <a:gd name="T5" fmla="*/ 45 h 51"/>
                  <a:gd name="T6" fmla="*/ 42 w 47"/>
                  <a:gd name="T7" fmla="*/ 51 h 51"/>
                  <a:gd name="T8" fmla="*/ 6 w 47"/>
                  <a:gd name="T9" fmla="*/ 50 h 51"/>
                  <a:gd name="T10" fmla="*/ 2 w 47"/>
                  <a:gd name="T11" fmla="*/ 46 h 51"/>
                  <a:gd name="T12" fmla="*/ 3 w 47"/>
                  <a:gd name="T13" fmla="*/ 41 h 51"/>
                  <a:gd name="T14" fmla="*/ 24 w 47"/>
                  <a:gd name="T15" fmla="*/ 17 h 51"/>
                  <a:gd name="T16" fmla="*/ 39 w 47"/>
                  <a:gd name="T1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51">
                    <a:moveTo>
                      <a:pt x="39" y="0"/>
                    </a:moveTo>
                    <a:cubicBezTo>
                      <a:pt x="40" y="3"/>
                      <a:pt x="40" y="5"/>
                      <a:pt x="41" y="6"/>
                    </a:cubicBezTo>
                    <a:cubicBezTo>
                      <a:pt x="43" y="19"/>
                      <a:pt x="45" y="32"/>
                      <a:pt x="47" y="45"/>
                    </a:cubicBezTo>
                    <a:cubicBezTo>
                      <a:pt x="47" y="50"/>
                      <a:pt x="47" y="51"/>
                      <a:pt x="42" y="51"/>
                    </a:cubicBezTo>
                    <a:cubicBezTo>
                      <a:pt x="30" y="51"/>
                      <a:pt x="18" y="50"/>
                      <a:pt x="6" y="50"/>
                    </a:cubicBezTo>
                    <a:cubicBezTo>
                      <a:pt x="4" y="50"/>
                      <a:pt x="3" y="48"/>
                      <a:pt x="2" y="46"/>
                    </a:cubicBezTo>
                    <a:cubicBezTo>
                      <a:pt x="0" y="44"/>
                      <a:pt x="1" y="42"/>
                      <a:pt x="3" y="41"/>
                    </a:cubicBezTo>
                    <a:cubicBezTo>
                      <a:pt x="10" y="33"/>
                      <a:pt x="17" y="25"/>
                      <a:pt x="24" y="17"/>
                    </a:cubicBezTo>
                    <a:cubicBezTo>
                      <a:pt x="29" y="12"/>
                      <a:pt x="34" y="7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819"/>
              <p:cNvSpPr>
                <a:spLocks/>
              </p:cNvSpPr>
              <p:nvPr/>
            </p:nvSpPr>
            <p:spPr bwMode="auto">
              <a:xfrm>
                <a:off x="18894616" y="17689008"/>
                <a:ext cx="450062" cy="327947"/>
              </a:xfrm>
              <a:custGeom>
                <a:avLst/>
                <a:gdLst>
                  <a:gd name="T0" fmla="*/ 59 w 59"/>
                  <a:gd name="T1" fmla="*/ 8 h 43"/>
                  <a:gd name="T2" fmla="*/ 18 w 59"/>
                  <a:gd name="T3" fmla="*/ 43 h 43"/>
                  <a:gd name="T4" fmla="*/ 15 w 59"/>
                  <a:gd name="T5" fmla="*/ 37 h 43"/>
                  <a:gd name="T6" fmla="*/ 3 w 59"/>
                  <a:gd name="T7" fmla="*/ 11 h 43"/>
                  <a:gd name="T8" fmla="*/ 10 w 59"/>
                  <a:gd name="T9" fmla="*/ 0 h 43"/>
                  <a:gd name="T10" fmla="*/ 27 w 59"/>
                  <a:gd name="T11" fmla="*/ 2 h 43"/>
                  <a:gd name="T12" fmla="*/ 56 w 59"/>
                  <a:gd name="T13" fmla="*/ 6 h 43"/>
                  <a:gd name="T14" fmla="*/ 59 w 59"/>
                  <a:gd name="T15" fmla="*/ 7 h 43"/>
                  <a:gd name="T16" fmla="*/ 59 w 59"/>
                  <a:gd name="T17" fmla="*/ 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43">
                    <a:moveTo>
                      <a:pt x="59" y="8"/>
                    </a:moveTo>
                    <a:cubicBezTo>
                      <a:pt x="46" y="19"/>
                      <a:pt x="32" y="31"/>
                      <a:pt x="18" y="43"/>
                    </a:cubicBezTo>
                    <a:cubicBezTo>
                      <a:pt x="17" y="40"/>
                      <a:pt x="16" y="39"/>
                      <a:pt x="15" y="37"/>
                    </a:cubicBezTo>
                    <a:cubicBezTo>
                      <a:pt x="11" y="28"/>
                      <a:pt x="7" y="19"/>
                      <a:pt x="3" y="11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1"/>
                      <a:pt x="27" y="2"/>
                    </a:cubicBezTo>
                    <a:cubicBezTo>
                      <a:pt x="37" y="3"/>
                      <a:pt x="46" y="5"/>
                      <a:pt x="56" y="6"/>
                    </a:cubicBezTo>
                    <a:cubicBezTo>
                      <a:pt x="57" y="6"/>
                      <a:pt x="58" y="6"/>
                      <a:pt x="59" y="7"/>
                    </a:cubicBezTo>
                    <a:cubicBezTo>
                      <a:pt x="59" y="7"/>
                      <a:pt x="59" y="7"/>
                      <a:pt x="59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820"/>
              <p:cNvSpPr>
                <a:spLocks/>
              </p:cNvSpPr>
              <p:nvPr/>
            </p:nvSpPr>
            <p:spPr bwMode="auto">
              <a:xfrm>
                <a:off x="21230253" y="14745851"/>
                <a:ext cx="1007202" cy="122144"/>
              </a:xfrm>
              <a:custGeom>
                <a:avLst/>
                <a:gdLst>
                  <a:gd name="T0" fmla="*/ 0 w 132"/>
                  <a:gd name="T1" fmla="*/ 4 h 16"/>
                  <a:gd name="T2" fmla="*/ 15 w 132"/>
                  <a:gd name="T3" fmla="*/ 3 h 16"/>
                  <a:gd name="T4" fmla="*/ 47 w 132"/>
                  <a:gd name="T5" fmla="*/ 2 h 16"/>
                  <a:gd name="T6" fmla="*/ 89 w 132"/>
                  <a:gd name="T7" fmla="*/ 0 h 16"/>
                  <a:gd name="T8" fmla="*/ 99 w 132"/>
                  <a:gd name="T9" fmla="*/ 1 h 16"/>
                  <a:gd name="T10" fmla="*/ 130 w 132"/>
                  <a:gd name="T11" fmla="*/ 10 h 16"/>
                  <a:gd name="T12" fmla="*/ 132 w 132"/>
                  <a:gd name="T13" fmla="*/ 11 h 16"/>
                  <a:gd name="T14" fmla="*/ 115 w 132"/>
                  <a:gd name="T15" fmla="*/ 12 h 16"/>
                  <a:gd name="T16" fmla="*/ 98 w 132"/>
                  <a:gd name="T17" fmla="*/ 12 h 16"/>
                  <a:gd name="T18" fmla="*/ 39 w 132"/>
                  <a:gd name="T19" fmla="*/ 13 h 16"/>
                  <a:gd name="T20" fmla="*/ 8 w 132"/>
                  <a:gd name="T21" fmla="*/ 8 h 16"/>
                  <a:gd name="T22" fmla="*/ 0 w 132"/>
                  <a:gd name="T23" fmla="*/ 5 h 16"/>
                  <a:gd name="T24" fmla="*/ 0 w 132"/>
                  <a:gd name="T2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6">
                    <a:moveTo>
                      <a:pt x="0" y="4"/>
                    </a:moveTo>
                    <a:cubicBezTo>
                      <a:pt x="5" y="4"/>
                      <a:pt x="10" y="3"/>
                      <a:pt x="15" y="3"/>
                    </a:cubicBezTo>
                    <a:cubicBezTo>
                      <a:pt x="25" y="3"/>
                      <a:pt x="36" y="2"/>
                      <a:pt x="47" y="2"/>
                    </a:cubicBezTo>
                    <a:cubicBezTo>
                      <a:pt x="61" y="1"/>
                      <a:pt x="75" y="0"/>
                      <a:pt x="89" y="0"/>
                    </a:cubicBezTo>
                    <a:cubicBezTo>
                      <a:pt x="92" y="0"/>
                      <a:pt x="96" y="0"/>
                      <a:pt x="99" y="1"/>
                    </a:cubicBezTo>
                    <a:cubicBezTo>
                      <a:pt x="110" y="4"/>
                      <a:pt x="120" y="7"/>
                      <a:pt x="130" y="10"/>
                    </a:cubicBezTo>
                    <a:cubicBezTo>
                      <a:pt x="131" y="10"/>
                      <a:pt x="132" y="10"/>
                      <a:pt x="132" y="11"/>
                    </a:cubicBezTo>
                    <a:cubicBezTo>
                      <a:pt x="126" y="12"/>
                      <a:pt x="121" y="12"/>
                      <a:pt x="115" y="12"/>
                    </a:cubicBezTo>
                    <a:cubicBezTo>
                      <a:pt x="109" y="12"/>
                      <a:pt x="104" y="12"/>
                      <a:pt x="98" y="12"/>
                    </a:cubicBezTo>
                    <a:cubicBezTo>
                      <a:pt x="78" y="13"/>
                      <a:pt x="58" y="13"/>
                      <a:pt x="39" y="13"/>
                    </a:cubicBezTo>
                    <a:cubicBezTo>
                      <a:pt x="27" y="16"/>
                      <a:pt x="17" y="12"/>
                      <a:pt x="8" y="8"/>
                    </a:cubicBezTo>
                    <a:cubicBezTo>
                      <a:pt x="5" y="7"/>
                      <a:pt x="3" y="6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821"/>
              <p:cNvSpPr>
                <a:spLocks/>
              </p:cNvSpPr>
              <p:nvPr/>
            </p:nvSpPr>
            <p:spPr bwMode="auto">
              <a:xfrm>
                <a:off x="24404109" y="20660608"/>
                <a:ext cx="321234" cy="527058"/>
              </a:xfrm>
              <a:custGeom>
                <a:avLst/>
                <a:gdLst>
                  <a:gd name="T0" fmla="*/ 42 w 42"/>
                  <a:gd name="T1" fmla="*/ 0 h 69"/>
                  <a:gd name="T2" fmla="*/ 41 w 42"/>
                  <a:gd name="T3" fmla="*/ 4 h 69"/>
                  <a:gd name="T4" fmla="*/ 20 w 42"/>
                  <a:gd name="T5" fmla="*/ 64 h 69"/>
                  <a:gd name="T6" fmla="*/ 15 w 42"/>
                  <a:gd name="T7" fmla="*/ 69 h 69"/>
                  <a:gd name="T8" fmla="*/ 12 w 42"/>
                  <a:gd name="T9" fmla="*/ 64 h 69"/>
                  <a:gd name="T10" fmla="*/ 1 w 42"/>
                  <a:gd name="T11" fmla="*/ 30 h 69"/>
                  <a:gd name="T12" fmla="*/ 3 w 42"/>
                  <a:gd name="T13" fmla="*/ 24 h 69"/>
                  <a:gd name="T14" fmla="*/ 39 w 42"/>
                  <a:gd name="T15" fmla="*/ 2 h 69"/>
                  <a:gd name="T16" fmla="*/ 42 w 42"/>
                  <a:gd name="T1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9">
                    <a:moveTo>
                      <a:pt x="42" y="0"/>
                    </a:moveTo>
                    <a:cubicBezTo>
                      <a:pt x="42" y="2"/>
                      <a:pt x="42" y="3"/>
                      <a:pt x="41" y="4"/>
                    </a:cubicBezTo>
                    <a:cubicBezTo>
                      <a:pt x="34" y="24"/>
                      <a:pt x="27" y="44"/>
                      <a:pt x="20" y="64"/>
                    </a:cubicBezTo>
                    <a:cubicBezTo>
                      <a:pt x="19" y="66"/>
                      <a:pt x="18" y="69"/>
                      <a:pt x="15" y="69"/>
                    </a:cubicBezTo>
                    <a:cubicBezTo>
                      <a:pt x="12" y="68"/>
                      <a:pt x="12" y="66"/>
                      <a:pt x="12" y="64"/>
                    </a:cubicBezTo>
                    <a:cubicBezTo>
                      <a:pt x="8" y="52"/>
                      <a:pt x="5" y="41"/>
                      <a:pt x="1" y="30"/>
                    </a:cubicBezTo>
                    <a:cubicBezTo>
                      <a:pt x="0" y="26"/>
                      <a:pt x="0" y="26"/>
                      <a:pt x="3" y="24"/>
                    </a:cubicBezTo>
                    <a:cubicBezTo>
                      <a:pt x="15" y="16"/>
                      <a:pt x="27" y="9"/>
                      <a:pt x="39" y="2"/>
                    </a:cubicBezTo>
                    <a:cubicBezTo>
                      <a:pt x="40" y="1"/>
                      <a:pt x="41" y="1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22"/>
              <p:cNvSpPr>
                <a:spLocks/>
              </p:cNvSpPr>
              <p:nvPr/>
            </p:nvSpPr>
            <p:spPr bwMode="auto">
              <a:xfrm>
                <a:off x="18451246" y="15607548"/>
                <a:ext cx="657525" cy="229228"/>
              </a:xfrm>
              <a:custGeom>
                <a:avLst/>
                <a:gdLst>
                  <a:gd name="T0" fmla="*/ 86 w 86"/>
                  <a:gd name="T1" fmla="*/ 0 h 30"/>
                  <a:gd name="T2" fmla="*/ 85 w 86"/>
                  <a:gd name="T3" fmla="*/ 9 h 30"/>
                  <a:gd name="T4" fmla="*/ 81 w 86"/>
                  <a:gd name="T5" fmla="*/ 12 h 30"/>
                  <a:gd name="T6" fmla="*/ 65 w 86"/>
                  <a:gd name="T7" fmla="*/ 16 h 30"/>
                  <a:gd name="T8" fmla="*/ 11 w 86"/>
                  <a:gd name="T9" fmla="*/ 29 h 30"/>
                  <a:gd name="T10" fmla="*/ 3 w 86"/>
                  <a:gd name="T11" fmla="*/ 30 h 30"/>
                  <a:gd name="T12" fmla="*/ 5 w 86"/>
                  <a:gd name="T13" fmla="*/ 22 h 30"/>
                  <a:gd name="T14" fmla="*/ 13 w 86"/>
                  <a:gd name="T15" fmla="*/ 12 h 30"/>
                  <a:gd name="T16" fmla="*/ 18 w 86"/>
                  <a:gd name="T17" fmla="*/ 8 h 30"/>
                  <a:gd name="T18" fmla="*/ 38 w 86"/>
                  <a:gd name="T19" fmla="*/ 5 h 30"/>
                  <a:gd name="T20" fmla="*/ 77 w 86"/>
                  <a:gd name="T21" fmla="*/ 1 h 30"/>
                  <a:gd name="T22" fmla="*/ 86 w 86"/>
                  <a:gd name="T2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6" h="30">
                    <a:moveTo>
                      <a:pt x="86" y="0"/>
                    </a:moveTo>
                    <a:cubicBezTo>
                      <a:pt x="86" y="3"/>
                      <a:pt x="85" y="6"/>
                      <a:pt x="85" y="9"/>
                    </a:cubicBezTo>
                    <a:cubicBezTo>
                      <a:pt x="85" y="11"/>
                      <a:pt x="83" y="12"/>
                      <a:pt x="81" y="12"/>
                    </a:cubicBezTo>
                    <a:cubicBezTo>
                      <a:pt x="75" y="14"/>
                      <a:pt x="70" y="15"/>
                      <a:pt x="65" y="16"/>
                    </a:cubicBezTo>
                    <a:cubicBezTo>
                      <a:pt x="47" y="20"/>
                      <a:pt x="29" y="25"/>
                      <a:pt x="11" y="29"/>
                    </a:cubicBezTo>
                    <a:cubicBezTo>
                      <a:pt x="9" y="29"/>
                      <a:pt x="6" y="30"/>
                      <a:pt x="3" y="30"/>
                    </a:cubicBezTo>
                    <a:cubicBezTo>
                      <a:pt x="0" y="25"/>
                      <a:pt x="0" y="24"/>
                      <a:pt x="5" y="22"/>
                    </a:cubicBezTo>
                    <a:cubicBezTo>
                      <a:pt x="9" y="20"/>
                      <a:pt x="12" y="16"/>
                      <a:pt x="13" y="12"/>
                    </a:cubicBezTo>
                    <a:cubicBezTo>
                      <a:pt x="14" y="9"/>
                      <a:pt x="15" y="8"/>
                      <a:pt x="18" y="8"/>
                    </a:cubicBezTo>
                    <a:cubicBezTo>
                      <a:pt x="25" y="7"/>
                      <a:pt x="31" y="6"/>
                      <a:pt x="38" y="5"/>
                    </a:cubicBezTo>
                    <a:cubicBezTo>
                      <a:pt x="51" y="4"/>
                      <a:pt x="64" y="2"/>
                      <a:pt x="77" y="1"/>
                    </a:cubicBezTo>
                    <a:cubicBezTo>
                      <a:pt x="80" y="0"/>
                      <a:pt x="83" y="0"/>
                      <a:pt x="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23"/>
              <p:cNvSpPr>
                <a:spLocks/>
              </p:cNvSpPr>
              <p:nvPr/>
            </p:nvSpPr>
            <p:spPr bwMode="auto">
              <a:xfrm>
                <a:off x="17581238" y="17262342"/>
                <a:ext cx="267695" cy="441724"/>
              </a:xfrm>
              <a:custGeom>
                <a:avLst/>
                <a:gdLst>
                  <a:gd name="T0" fmla="*/ 34 w 35"/>
                  <a:gd name="T1" fmla="*/ 12 h 58"/>
                  <a:gd name="T2" fmla="*/ 33 w 35"/>
                  <a:gd name="T3" fmla="*/ 28 h 58"/>
                  <a:gd name="T4" fmla="*/ 31 w 35"/>
                  <a:gd name="T5" fmla="*/ 33 h 58"/>
                  <a:gd name="T6" fmla="*/ 17 w 35"/>
                  <a:gd name="T7" fmla="*/ 54 h 58"/>
                  <a:gd name="T8" fmla="*/ 12 w 35"/>
                  <a:gd name="T9" fmla="*/ 57 h 58"/>
                  <a:gd name="T10" fmla="*/ 8 w 35"/>
                  <a:gd name="T11" fmla="*/ 53 h 58"/>
                  <a:gd name="T12" fmla="*/ 1 w 35"/>
                  <a:gd name="T13" fmla="*/ 21 h 58"/>
                  <a:gd name="T14" fmla="*/ 3 w 35"/>
                  <a:gd name="T15" fmla="*/ 16 h 58"/>
                  <a:gd name="T16" fmla="*/ 21 w 35"/>
                  <a:gd name="T17" fmla="*/ 2 h 58"/>
                  <a:gd name="T18" fmla="*/ 26 w 35"/>
                  <a:gd name="T19" fmla="*/ 2 h 58"/>
                  <a:gd name="T20" fmla="*/ 29 w 35"/>
                  <a:gd name="T21" fmla="*/ 3 h 58"/>
                  <a:gd name="T22" fmla="*/ 34 w 35"/>
                  <a:gd name="T23" fmla="*/ 1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58">
                    <a:moveTo>
                      <a:pt x="34" y="12"/>
                    </a:moveTo>
                    <a:cubicBezTo>
                      <a:pt x="34" y="17"/>
                      <a:pt x="34" y="22"/>
                      <a:pt x="33" y="28"/>
                    </a:cubicBezTo>
                    <a:cubicBezTo>
                      <a:pt x="33" y="29"/>
                      <a:pt x="32" y="31"/>
                      <a:pt x="31" y="33"/>
                    </a:cubicBezTo>
                    <a:cubicBezTo>
                      <a:pt x="26" y="40"/>
                      <a:pt x="22" y="47"/>
                      <a:pt x="17" y="54"/>
                    </a:cubicBezTo>
                    <a:cubicBezTo>
                      <a:pt x="16" y="56"/>
                      <a:pt x="15" y="58"/>
                      <a:pt x="12" y="57"/>
                    </a:cubicBezTo>
                    <a:cubicBezTo>
                      <a:pt x="9" y="57"/>
                      <a:pt x="8" y="55"/>
                      <a:pt x="8" y="53"/>
                    </a:cubicBezTo>
                    <a:cubicBezTo>
                      <a:pt x="5" y="42"/>
                      <a:pt x="3" y="31"/>
                      <a:pt x="1" y="21"/>
                    </a:cubicBezTo>
                    <a:cubicBezTo>
                      <a:pt x="0" y="18"/>
                      <a:pt x="1" y="17"/>
                      <a:pt x="3" y="16"/>
                    </a:cubicBezTo>
                    <a:cubicBezTo>
                      <a:pt x="9" y="11"/>
                      <a:pt x="15" y="6"/>
                      <a:pt x="21" y="2"/>
                    </a:cubicBezTo>
                    <a:cubicBezTo>
                      <a:pt x="23" y="0"/>
                      <a:pt x="25" y="0"/>
                      <a:pt x="26" y="2"/>
                    </a:cubicBezTo>
                    <a:cubicBezTo>
                      <a:pt x="27" y="2"/>
                      <a:pt x="28" y="2"/>
                      <a:pt x="29" y="3"/>
                    </a:cubicBezTo>
                    <a:cubicBezTo>
                      <a:pt x="33" y="4"/>
                      <a:pt x="35" y="7"/>
                      <a:pt x="34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4"/>
              <p:cNvSpPr>
                <a:spLocks/>
              </p:cNvSpPr>
              <p:nvPr/>
            </p:nvSpPr>
            <p:spPr bwMode="auto">
              <a:xfrm>
                <a:off x="20970923" y="14486505"/>
                <a:ext cx="769623" cy="229228"/>
              </a:xfrm>
              <a:custGeom>
                <a:avLst/>
                <a:gdLst>
                  <a:gd name="T0" fmla="*/ 101 w 101"/>
                  <a:gd name="T1" fmla="*/ 27 h 30"/>
                  <a:gd name="T2" fmla="*/ 93 w 101"/>
                  <a:gd name="T3" fmla="*/ 28 h 30"/>
                  <a:gd name="T4" fmla="*/ 63 w 101"/>
                  <a:gd name="T5" fmla="*/ 29 h 30"/>
                  <a:gd name="T6" fmla="*/ 38 w 101"/>
                  <a:gd name="T7" fmla="*/ 30 h 30"/>
                  <a:gd name="T8" fmla="*/ 31 w 101"/>
                  <a:gd name="T9" fmla="*/ 26 h 30"/>
                  <a:gd name="T10" fmla="*/ 8 w 101"/>
                  <a:gd name="T11" fmla="*/ 13 h 30"/>
                  <a:gd name="T12" fmla="*/ 3 w 101"/>
                  <a:gd name="T13" fmla="*/ 11 h 30"/>
                  <a:gd name="T14" fmla="*/ 2 w 101"/>
                  <a:gd name="T15" fmla="*/ 4 h 30"/>
                  <a:gd name="T16" fmla="*/ 3 w 101"/>
                  <a:gd name="T17" fmla="*/ 2 h 30"/>
                  <a:gd name="T18" fmla="*/ 9 w 101"/>
                  <a:gd name="T19" fmla="*/ 0 h 30"/>
                  <a:gd name="T20" fmla="*/ 17 w 101"/>
                  <a:gd name="T21" fmla="*/ 3 h 30"/>
                  <a:gd name="T22" fmla="*/ 98 w 101"/>
                  <a:gd name="T23" fmla="*/ 25 h 30"/>
                  <a:gd name="T24" fmla="*/ 101 w 101"/>
                  <a:gd name="T25" fmla="*/ 26 h 30"/>
                  <a:gd name="T26" fmla="*/ 101 w 101"/>
                  <a:gd name="T27" fmla="*/ 2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30">
                    <a:moveTo>
                      <a:pt x="101" y="27"/>
                    </a:moveTo>
                    <a:cubicBezTo>
                      <a:pt x="98" y="27"/>
                      <a:pt x="96" y="28"/>
                      <a:pt x="93" y="28"/>
                    </a:cubicBezTo>
                    <a:cubicBezTo>
                      <a:pt x="83" y="28"/>
                      <a:pt x="73" y="29"/>
                      <a:pt x="63" y="29"/>
                    </a:cubicBezTo>
                    <a:cubicBezTo>
                      <a:pt x="55" y="29"/>
                      <a:pt x="46" y="30"/>
                      <a:pt x="38" y="30"/>
                    </a:cubicBezTo>
                    <a:cubicBezTo>
                      <a:pt x="35" y="30"/>
                      <a:pt x="32" y="29"/>
                      <a:pt x="31" y="26"/>
                    </a:cubicBezTo>
                    <a:cubicBezTo>
                      <a:pt x="28" y="17"/>
                      <a:pt x="17" y="11"/>
                      <a:pt x="8" y="13"/>
                    </a:cubicBezTo>
                    <a:cubicBezTo>
                      <a:pt x="5" y="14"/>
                      <a:pt x="4" y="13"/>
                      <a:pt x="3" y="11"/>
                    </a:cubicBezTo>
                    <a:cubicBezTo>
                      <a:pt x="2" y="9"/>
                      <a:pt x="0" y="7"/>
                      <a:pt x="2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5" y="0"/>
                      <a:pt x="6" y="0"/>
                      <a:pt x="9" y="0"/>
                    </a:cubicBezTo>
                    <a:cubicBezTo>
                      <a:pt x="11" y="1"/>
                      <a:pt x="14" y="2"/>
                      <a:pt x="17" y="3"/>
                    </a:cubicBezTo>
                    <a:cubicBezTo>
                      <a:pt x="44" y="10"/>
                      <a:pt x="71" y="18"/>
                      <a:pt x="98" y="25"/>
                    </a:cubicBezTo>
                    <a:cubicBezTo>
                      <a:pt x="99" y="26"/>
                      <a:pt x="100" y="26"/>
                      <a:pt x="101" y="26"/>
                    </a:cubicBezTo>
                    <a:cubicBezTo>
                      <a:pt x="101" y="27"/>
                      <a:pt x="101" y="27"/>
                      <a:pt x="101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25"/>
              <p:cNvSpPr>
                <a:spLocks/>
              </p:cNvSpPr>
              <p:nvPr/>
            </p:nvSpPr>
            <p:spPr bwMode="auto">
              <a:xfrm>
                <a:off x="17315216" y="18808377"/>
                <a:ext cx="297810" cy="426666"/>
              </a:xfrm>
              <a:custGeom>
                <a:avLst/>
                <a:gdLst>
                  <a:gd name="T0" fmla="*/ 13 w 39"/>
                  <a:gd name="T1" fmla="*/ 0 h 56"/>
                  <a:gd name="T2" fmla="*/ 39 w 39"/>
                  <a:gd name="T3" fmla="*/ 29 h 56"/>
                  <a:gd name="T4" fmla="*/ 33 w 39"/>
                  <a:gd name="T5" fmla="*/ 45 h 56"/>
                  <a:gd name="T6" fmla="*/ 31 w 39"/>
                  <a:gd name="T7" fmla="*/ 47 h 56"/>
                  <a:gd name="T8" fmla="*/ 9 w 39"/>
                  <a:gd name="T9" fmla="*/ 55 h 56"/>
                  <a:gd name="T10" fmla="*/ 6 w 39"/>
                  <a:gd name="T11" fmla="*/ 54 h 56"/>
                  <a:gd name="T12" fmla="*/ 4 w 39"/>
                  <a:gd name="T13" fmla="*/ 53 h 56"/>
                  <a:gd name="T14" fmla="*/ 1 w 39"/>
                  <a:gd name="T15" fmla="*/ 43 h 56"/>
                  <a:gd name="T16" fmla="*/ 11 w 39"/>
                  <a:gd name="T17" fmla="*/ 5 h 56"/>
                  <a:gd name="T18" fmla="*/ 13 w 39"/>
                  <a:gd name="T1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56">
                    <a:moveTo>
                      <a:pt x="13" y="0"/>
                    </a:moveTo>
                    <a:cubicBezTo>
                      <a:pt x="22" y="10"/>
                      <a:pt x="30" y="19"/>
                      <a:pt x="39" y="29"/>
                    </a:cubicBezTo>
                    <a:cubicBezTo>
                      <a:pt x="36" y="34"/>
                      <a:pt x="34" y="39"/>
                      <a:pt x="33" y="45"/>
                    </a:cubicBezTo>
                    <a:cubicBezTo>
                      <a:pt x="33" y="46"/>
                      <a:pt x="32" y="47"/>
                      <a:pt x="31" y="47"/>
                    </a:cubicBezTo>
                    <a:cubicBezTo>
                      <a:pt x="24" y="50"/>
                      <a:pt x="17" y="53"/>
                      <a:pt x="9" y="55"/>
                    </a:cubicBezTo>
                    <a:cubicBezTo>
                      <a:pt x="8" y="56"/>
                      <a:pt x="7" y="56"/>
                      <a:pt x="6" y="54"/>
                    </a:cubicBezTo>
                    <a:cubicBezTo>
                      <a:pt x="5" y="54"/>
                      <a:pt x="5" y="53"/>
                      <a:pt x="4" y="53"/>
                    </a:cubicBezTo>
                    <a:cubicBezTo>
                      <a:pt x="0" y="51"/>
                      <a:pt x="0" y="47"/>
                      <a:pt x="1" y="43"/>
                    </a:cubicBezTo>
                    <a:cubicBezTo>
                      <a:pt x="5" y="31"/>
                      <a:pt x="8" y="18"/>
                      <a:pt x="11" y="5"/>
                    </a:cubicBezTo>
                    <a:cubicBezTo>
                      <a:pt x="12" y="4"/>
                      <a:pt x="12" y="2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26"/>
              <p:cNvSpPr>
                <a:spLocks/>
              </p:cNvSpPr>
              <p:nvPr/>
            </p:nvSpPr>
            <p:spPr bwMode="auto">
              <a:xfrm>
                <a:off x="16871847" y="16255076"/>
                <a:ext cx="610679" cy="701070"/>
              </a:xfrm>
              <a:custGeom>
                <a:avLst/>
                <a:gdLst>
                  <a:gd name="T0" fmla="*/ 0 w 80"/>
                  <a:gd name="T1" fmla="*/ 91 h 92"/>
                  <a:gd name="T2" fmla="*/ 80 w 80"/>
                  <a:gd name="T3" fmla="*/ 0 h 92"/>
                  <a:gd name="T4" fmla="*/ 80 w 80"/>
                  <a:gd name="T5" fmla="*/ 0 h 92"/>
                  <a:gd name="T6" fmla="*/ 76 w 80"/>
                  <a:gd name="T7" fmla="*/ 10 h 92"/>
                  <a:gd name="T8" fmla="*/ 66 w 80"/>
                  <a:gd name="T9" fmla="*/ 33 h 92"/>
                  <a:gd name="T10" fmla="*/ 60 w 80"/>
                  <a:gd name="T11" fmla="*/ 41 h 92"/>
                  <a:gd name="T12" fmla="*/ 54 w 80"/>
                  <a:gd name="T13" fmla="*/ 53 h 92"/>
                  <a:gd name="T14" fmla="*/ 54 w 80"/>
                  <a:gd name="T15" fmla="*/ 55 h 92"/>
                  <a:gd name="T16" fmla="*/ 50 w 80"/>
                  <a:gd name="T17" fmla="*/ 63 h 92"/>
                  <a:gd name="T18" fmla="*/ 14 w 80"/>
                  <a:gd name="T19" fmla="*/ 84 h 92"/>
                  <a:gd name="T20" fmla="*/ 1 w 80"/>
                  <a:gd name="T21" fmla="*/ 92 h 92"/>
                  <a:gd name="T22" fmla="*/ 0 w 80"/>
                  <a:gd name="T23" fmla="*/ 9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0" h="92">
                    <a:moveTo>
                      <a:pt x="0" y="91"/>
                    </a:moveTo>
                    <a:cubicBezTo>
                      <a:pt x="27" y="61"/>
                      <a:pt x="53" y="3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9" y="4"/>
                      <a:pt x="78" y="7"/>
                      <a:pt x="76" y="10"/>
                    </a:cubicBezTo>
                    <a:cubicBezTo>
                      <a:pt x="73" y="18"/>
                      <a:pt x="69" y="26"/>
                      <a:pt x="66" y="33"/>
                    </a:cubicBezTo>
                    <a:cubicBezTo>
                      <a:pt x="64" y="36"/>
                      <a:pt x="63" y="39"/>
                      <a:pt x="60" y="41"/>
                    </a:cubicBezTo>
                    <a:cubicBezTo>
                      <a:pt x="56" y="44"/>
                      <a:pt x="54" y="48"/>
                      <a:pt x="54" y="53"/>
                    </a:cubicBezTo>
                    <a:cubicBezTo>
                      <a:pt x="54" y="54"/>
                      <a:pt x="54" y="55"/>
                      <a:pt x="54" y="55"/>
                    </a:cubicBezTo>
                    <a:cubicBezTo>
                      <a:pt x="54" y="59"/>
                      <a:pt x="53" y="61"/>
                      <a:pt x="50" y="63"/>
                    </a:cubicBezTo>
                    <a:cubicBezTo>
                      <a:pt x="38" y="70"/>
                      <a:pt x="26" y="77"/>
                      <a:pt x="14" y="84"/>
                    </a:cubicBezTo>
                    <a:cubicBezTo>
                      <a:pt x="10" y="87"/>
                      <a:pt x="5" y="89"/>
                      <a:pt x="1" y="92"/>
                    </a:cubicBezTo>
                    <a:cubicBezTo>
                      <a:pt x="1" y="92"/>
                      <a:pt x="0" y="92"/>
                      <a:pt x="0" y="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27"/>
              <p:cNvSpPr>
                <a:spLocks/>
              </p:cNvSpPr>
              <p:nvPr/>
            </p:nvSpPr>
            <p:spPr bwMode="auto">
              <a:xfrm>
                <a:off x="23274772" y="15515522"/>
                <a:ext cx="435004" cy="289463"/>
              </a:xfrm>
              <a:custGeom>
                <a:avLst/>
                <a:gdLst>
                  <a:gd name="T0" fmla="*/ 0 w 57"/>
                  <a:gd name="T1" fmla="*/ 2 h 38"/>
                  <a:gd name="T2" fmla="*/ 12 w 57"/>
                  <a:gd name="T3" fmla="*/ 1 h 38"/>
                  <a:gd name="T4" fmla="*/ 40 w 57"/>
                  <a:gd name="T5" fmla="*/ 0 h 38"/>
                  <a:gd name="T6" fmla="*/ 47 w 57"/>
                  <a:gd name="T7" fmla="*/ 4 h 38"/>
                  <a:gd name="T8" fmla="*/ 54 w 57"/>
                  <a:gd name="T9" fmla="*/ 12 h 38"/>
                  <a:gd name="T10" fmla="*/ 56 w 57"/>
                  <a:gd name="T11" fmla="*/ 17 h 38"/>
                  <a:gd name="T12" fmla="*/ 53 w 57"/>
                  <a:gd name="T13" fmla="*/ 30 h 38"/>
                  <a:gd name="T14" fmla="*/ 49 w 57"/>
                  <a:gd name="T15" fmla="*/ 34 h 38"/>
                  <a:gd name="T16" fmla="*/ 45 w 57"/>
                  <a:gd name="T17" fmla="*/ 35 h 38"/>
                  <a:gd name="T18" fmla="*/ 36 w 57"/>
                  <a:gd name="T19" fmla="*/ 34 h 38"/>
                  <a:gd name="T20" fmla="*/ 2 w 57"/>
                  <a:gd name="T21" fmla="*/ 5 h 38"/>
                  <a:gd name="T22" fmla="*/ 0 w 57"/>
                  <a:gd name="T23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38">
                    <a:moveTo>
                      <a:pt x="0" y="2"/>
                    </a:moveTo>
                    <a:cubicBezTo>
                      <a:pt x="4" y="2"/>
                      <a:pt x="8" y="1"/>
                      <a:pt x="12" y="1"/>
                    </a:cubicBezTo>
                    <a:cubicBezTo>
                      <a:pt x="21" y="1"/>
                      <a:pt x="31" y="0"/>
                      <a:pt x="40" y="0"/>
                    </a:cubicBezTo>
                    <a:cubicBezTo>
                      <a:pt x="44" y="0"/>
                      <a:pt x="46" y="0"/>
                      <a:pt x="47" y="4"/>
                    </a:cubicBezTo>
                    <a:cubicBezTo>
                      <a:pt x="48" y="7"/>
                      <a:pt x="51" y="10"/>
                      <a:pt x="54" y="12"/>
                    </a:cubicBezTo>
                    <a:cubicBezTo>
                      <a:pt x="56" y="13"/>
                      <a:pt x="57" y="15"/>
                      <a:pt x="56" y="17"/>
                    </a:cubicBezTo>
                    <a:cubicBezTo>
                      <a:pt x="55" y="21"/>
                      <a:pt x="54" y="25"/>
                      <a:pt x="53" y="30"/>
                    </a:cubicBezTo>
                    <a:cubicBezTo>
                      <a:pt x="52" y="32"/>
                      <a:pt x="51" y="33"/>
                      <a:pt x="49" y="34"/>
                    </a:cubicBezTo>
                    <a:cubicBezTo>
                      <a:pt x="47" y="34"/>
                      <a:pt x="46" y="34"/>
                      <a:pt x="45" y="35"/>
                    </a:cubicBezTo>
                    <a:cubicBezTo>
                      <a:pt x="41" y="38"/>
                      <a:pt x="39" y="36"/>
                      <a:pt x="36" y="34"/>
                    </a:cubicBezTo>
                    <a:cubicBezTo>
                      <a:pt x="25" y="24"/>
                      <a:pt x="13" y="15"/>
                      <a:pt x="2" y="5"/>
                    </a:cubicBezTo>
                    <a:cubicBezTo>
                      <a:pt x="1" y="5"/>
                      <a:pt x="1" y="4"/>
                      <a:pt x="0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28"/>
              <p:cNvSpPr>
                <a:spLocks/>
              </p:cNvSpPr>
              <p:nvPr/>
            </p:nvSpPr>
            <p:spPr bwMode="auto">
              <a:xfrm>
                <a:off x="20688171" y="16591389"/>
                <a:ext cx="373100" cy="343006"/>
              </a:xfrm>
              <a:custGeom>
                <a:avLst/>
                <a:gdLst>
                  <a:gd name="T0" fmla="*/ 44 w 49"/>
                  <a:gd name="T1" fmla="*/ 0 h 45"/>
                  <a:gd name="T2" fmla="*/ 45 w 49"/>
                  <a:gd name="T3" fmla="*/ 6 h 45"/>
                  <a:gd name="T4" fmla="*/ 49 w 49"/>
                  <a:gd name="T5" fmla="*/ 34 h 45"/>
                  <a:gd name="T6" fmla="*/ 46 w 49"/>
                  <a:gd name="T7" fmla="*/ 39 h 45"/>
                  <a:gd name="T8" fmla="*/ 44 w 49"/>
                  <a:gd name="T9" fmla="*/ 42 h 45"/>
                  <a:gd name="T10" fmla="*/ 37 w 49"/>
                  <a:gd name="T11" fmla="*/ 44 h 45"/>
                  <a:gd name="T12" fmla="*/ 2 w 49"/>
                  <a:gd name="T13" fmla="*/ 34 h 45"/>
                  <a:gd name="T14" fmla="*/ 0 w 49"/>
                  <a:gd name="T15" fmla="*/ 32 h 45"/>
                  <a:gd name="T16" fmla="*/ 44 w 49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45">
                    <a:moveTo>
                      <a:pt x="44" y="0"/>
                    </a:moveTo>
                    <a:cubicBezTo>
                      <a:pt x="45" y="2"/>
                      <a:pt x="45" y="4"/>
                      <a:pt x="45" y="6"/>
                    </a:cubicBezTo>
                    <a:cubicBezTo>
                      <a:pt x="46" y="16"/>
                      <a:pt x="47" y="25"/>
                      <a:pt x="49" y="34"/>
                    </a:cubicBezTo>
                    <a:cubicBezTo>
                      <a:pt x="49" y="37"/>
                      <a:pt x="49" y="38"/>
                      <a:pt x="46" y="39"/>
                    </a:cubicBezTo>
                    <a:cubicBezTo>
                      <a:pt x="45" y="40"/>
                      <a:pt x="44" y="41"/>
                      <a:pt x="44" y="42"/>
                    </a:cubicBezTo>
                    <a:cubicBezTo>
                      <a:pt x="42" y="45"/>
                      <a:pt x="40" y="45"/>
                      <a:pt x="37" y="44"/>
                    </a:cubicBezTo>
                    <a:cubicBezTo>
                      <a:pt x="26" y="40"/>
                      <a:pt x="14" y="37"/>
                      <a:pt x="2" y="34"/>
                    </a:cubicBezTo>
                    <a:cubicBezTo>
                      <a:pt x="1" y="34"/>
                      <a:pt x="1" y="33"/>
                      <a:pt x="0" y="32"/>
                    </a:cubicBezTo>
                    <a:cubicBezTo>
                      <a:pt x="2" y="29"/>
                      <a:pt x="40" y="1"/>
                      <a:pt x="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29"/>
              <p:cNvSpPr>
                <a:spLocks/>
              </p:cNvSpPr>
              <p:nvPr/>
            </p:nvSpPr>
            <p:spPr bwMode="auto">
              <a:xfrm>
                <a:off x="20733344" y="21674567"/>
                <a:ext cx="396523" cy="334640"/>
              </a:xfrm>
              <a:custGeom>
                <a:avLst/>
                <a:gdLst>
                  <a:gd name="T0" fmla="*/ 52 w 52"/>
                  <a:gd name="T1" fmla="*/ 10 h 44"/>
                  <a:gd name="T2" fmla="*/ 5 w 52"/>
                  <a:gd name="T3" fmla="*/ 44 h 44"/>
                  <a:gd name="T4" fmla="*/ 4 w 52"/>
                  <a:gd name="T5" fmla="*/ 38 h 44"/>
                  <a:gd name="T6" fmla="*/ 1 w 52"/>
                  <a:gd name="T7" fmla="*/ 12 h 44"/>
                  <a:gd name="T8" fmla="*/ 3 w 52"/>
                  <a:gd name="T9" fmla="*/ 6 h 44"/>
                  <a:gd name="T10" fmla="*/ 8 w 52"/>
                  <a:gd name="T11" fmla="*/ 2 h 44"/>
                  <a:gd name="T12" fmla="*/ 12 w 52"/>
                  <a:gd name="T13" fmla="*/ 0 h 44"/>
                  <a:gd name="T14" fmla="*/ 50 w 52"/>
                  <a:gd name="T15" fmla="*/ 9 h 44"/>
                  <a:gd name="T16" fmla="*/ 52 w 52"/>
                  <a:gd name="T17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44">
                    <a:moveTo>
                      <a:pt x="52" y="10"/>
                    </a:moveTo>
                    <a:cubicBezTo>
                      <a:pt x="36" y="22"/>
                      <a:pt x="21" y="33"/>
                      <a:pt x="5" y="44"/>
                    </a:cubicBezTo>
                    <a:cubicBezTo>
                      <a:pt x="4" y="41"/>
                      <a:pt x="4" y="40"/>
                      <a:pt x="4" y="38"/>
                    </a:cubicBezTo>
                    <a:cubicBezTo>
                      <a:pt x="3" y="29"/>
                      <a:pt x="2" y="20"/>
                      <a:pt x="1" y="12"/>
                    </a:cubicBezTo>
                    <a:cubicBezTo>
                      <a:pt x="0" y="9"/>
                      <a:pt x="1" y="8"/>
                      <a:pt x="3" y="6"/>
                    </a:cubicBezTo>
                    <a:cubicBezTo>
                      <a:pt x="5" y="5"/>
                      <a:pt x="7" y="3"/>
                      <a:pt x="8" y="2"/>
                    </a:cubicBezTo>
                    <a:cubicBezTo>
                      <a:pt x="9" y="0"/>
                      <a:pt x="10" y="0"/>
                      <a:pt x="12" y="0"/>
                    </a:cubicBezTo>
                    <a:cubicBezTo>
                      <a:pt x="25" y="3"/>
                      <a:pt x="37" y="6"/>
                      <a:pt x="50" y="9"/>
                    </a:cubicBezTo>
                    <a:cubicBezTo>
                      <a:pt x="50" y="9"/>
                      <a:pt x="51" y="10"/>
                      <a:pt x="52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30"/>
              <p:cNvSpPr>
                <a:spLocks/>
              </p:cNvSpPr>
              <p:nvPr/>
            </p:nvSpPr>
            <p:spPr bwMode="auto">
              <a:xfrm>
                <a:off x="20214686" y="21453705"/>
                <a:ext cx="381465" cy="334640"/>
              </a:xfrm>
              <a:custGeom>
                <a:avLst/>
                <a:gdLst>
                  <a:gd name="T0" fmla="*/ 12 w 50"/>
                  <a:gd name="T1" fmla="*/ 44 h 44"/>
                  <a:gd name="T2" fmla="*/ 0 w 50"/>
                  <a:gd name="T3" fmla="*/ 0 h 44"/>
                  <a:gd name="T4" fmla="*/ 5 w 50"/>
                  <a:gd name="T5" fmla="*/ 1 h 44"/>
                  <a:gd name="T6" fmla="*/ 46 w 50"/>
                  <a:gd name="T7" fmla="*/ 18 h 44"/>
                  <a:gd name="T8" fmla="*/ 50 w 50"/>
                  <a:gd name="T9" fmla="*/ 24 h 44"/>
                  <a:gd name="T10" fmla="*/ 48 w 50"/>
                  <a:gd name="T11" fmla="*/ 28 h 44"/>
                  <a:gd name="T12" fmla="*/ 15 w 50"/>
                  <a:gd name="T13" fmla="*/ 43 h 44"/>
                  <a:gd name="T14" fmla="*/ 12 w 50"/>
                  <a:gd name="T1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44">
                    <a:moveTo>
                      <a:pt x="12" y="44"/>
                    </a:moveTo>
                    <a:cubicBezTo>
                      <a:pt x="8" y="29"/>
                      <a:pt x="4" y="15"/>
                      <a:pt x="0" y="0"/>
                    </a:cubicBezTo>
                    <a:cubicBezTo>
                      <a:pt x="2" y="0"/>
                      <a:pt x="4" y="1"/>
                      <a:pt x="5" y="1"/>
                    </a:cubicBezTo>
                    <a:cubicBezTo>
                      <a:pt x="19" y="7"/>
                      <a:pt x="32" y="12"/>
                      <a:pt x="46" y="18"/>
                    </a:cubicBezTo>
                    <a:cubicBezTo>
                      <a:pt x="49" y="19"/>
                      <a:pt x="50" y="21"/>
                      <a:pt x="50" y="24"/>
                    </a:cubicBezTo>
                    <a:cubicBezTo>
                      <a:pt x="50" y="26"/>
                      <a:pt x="50" y="27"/>
                      <a:pt x="48" y="28"/>
                    </a:cubicBezTo>
                    <a:cubicBezTo>
                      <a:pt x="37" y="33"/>
                      <a:pt x="26" y="38"/>
                      <a:pt x="15" y="43"/>
                    </a:cubicBezTo>
                    <a:cubicBezTo>
                      <a:pt x="15" y="44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Freeform 831"/>
              <p:cNvSpPr>
                <a:spLocks/>
              </p:cNvSpPr>
              <p:nvPr/>
            </p:nvSpPr>
            <p:spPr bwMode="auto">
              <a:xfrm>
                <a:off x="20557670" y="22695218"/>
                <a:ext cx="229214" cy="473515"/>
              </a:xfrm>
              <a:custGeom>
                <a:avLst/>
                <a:gdLst>
                  <a:gd name="T0" fmla="*/ 25 w 30"/>
                  <a:gd name="T1" fmla="*/ 62 h 62"/>
                  <a:gd name="T2" fmla="*/ 22 w 30"/>
                  <a:gd name="T3" fmla="*/ 62 h 62"/>
                  <a:gd name="T4" fmla="*/ 15 w 30"/>
                  <a:gd name="T5" fmla="*/ 57 h 62"/>
                  <a:gd name="T6" fmla="*/ 1 w 30"/>
                  <a:gd name="T7" fmla="*/ 6 h 62"/>
                  <a:gd name="T8" fmla="*/ 0 w 30"/>
                  <a:gd name="T9" fmla="*/ 2 h 62"/>
                  <a:gd name="T10" fmla="*/ 3 w 30"/>
                  <a:gd name="T11" fmla="*/ 1 h 62"/>
                  <a:gd name="T12" fmla="*/ 15 w 30"/>
                  <a:gd name="T13" fmla="*/ 0 h 62"/>
                  <a:gd name="T14" fmla="*/ 19 w 30"/>
                  <a:gd name="T15" fmla="*/ 2 h 62"/>
                  <a:gd name="T16" fmla="*/ 30 w 30"/>
                  <a:gd name="T17" fmla="*/ 12 h 62"/>
                  <a:gd name="T18" fmla="*/ 25 w 30"/>
                  <a:gd name="T19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62">
                    <a:moveTo>
                      <a:pt x="25" y="62"/>
                    </a:moveTo>
                    <a:cubicBezTo>
                      <a:pt x="24" y="62"/>
                      <a:pt x="23" y="62"/>
                      <a:pt x="22" y="62"/>
                    </a:cubicBezTo>
                    <a:cubicBezTo>
                      <a:pt x="17" y="62"/>
                      <a:pt x="17" y="62"/>
                      <a:pt x="15" y="57"/>
                    </a:cubicBezTo>
                    <a:cubicBezTo>
                      <a:pt x="10" y="40"/>
                      <a:pt x="6" y="23"/>
                      <a:pt x="1" y="6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7" y="0"/>
                      <a:pt x="11" y="0"/>
                      <a:pt x="15" y="0"/>
                    </a:cubicBezTo>
                    <a:cubicBezTo>
                      <a:pt x="17" y="0"/>
                      <a:pt x="19" y="0"/>
                      <a:pt x="19" y="2"/>
                    </a:cubicBezTo>
                    <a:cubicBezTo>
                      <a:pt x="21" y="7"/>
                      <a:pt x="25" y="9"/>
                      <a:pt x="30" y="12"/>
                    </a:cubicBezTo>
                    <a:cubicBezTo>
                      <a:pt x="28" y="28"/>
                      <a:pt x="27" y="45"/>
                      <a:pt x="25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832"/>
              <p:cNvSpPr>
                <a:spLocks/>
              </p:cNvSpPr>
              <p:nvPr/>
            </p:nvSpPr>
            <p:spPr bwMode="auto">
              <a:xfrm>
                <a:off x="16865154" y="20782752"/>
                <a:ext cx="441696" cy="617410"/>
              </a:xfrm>
              <a:custGeom>
                <a:avLst/>
                <a:gdLst>
                  <a:gd name="T0" fmla="*/ 57 w 58"/>
                  <a:gd name="T1" fmla="*/ 81 h 81"/>
                  <a:gd name="T2" fmla="*/ 0 w 58"/>
                  <a:gd name="T3" fmla="*/ 13 h 81"/>
                  <a:gd name="T4" fmla="*/ 4 w 58"/>
                  <a:gd name="T5" fmla="*/ 5 h 81"/>
                  <a:gd name="T6" fmla="*/ 6 w 58"/>
                  <a:gd name="T7" fmla="*/ 3 h 81"/>
                  <a:gd name="T8" fmla="*/ 8 w 58"/>
                  <a:gd name="T9" fmla="*/ 3 h 81"/>
                  <a:gd name="T10" fmla="*/ 25 w 58"/>
                  <a:gd name="T11" fmla="*/ 13 h 81"/>
                  <a:gd name="T12" fmla="*/ 50 w 58"/>
                  <a:gd name="T13" fmla="*/ 65 h 81"/>
                  <a:gd name="T14" fmla="*/ 57 w 58"/>
                  <a:gd name="T15" fmla="*/ 79 h 81"/>
                  <a:gd name="T16" fmla="*/ 58 w 58"/>
                  <a:gd name="T17" fmla="*/ 81 h 81"/>
                  <a:gd name="T18" fmla="*/ 57 w 58"/>
                  <a:gd name="T19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1">
                    <a:moveTo>
                      <a:pt x="57" y="81"/>
                    </a:moveTo>
                    <a:cubicBezTo>
                      <a:pt x="38" y="59"/>
                      <a:pt x="19" y="36"/>
                      <a:pt x="0" y="13"/>
                    </a:cubicBezTo>
                    <a:cubicBezTo>
                      <a:pt x="1" y="10"/>
                      <a:pt x="2" y="7"/>
                      <a:pt x="4" y="5"/>
                    </a:cubicBezTo>
                    <a:cubicBezTo>
                      <a:pt x="4" y="4"/>
                      <a:pt x="5" y="4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22" y="1"/>
                      <a:pt x="19" y="0"/>
                      <a:pt x="25" y="13"/>
                    </a:cubicBezTo>
                    <a:cubicBezTo>
                      <a:pt x="33" y="30"/>
                      <a:pt x="42" y="47"/>
                      <a:pt x="50" y="65"/>
                    </a:cubicBezTo>
                    <a:cubicBezTo>
                      <a:pt x="52" y="70"/>
                      <a:pt x="55" y="74"/>
                      <a:pt x="57" y="79"/>
                    </a:cubicBezTo>
                    <a:cubicBezTo>
                      <a:pt x="57" y="80"/>
                      <a:pt x="57" y="80"/>
                      <a:pt x="58" y="81"/>
                    </a:cubicBezTo>
                    <a:cubicBezTo>
                      <a:pt x="57" y="81"/>
                      <a:pt x="57" y="81"/>
                      <a:pt x="57" y="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833"/>
              <p:cNvSpPr>
                <a:spLocks/>
              </p:cNvSpPr>
              <p:nvPr/>
            </p:nvSpPr>
            <p:spPr bwMode="auto">
              <a:xfrm>
                <a:off x="22702574" y="22368944"/>
                <a:ext cx="664218" cy="304522"/>
              </a:xfrm>
              <a:custGeom>
                <a:avLst/>
                <a:gdLst>
                  <a:gd name="T0" fmla="*/ 87 w 87"/>
                  <a:gd name="T1" fmla="*/ 0 h 40"/>
                  <a:gd name="T2" fmla="*/ 84 w 87"/>
                  <a:gd name="T3" fmla="*/ 13 h 40"/>
                  <a:gd name="T4" fmla="*/ 81 w 87"/>
                  <a:gd name="T5" fmla="*/ 16 h 40"/>
                  <a:gd name="T6" fmla="*/ 52 w 87"/>
                  <a:gd name="T7" fmla="*/ 25 h 40"/>
                  <a:gd name="T8" fmla="*/ 3 w 87"/>
                  <a:gd name="T9" fmla="*/ 39 h 40"/>
                  <a:gd name="T10" fmla="*/ 0 w 87"/>
                  <a:gd name="T11" fmla="*/ 40 h 40"/>
                  <a:gd name="T12" fmla="*/ 1 w 87"/>
                  <a:gd name="T13" fmla="*/ 30 h 40"/>
                  <a:gd name="T14" fmla="*/ 5 w 87"/>
                  <a:gd name="T15" fmla="*/ 27 h 40"/>
                  <a:gd name="T16" fmla="*/ 34 w 87"/>
                  <a:gd name="T17" fmla="*/ 17 h 40"/>
                  <a:gd name="T18" fmla="*/ 83 w 87"/>
                  <a:gd name="T19" fmla="*/ 1 h 40"/>
                  <a:gd name="T20" fmla="*/ 87 w 87"/>
                  <a:gd name="T2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40">
                    <a:moveTo>
                      <a:pt x="87" y="0"/>
                    </a:moveTo>
                    <a:cubicBezTo>
                      <a:pt x="86" y="4"/>
                      <a:pt x="85" y="9"/>
                      <a:pt x="84" y="13"/>
                    </a:cubicBezTo>
                    <a:cubicBezTo>
                      <a:pt x="84" y="15"/>
                      <a:pt x="82" y="15"/>
                      <a:pt x="81" y="16"/>
                    </a:cubicBezTo>
                    <a:cubicBezTo>
                      <a:pt x="71" y="19"/>
                      <a:pt x="61" y="22"/>
                      <a:pt x="52" y="25"/>
                    </a:cubicBezTo>
                    <a:cubicBezTo>
                      <a:pt x="36" y="29"/>
                      <a:pt x="20" y="34"/>
                      <a:pt x="3" y="39"/>
                    </a:cubicBezTo>
                    <a:cubicBezTo>
                      <a:pt x="2" y="39"/>
                      <a:pt x="1" y="40"/>
                      <a:pt x="0" y="40"/>
                    </a:cubicBezTo>
                    <a:cubicBezTo>
                      <a:pt x="0" y="36"/>
                      <a:pt x="0" y="33"/>
                      <a:pt x="1" y="30"/>
                    </a:cubicBezTo>
                    <a:cubicBezTo>
                      <a:pt x="1" y="28"/>
                      <a:pt x="3" y="27"/>
                      <a:pt x="5" y="27"/>
                    </a:cubicBezTo>
                    <a:cubicBezTo>
                      <a:pt x="15" y="23"/>
                      <a:pt x="24" y="20"/>
                      <a:pt x="34" y="17"/>
                    </a:cubicBezTo>
                    <a:cubicBezTo>
                      <a:pt x="50" y="12"/>
                      <a:pt x="67" y="6"/>
                      <a:pt x="83" y="1"/>
                    </a:cubicBezTo>
                    <a:cubicBezTo>
                      <a:pt x="84" y="0"/>
                      <a:pt x="86" y="0"/>
                      <a:pt x="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834"/>
              <p:cNvSpPr>
                <a:spLocks/>
              </p:cNvSpPr>
              <p:nvPr/>
            </p:nvSpPr>
            <p:spPr bwMode="auto">
              <a:xfrm>
                <a:off x="19046867" y="20638857"/>
                <a:ext cx="321234" cy="373123"/>
              </a:xfrm>
              <a:custGeom>
                <a:avLst/>
                <a:gdLst>
                  <a:gd name="T0" fmla="*/ 0 w 42"/>
                  <a:gd name="T1" fmla="*/ 27 h 49"/>
                  <a:gd name="T2" fmla="*/ 37 w 42"/>
                  <a:gd name="T3" fmla="*/ 0 h 49"/>
                  <a:gd name="T4" fmla="*/ 39 w 42"/>
                  <a:gd name="T5" fmla="*/ 9 h 49"/>
                  <a:gd name="T6" fmla="*/ 42 w 42"/>
                  <a:gd name="T7" fmla="*/ 38 h 49"/>
                  <a:gd name="T8" fmla="*/ 42 w 42"/>
                  <a:gd name="T9" fmla="*/ 41 h 49"/>
                  <a:gd name="T10" fmla="*/ 38 w 42"/>
                  <a:gd name="T11" fmla="*/ 48 h 49"/>
                  <a:gd name="T12" fmla="*/ 32 w 42"/>
                  <a:gd name="T13" fmla="*/ 47 h 49"/>
                  <a:gd name="T14" fmla="*/ 3 w 42"/>
                  <a:gd name="T15" fmla="*/ 29 h 49"/>
                  <a:gd name="T16" fmla="*/ 0 w 42"/>
                  <a:gd name="T1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49">
                    <a:moveTo>
                      <a:pt x="0" y="27"/>
                    </a:moveTo>
                    <a:cubicBezTo>
                      <a:pt x="13" y="18"/>
                      <a:pt x="24" y="9"/>
                      <a:pt x="37" y="0"/>
                    </a:cubicBezTo>
                    <a:cubicBezTo>
                      <a:pt x="38" y="3"/>
                      <a:pt x="38" y="6"/>
                      <a:pt x="39" y="9"/>
                    </a:cubicBezTo>
                    <a:cubicBezTo>
                      <a:pt x="40" y="19"/>
                      <a:pt x="41" y="28"/>
                      <a:pt x="42" y="38"/>
                    </a:cubicBezTo>
                    <a:cubicBezTo>
                      <a:pt x="42" y="39"/>
                      <a:pt x="42" y="40"/>
                      <a:pt x="42" y="41"/>
                    </a:cubicBezTo>
                    <a:cubicBezTo>
                      <a:pt x="42" y="45"/>
                      <a:pt x="41" y="46"/>
                      <a:pt x="38" y="48"/>
                    </a:cubicBezTo>
                    <a:cubicBezTo>
                      <a:pt x="36" y="49"/>
                      <a:pt x="34" y="48"/>
                      <a:pt x="32" y="47"/>
                    </a:cubicBezTo>
                    <a:cubicBezTo>
                      <a:pt x="22" y="41"/>
                      <a:pt x="13" y="35"/>
                      <a:pt x="3" y="29"/>
                    </a:cubicBezTo>
                    <a:cubicBezTo>
                      <a:pt x="3" y="29"/>
                      <a:pt x="2" y="28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835"/>
              <p:cNvSpPr>
                <a:spLocks/>
              </p:cNvSpPr>
              <p:nvPr/>
            </p:nvSpPr>
            <p:spPr bwMode="auto">
              <a:xfrm>
                <a:off x="23579275" y="18145791"/>
                <a:ext cx="61904" cy="1082560"/>
              </a:xfrm>
              <a:custGeom>
                <a:avLst/>
                <a:gdLst>
                  <a:gd name="T0" fmla="*/ 7 w 8"/>
                  <a:gd name="T1" fmla="*/ 0 h 142"/>
                  <a:gd name="T2" fmla="*/ 7 w 8"/>
                  <a:gd name="T3" fmla="*/ 4 h 142"/>
                  <a:gd name="T4" fmla="*/ 8 w 8"/>
                  <a:gd name="T5" fmla="*/ 136 h 142"/>
                  <a:gd name="T6" fmla="*/ 0 w 8"/>
                  <a:gd name="T7" fmla="*/ 142 h 142"/>
                  <a:gd name="T8" fmla="*/ 0 w 8"/>
                  <a:gd name="T9" fmla="*/ 138 h 142"/>
                  <a:gd name="T10" fmla="*/ 0 w 8"/>
                  <a:gd name="T11" fmla="*/ 7 h 142"/>
                  <a:gd name="T12" fmla="*/ 7 w 8"/>
                  <a:gd name="T13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2">
                    <a:moveTo>
                      <a:pt x="7" y="0"/>
                    </a:moveTo>
                    <a:cubicBezTo>
                      <a:pt x="7" y="1"/>
                      <a:pt x="7" y="2"/>
                      <a:pt x="7" y="4"/>
                    </a:cubicBezTo>
                    <a:cubicBezTo>
                      <a:pt x="7" y="48"/>
                      <a:pt x="8" y="92"/>
                      <a:pt x="8" y="136"/>
                    </a:cubicBezTo>
                    <a:cubicBezTo>
                      <a:pt x="8" y="141"/>
                      <a:pt x="7" y="142"/>
                      <a:pt x="0" y="142"/>
                    </a:cubicBezTo>
                    <a:cubicBezTo>
                      <a:pt x="0" y="141"/>
                      <a:pt x="0" y="140"/>
                      <a:pt x="0" y="138"/>
                    </a:cubicBezTo>
                    <a:cubicBezTo>
                      <a:pt x="0" y="95"/>
                      <a:pt x="0" y="51"/>
                      <a:pt x="0" y="7"/>
                    </a:cubicBezTo>
                    <a:cubicBezTo>
                      <a:pt x="0" y="2"/>
                      <a:pt x="1" y="1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836"/>
              <p:cNvSpPr>
                <a:spLocks/>
              </p:cNvSpPr>
              <p:nvPr/>
            </p:nvSpPr>
            <p:spPr bwMode="auto">
              <a:xfrm>
                <a:off x="23442081" y="17474838"/>
                <a:ext cx="190733" cy="480208"/>
              </a:xfrm>
              <a:custGeom>
                <a:avLst/>
                <a:gdLst>
                  <a:gd name="T0" fmla="*/ 11 w 25"/>
                  <a:gd name="T1" fmla="*/ 0 h 63"/>
                  <a:gd name="T2" fmla="*/ 21 w 25"/>
                  <a:gd name="T3" fmla="*/ 5 h 63"/>
                  <a:gd name="T4" fmla="*/ 25 w 25"/>
                  <a:gd name="T5" fmla="*/ 11 h 63"/>
                  <a:gd name="T6" fmla="*/ 25 w 25"/>
                  <a:gd name="T7" fmla="*/ 32 h 63"/>
                  <a:gd name="T8" fmla="*/ 25 w 25"/>
                  <a:gd name="T9" fmla="*/ 58 h 63"/>
                  <a:gd name="T10" fmla="*/ 24 w 25"/>
                  <a:gd name="T11" fmla="*/ 63 h 63"/>
                  <a:gd name="T12" fmla="*/ 16 w 25"/>
                  <a:gd name="T13" fmla="*/ 61 h 63"/>
                  <a:gd name="T14" fmla="*/ 14 w 25"/>
                  <a:gd name="T15" fmla="*/ 58 h 63"/>
                  <a:gd name="T16" fmla="*/ 0 w 25"/>
                  <a:gd name="T17" fmla="*/ 12 h 63"/>
                  <a:gd name="T18" fmla="*/ 2 w 25"/>
                  <a:gd name="T19" fmla="*/ 7 h 63"/>
                  <a:gd name="T20" fmla="*/ 11 w 25"/>
                  <a:gd name="T21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63">
                    <a:moveTo>
                      <a:pt x="11" y="0"/>
                    </a:moveTo>
                    <a:cubicBezTo>
                      <a:pt x="15" y="2"/>
                      <a:pt x="18" y="4"/>
                      <a:pt x="21" y="5"/>
                    </a:cubicBezTo>
                    <a:cubicBezTo>
                      <a:pt x="24" y="6"/>
                      <a:pt x="25" y="8"/>
                      <a:pt x="25" y="11"/>
                    </a:cubicBezTo>
                    <a:cubicBezTo>
                      <a:pt x="25" y="18"/>
                      <a:pt x="25" y="25"/>
                      <a:pt x="25" y="32"/>
                    </a:cubicBezTo>
                    <a:cubicBezTo>
                      <a:pt x="25" y="40"/>
                      <a:pt x="25" y="49"/>
                      <a:pt x="25" y="58"/>
                    </a:cubicBezTo>
                    <a:cubicBezTo>
                      <a:pt x="25" y="60"/>
                      <a:pt x="24" y="61"/>
                      <a:pt x="24" y="63"/>
                    </a:cubicBezTo>
                    <a:cubicBezTo>
                      <a:pt x="21" y="63"/>
                      <a:pt x="19" y="62"/>
                      <a:pt x="16" y="61"/>
                    </a:cubicBezTo>
                    <a:cubicBezTo>
                      <a:pt x="15" y="61"/>
                      <a:pt x="14" y="59"/>
                      <a:pt x="14" y="58"/>
                    </a:cubicBezTo>
                    <a:cubicBezTo>
                      <a:pt x="9" y="43"/>
                      <a:pt x="5" y="27"/>
                      <a:pt x="0" y="12"/>
                    </a:cubicBezTo>
                    <a:cubicBezTo>
                      <a:pt x="0" y="10"/>
                      <a:pt x="0" y="8"/>
                      <a:pt x="2" y="7"/>
                    </a:cubicBezTo>
                    <a:cubicBezTo>
                      <a:pt x="5" y="4"/>
                      <a:pt x="8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837"/>
              <p:cNvSpPr>
                <a:spLocks/>
              </p:cNvSpPr>
              <p:nvPr/>
            </p:nvSpPr>
            <p:spPr bwMode="auto">
              <a:xfrm>
                <a:off x="16865154" y="20332661"/>
                <a:ext cx="358042" cy="419973"/>
              </a:xfrm>
              <a:custGeom>
                <a:avLst/>
                <a:gdLst>
                  <a:gd name="T0" fmla="*/ 1 w 47"/>
                  <a:gd name="T1" fmla="*/ 0 h 55"/>
                  <a:gd name="T2" fmla="*/ 4 w 47"/>
                  <a:gd name="T3" fmla="*/ 2 h 55"/>
                  <a:gd name="T4" fmla="*/ 38 w 47"/>
                  <a:gd name="T5" fmla="*/ 29 h 55"/>
                  <a:gd name="T6" fmla="*/ 47 w 47"/>
                  <a:gd name="T7" fmla="*/ 43 h 55"/>
                  <a:gd name="T8" fmla="*/ 46 w 47"/>
                  <a:gd name="T9" fmla="*/ 46 h 55"/>
                  <a:gd name="T10" fmla="*/ 44 w 47"/>
                  <a:gd name="T11" fmla="*/ 48 h 55"/>
                  <a:gd name="T12" fmla="*/ 41 w 47"/>
                  <a:gd name="T13" fmla="*/ 54 h 55"/>
                  <a:gd name="T14" fmla="*/ 27 w 47"/>
                  <a:gd name="T15" fmla="*/ 55 h 55"/>
                  <a:gd name="T16" fmla="*/ 23 w 47"/>
                  <a:gd name="T17" fmla="*/ 51 h 55"/>
                  <a:gd name="T18" fmla="*/ 9 w 47"/>
                  <a:gd name="T19" fmla="*/ 20 h 55"/>
                  <a:gd name="T20" fmla="*/ 1 w 47"/>
                  <a:gd name="T21" fmla="*/ 3 h 55"/>
                  <a:gd name="T22" fmla="*/ 0 w 47"/>
                  <a:gd name="T23" fmla="*/ 0 h 55"/>
                  <a:gd name="T24" fmla="*/ 1 w 47"/>
                  <a:gd name="T2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55">
                    <a:moveTo>
                      <a:pt x="1" y="0"/>
                    </a:moveTo>
                    <a:cubicBezTo>
                      <a:pt x="2" y="0"/>
                      <a:pt x="3" y="1"/>
                      <a:pt x="4" y="2"/>
                    </a:cubicBezTo>
                    <a:cubicBezTo>
                      <a:pt x="15" y="11"/>
                      <a:pt x="27" y="19"/>
                      <a:pt x="38" y="29"/>
                    </a:cubicBezTo>
                    <a:cubicBezTo>
                      <a:pt x="42" y="33"/>
                      <a:pt x="44" y="38"/>
                      <a:pt x="47" y="43"/>
                    </a:cubicBezTo>
                    <a:cubicBezTo>
                      <a:pt x="47" y="43"/>
                      <a:pt x="47" y="45"/>
                      <a:pt x="46" y="46"/>
                    </a:cubicBezTo>
                    <a:cubicBezTo>
                      <a:pt x="46" y="47"/>
                      <a:pt x="45" y="47"/>
                      <a:pt x="44" y="48"/>
                    </a:cubicBezTo>
                    <a:cubicBezTo>
                      <a:pt x="43" y="50"/>
                      <a:pt x="42" y="53"/>
                      <a:pt x="41" y="54"/>
                    </a:cubicBezTo>
                    <a:cubicBezTo>
                      <a:pt x="36" y="55"/>
                      <a:pt x="32" y="55"/>
                      <a:pt x="27" y="55"/>
                    </a:cubicBezTo>
                    <a:cubicBezTo>
                      <a:pt x="25" y="55"/>
                      <a:pt x="24" y="52"/>
                      <a:pt x="23" y="51"/>
                    </a:cubicBezTo>
                    <a:cubicBezTo>
                      <a:pt x="19" y="40"/>
                      <a:pt x="14" y="30"/>
                      <a:pt x="9" y="20"/>
                    </a:cubicBezTo>
                    <a:cubicBezTo>
                      <a:pt x="6" y="14"/>
                      <a:pt x="4" y="9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838"/>
              <p:cNvSpPr>
                <a:spLocks/>
              </p:cNvSpPr>
              <p:nvPr/>
            </p:nvSpPr>
            <p:spPr bwMode="auto">
              <a:xfrm>
                <a:off x="21573237" y="16301926"/>
                <a:ext cx="336292" cy="319581"/>
              </a:xfrm>
              <a:custGeom>
                <a:avLst/>
                <a:gdLst>
                  <a:gd name="T0" fmla="*/ 12 w 44"/>
                  <a:gd name="T1" fmla="*/ 0 h 42"/>
                  <a:gd name="T2" fmla="*/ 44 w 44"/>
                  <a:gd name="T3" fmla="*/ 17 h 42"/>
                  <a:gd name="T4" fmla="*/ 42 w 44"/>
                  <a:gd name="T5" fmla="*/ 20 h 42"/>
                  <a:gd name="T6" fmla="*/ 8 w 44"/>
                  <a:gd name="T7" fmla="*/ 41 h 42"/>
                  <a:gd name="T8" fmla="*/ 6 w 44"/>
                  <a:gd name="T9" fmla="*/ 42 h 42"/>
                  <a:gd name="T10" fmla="*/ 5 w 44"/>
                  <a:gd name="T11" fmla="*/ 37 h 42"/>
                  <a:gd name="T12" fmla="*/ 1 w 44"/>
                  <a:gd name="T13" fmla="*/ 13 h 42"/>
                  <a:gd name="T14" fmla="*/ 5 w 44"/>
                  <a:gd name="T15" fmla="*/ 5 h 42"/>
                  <a:gd name="T16" fmla="*/ 12 w 44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42">
                    <a:moveTo>
                      <a:pt x="12" y="0"/>
                    </a:moveTo>
                    <a:cubicBezTo>
                      <a:pt x="23" y="5"/>
                      <a:pt x="33" y="11"/>
                      <a:pt x="44" y="17"/>
                    </a:cubicBezTo>
                    <a:cubicBezTo>
                      <a:pt x="43" y="19"/>
                      <a:pt x="42" y="20"/>
                      <a:pt x="42" y="20"/>
                    </a:cubicBezTo>
                    <a:cubicBezTo>
                      <a:pt x="30" y="27"/>
                      <a:pt x="19" y="34"/>
                      <a:pt x="8" y="41"/>
                    </a:cubicBezTo>
                    <a:cubicBezTo>
                      <a:pt x="8" y="42"/>
                      <a:pt x="7" y="42"/>
                      <a:pt x="6" y="42"/>
                    </a:cubicBezTo>
                    <a:cubicBezTo>
                      <a:pt x="6" y="40"/>
                      <a:pt x="5" y="39"/>
                      <a:pt x="5" y="37"/>
                    </a:cubicBezTo>
                    <a:cubicBezTo>
                      <a:pt x="4" y="29"/>
                      <a:pt x="2" y="21"/>
                      <a:pt x="1" y="13"/>
                    </a:cubicBezTo>
                    <a:cubicBezTo>
                      <a:pt x="0" y="9"/>
                      <a:pt x="1" y="7"/>
                      <a:pt x="5" y="5"/>
                    </a:cubicBezTo>
                    <a:cubicBezTo>
                      <a:pt x="7" y="4"/>
                      <a:pt x="9" y="2"/>
                      <a:pt x="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839"/>
              <p:cNvSpPr>
                <a:spLocks/>
              </p:cNvSpPr>
              <p:nvPr/>
            </p:nvSpPr>
            <p:spPr bwMode="auto">
              <a:xfrm>
                <a:off x="23572582" y="16919336"/>
                <a:ext cx="411581" cy="311215"/>
              </a:xfrm>
              <a:custGeom>
                <a:avLst/>
                <a:gdLst>
                  <a:gd name="T0" fmla="*/ 54 w 54"/>
                  <a:gd name="T1" fmla="*/ 31 h 41"/>
                  <a:gd name="T2" fmla="*/ 47 w 54"/>
                  <a:gd name="T3" fmla="*/ 35 h 41"/>
                  <a:gd name="T4" fmla="*/ 35 w 54"/>
                  <a:gd name="T5" fmla="*/ 40 h 41"/>
                  <a:gd name="T6" fmla="*/ 29 w 54"/>
                  <a:gd name="T7" fmla="*/ 40 h 41"/>
                  <a:gd name="T8" fmla="*/ 12 w 54"/>
                  <a:gd name="T9" fmla="*/ 32 h 41"/>
                  <a:gd name="T10" fmla="*/ 8 w 54"/>
                  <a:gd name="T11" fmla="*/ 30 h 41"/>
                  <a:gd name="T12" fmla="*/ 0 w 54"/>
                  <a:gd name="T13" fmla="*/ 0 h 41"/>
                  <a:gd name="T14" fmla="*/ 18 w 54"/>
                  <a:gd name="T15" fmla="*/ 10 h 41"/>
                  <a:gd name="T16" fmla="*/ 36 w 54"/>
                  <a:gd name="T17" fmla="*/ 20 h 41"/>
                  <a:gd name="T18" fmla="*/ 54 w 54"/>
                  <a:gd name="T19" fmla="*/ 30 h 41"/>
                  <a:gd name="T20" fmla="*/ 54 w 54"/>
                  <a:gd name="T21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41">
                    <a:moveTo>
                      <a:pt x="54" y="31"/>
                    </a:moveTo>
                    <a:cubicBezTo>
                      <a:pt x="52" y="32"/>
                      <a:pt x="49" y="34"/>
                      <a:pt x="47" y="35"/>
                    </a:cubicBezTo>
                    <a:cubicBezTo>
                      <a:pt x="43" y="37"/>
                      <a:pt x="39" y="39"/>
                      <a:pt x="35" y="40"/>
                    </a:cubicBezTo>
                    <a:cubicBezTo>
                      <a:pt x="33" y="41"/>
                      <a:pt x="31" y="41"/>
                      <a:pt x="29" y="40"/>
                    </a:cubicBezTo>
                    <a:cubicBezTo>
                      <a:pt x="25" y="34"/>
                      <a:pt x="19" y="33"/>
                      <a:pt x="12" y="32"/>
                    </a:cubicBezTo>
                    <a:cubicBezTo>
                      <a:pt x="10" y="32"/>
                      <a:pt x="9" y="32"/>
                      <a:pt x="8" y="30"/>
                    </a:cubicBezTo>
                    <a:cubicBezTo>
                      <a:pt x="5" y="20"/>
                      <a:pt x="2" y="10"/>
                      <a:pt x="0" y="0"/>
                    </a:cubicBezTo>
                    <a:cubicBezTo>
                      <a:pt x="6" y="3"/>
                      <a:pt x="12" y="6"/>
                      <a:pt x="18" y="10"/>
                    </a:cubicBezTo>
                    <a:cubicBezTo>
                      <a:pt x="24" y="13"/>
                      <a:pt x="30" y="16"/>
                      <a:pt x="36" y="20"/>
                    </a:cubicBezTo>
                    <a:cubicBezTo>
                      <a:pt x="42" y="23"/>
                      <a:pt x="48" y="27"/>
                      <a:pt x="54" y="30"/>
                    </a:cubicBezTo>
                    <a:cubicBezTo>
                      <a:pt x="54" y="30"/>
                      <a:pt x="54" y="31"/>
                      <a:pt x="54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840"/>
              <p:cNvSpPr>
                <a:spLocks/>
              </p:cNvSpPr>
              <p:nvPr/>
            </p:nvSpPr>
            <p:spPr bwMode="auto">
              <a:xfrm>
                <a:off x="21046213" y="15759809"/>
                <a:ext cx="381465" cy="289463"/>
              </a:xfrm>
              <a:custGeom>
                <a:avLst/>
                <a:gdLst>
                  <a:gd name="T0" fmla="*/ 50 w 50"/>
                  <a:gd name="T1" fmla="*/ 32 h 38"/>
                  <a:gd name="T2" fmla="*/ 44 w 50"/>
                  <a:gd name="T3" fmla="*/ 37 h 38"/>
                  <a:gd name="T4" fmla="*/ 37 w 50"/>
                  <a:gd name="T5" fmla="*/ 33 h 38"/>
                  <a:gd name="T6" fmla="*/ 6 w 50"/>
                  <a:gd name="T7" fmla="*/ 16 h 38"/>
                  <a:gd name="T8" fmla="*/ 1 w 50"/>
                  <a:gd name="T9" fmla="*/ 11 h 38"/>
                  <a:gd name="T10" fmla="*/ 7 w 50"/>
                  <a:gd name="T11" fmla="*/ 7 h 38"/>
                  <a:gd name="T12" fmla="*/ 36 w 50"/>
                  <a:gd name="T13" fmla="*/ 1 h 38"/>
                  <a:gd name="T14" fmla="*/ 41 w 50"/>
                  <a:gd name="T15" fmla="*/ 4 h 38"/>
                  <a:gd name="T16" fmla="*/ 49 w 50"/>
                  <a:gd name="T17" fmla="*/ 31 h 38"/>
                  <a:gd name="T18" fmla="*/ 50 w 50"/>
                  <a:gd name="T19" fmla="*/ 3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38">
                    <a:moveTo>
                      <a:pt x="50" y="32"/>
                    </a:moveTo>
                    <a:cubicBezTo>
                      <a:pt x="50" y="35"/>
                      <a:pt x="46" y="38"/>
                      <a:pt x="44" y="37"/>
                    </a:cubicBezTo>
                    <a:cubicBezTo>
                      <a:pt x="41" y="36"/>
                      <a:pt x="39" y="34"/>
                      <a:pt x="37" y="33"/>
                    </a:cubicBezTo>
                    <a:cubicBezTo>
                      <a:pt x="26" y="28"/>
                      <a:pt x="16" y="22"/>
                      <a:pt x="6" y="16"/>
                    </a:cubicBezTo>
                    <a:cubicBezTo>
                      <a:pt x="3" y="15"/>
                      <a:pt x="0" y="14"/>
                      <a:pt x="1" y="11"/>
                    </a:cubicBezTo>
                    <a:cubicBezTo>
                      <a:pt x="1" y="7"/>
                      <a:pt x="4" y="8"/>
                      <a:pt x="7" y="7"/>
                    </a:cubicBezTo>
                    <a:cubicBezTo>
                      <a:pt x="16" y="5"/>
                      <a:pt x="26" y="3"/>
                      <a:pt x="36" y="1"/>
                    </a:cubicBezTo>
                    <a:cubicBezTo>
                      <a:pt x="39" y="0"/>
                      <a:pt x="40" y="1"/>
                      <a:pt x="41" y="4"/>
                    </a:cubicBezTo>
                    <a:cubicBezTo>
                      <a:pt x="44" y="13"/>
                      <a:pt x="46" y="22"/>
                      <a:pt x="49" y="31"/>
                    </a:cubicBezTo>
                    <a:cubicBezTo>
                      <a:pt x="49" y="31"/>
                      <a:pt x="50" y="32"/>
                      <a:pt x="5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841"/>
              <p:cNvSpPr>
                <a:spLocks/>
              </p:cNvSpPr>
              <p:nvPr/>
            </p:nvSpPr>
            <p:spPr bwMode="auto">
              <a:xfrm>
                <a:off x="21809143" y="20874778"/>
                <a:ext cx="291118" cy="327947"/>
              </a:xfrm>
              <a:custGeom>
                <a:avLst/>
                <a:gdLst>
                  <a:gd name="T0" fmla="*/ 11 w 38"/>
                  <a:gd name="T1" fmla="*/ 43 h 43"/>
                  <a:gd name="T2" fmla="*/ 10 w 38"/>
                  <a:gd name="T3" fmla="*/ 40 h 43"/>
                  <a:gd name="T4" fmla="*/ 2 w 38"/>
                  <a:gd name="T5" fmla="*/ 9 h 43"/>
                  <a:gd name="T6" fmla="*/ 9 w 38"/>
                  <a:gd name="T7" fmla="*/ 2 h 43"/>
                  <a:gd name="T8" fmla="*/ 32 w 38"/>
                  <a:gd name="T9" fmla="*/ 9 h 43"/>
                  <a:gd name="T10" fmla="*/ 36 w 38"/>
                  <a:gd name="T11" fmla="*/ 14 h 43"/>
                  <a:gd name="T12" fmla="*/ 37 w 38"/>
                  <a:gd name="T13" fmla="*/ 22 h 43"/>
                  <a:gd name="T14" fmla="*/ 36 w 38"/>
                  <a:gd name="T15" fmla="*/ 26 h 43"/>
                  <a:gd name="T16" fmla="*/ 13 w 38"/>
                  <a:gd name="T17" fmla="*/ 42 h 43"/>
                  <a:gd name="T18" fmla="*/ 11 w 38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43">
                    <a:moveTo>
                      <a:pt x="11" y="43"/>
                    </a:moveTo>
                    <a:cubicBezTo>
                      <a:pt x="11" y="42"/>
                      <a:pt x="10" y="41"/>
                      <a:pt x="10" y="40"/>
                    </a:cubicBezTo>
                    <a:cubicBezTo>
                      <a:pt x="7" y="30"/>
                      <a:pt x="4" y="19"/>
                      <a:pt x="2" y="9"/>
                    </a:cubicBezTo>
                    <a:cubicBezTo>
                      <a:pt x="0" y="3"/>
                      <a:pt x="4" y="0"/>
                      <a:pt x="9" y="2"/>
                    </a:cubicBezTo>
                    <a:cubicBezTo>
                      <a:pt x="17" y="4"/>
                      <a:pt x="25" y="7"/>
                      <a:pt x="32" y="9"/>
                    </a:cubicBezTo>
                    <a:cubicBezTo>
                      <a:pt x="35" y="10"/>
                      <a:pt x="36" y="11"/>
                      <a:pt x="36" y="14"/>
                    </a:cubicBezTo>
                    <a:cubicBezTo>
                      <a:pt x="36" y="16"/>
                      <a:pt x="37" y="19"/>
                      <a:pt x="37" y="22"/>
                    </a:cubicBezTo>
                    <a:cubicBezTo>
                      <a:pt x="38" y="23"/>
                      <a:pt x="37" y="25"/>
                      <a:pt x="36" y="26"/>
                    </a:cubicBezTo>
                    <a:cubicBezTo>
                      <a:pt x="28" y="31"/>
                      <a:pt x="21" y="37"/>
                      <a:pt x="13" y="42"/>
                    </a:cubicBezTo>
                    <a:cubicBezTo>
                      <a:pt x="13" y="42"/>
                      <a:pt x="12" y="42"/>
                      <a:pt x="11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842"/>
              <p:cNvSpPr>
                <a:spLocks/>
              </p:cNvSpPr>
              <p:nvPr/>
            </p:nvSpPr>
            <p:spPr bwMode="auto">
              <a:xfrm>
                <a:off x="19389851" y="18375019"/>
                <a:ext cx="252637" cy="394875"/>
              </a:xfrm>
              <a:custGeom>
                <a:avLst/>
                <a:gdLst>
                  <a:gd name="T0" fmla="*/ 26 w 33"/>
                  <a:gd name="T1" fmla="*/ 0 h 52"/>
                  <a:gd name="T2" fmla="*/ 33 w 33"/>
                  <a:gd name="T3" fmla="*/ 52 h 52"/>
                  <a:gd name="T4" fmla="*/ 28 w 33"/>
                  <a:gd name="T5" fmla="*/ 50 h 52"/>
                  <a:gd name="T6" fmla="*/ 7 w 33"/>
                  <a:gd name="T7" fmla="*/ 41 h 52"/>
                  <a:gd name="T8" fmla="*/ 2 w 33"/>
                  <a:gd name="T9" fmla="*/ 35 h 52"/>
                  <a:gd name="T10" fmla="*/ 2 w 33"/>
                  <a:gd name="T11" fmla="*/ 33 h 52"/>
                  <a:gd name="T12" fmla="*/ 6 w 33"/>
                  <a:gd name="T13" fmla="*/ 22 h 52"/>
                  <a:gd name="T14" fmla="*/ 22 w 33"/>
                  <a:gd name="T15" fmla="*/ 5 h 52"/>
                  <a:gd name="T16" fmla="*/ 26 w 33"/>
                  <a:gd name="T1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52">
                    <a:moveTo>
                      <a:pt x="26" y="0"/>
                    </a:moveTo>
                    <a:cubicBezTo>
                      <a:pt x="28" y="18"/>
                      <a:pt x="31" y="34"/>
                      <a:pt x="33" y="52"/>
                    </a:cubicBezTo>
                    <a:cubicBezTo>
                      <a:pt x="30" y="51"/>
                      <a:pt x="29" y="51"/>
                      <a:pt x="28" y="50"/>
                    </a:cubicBezTo>
                    <a:cubicBezTo>
                      <a:pt x="21" y="47"/>
                      <a:pt x="14" y="44"/>
                      <a:pt x="7" y="41"/>
                    </a:cubicBezTo>
                    <a:cubicBezTo>
                      <a:pt x="4" y="40"/>
                      <a:pt x="2" y="38"/>
                      <a:pt x="2" y="35"/>
                    </a:cubicBezTo>
                    <a:cubicBezTo>
                      <a:pt x="3" y="34"/>
                      <a:pt x="2" y="34"/>
                      <a:pt x="2" y="33"/>
                    </a:cubicBezTo>
                    <a:cubicBezTo>
                      <a:pt x="0" y="28"/>
                      <a:pt x="2" y="25"/>
                      <a:pt x="6" y="22"/>
                    </a:cubicBezTo>
                    <a:cubicBezTo>
                      <a:pt x="11" y="16"/>
                      <a:pt x="16" y="10"/>
                      <a:pt x="22" y="5"/>
                    </a:cubicBezTo>
                    <a:cubicBezTo>
                      <a:pt x="23" y="3"/>
                      <a:pt x="24" y="2"/>
                      <a:pt x="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843"/>
              <p:cNvSpPr>
                <a:spLocks/>
              </p:cNvSpPr>
              <p:nvPr/>
            </p:nvSpPr>
            <p:spPr bwMode="auto">
              <a:xfrm>
                <a:off x="24884287" y="18306418"/>
                <a:ext cx="160617" cy="441724"/>
              </a:xfrm>
              <a:custGeom>
                <a:avLst/>
                <a:gdLst>
                  <a:gd name="T0" fmla="*/ 21 w 21"/>
                  <a:gd name="T1" fmla="*/ 44 h 58"/>
                  <a:gd name="T2" fmla="*/ 21 w 21"/>
                  <a:gd name="T3" fmla="*/ 49 h 58"/>
                  <a:gd name="T4" fmla="*/ 17 w 21"/>
                  <a:gd name="T5" fmla="*/ 56 h 58"/>
                  <a:gd name="T6" fmla="*/ 13 w 21"/>
                  <a:gd name="T7" fmla="*/ 57 h 58"/>
                  <a:gd name="T8" fmla="*/ 11 w 21"/>
                  <a:gd name="T9" fmla="*/ 57 h 58"/>
                  <a:gd name="T10" fmla="*/ 4 w 21"/>
                  <a:gd name="T11" fmla="*/ 47 h 58"/>
                  <a:gd name="T12" fmla="*/ 1 w 21"/>
                  <a:gd name="T13" fmla="*/ 21 h 58"/>
                  <a:gd name="T14" fmla="*/ 3 w 21"/>
                  <a:gd name="T15" fmla="*/ 12 h 58"/>
                  <a:gd name="T16" fmla="*/ 11 w 21"/>
                  <a:gd name="T17" fmla="*/ 2 h 58"/>
                  <a:gd name="T18" fmla="*/ 16 w 21"/>
                  <a:gd name="T19" fmla="*/ 0 h 58"/>
                  <a:gd name="T20" fmla="*/ 19 w 21"/>
                  <a:gd name="T21" fmla="*/ 5 h 58"/>
                  <a:gd name="T22" fmla="*/ 20 w 21"/>
                  <a:gd name="T23" fmla="*/ 24 h 58"/>
                  <a:gd name="T24" fmla="*/ 21 w 21"/>
                  <a:gd name="T25" fmla="*/ 44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58">
                    <a:moveTo>
                      <a:pt x="21" y="44"/>
                    </a:moveTo>
                    <a:cubicBezTo>
                      <a:pt x="21" y="45"/>
                      <a:pt x="21" y="47"/>
                      <a:pt x="21" y="49"/>
                    </a:cubicBezTo>
                    <a:cubicBezTo>
                      <a:pt x="21" y="52"/>
                      <a:pt x="20" y="54"/>
                      <a:pt x="17" y="56"/>
                    </a:cubicBezTo>
                    <a:cubicBezTo>
                      <a:pt x="16" y="58"/>
                      <a:pt x="14" y="58"/>
                      <a:pt x="13" y="57"/>
                    </a:cubicBezTo>
                    <a:cubicBezTo>
                      <a:pt x="12" y="57"/>
                      <a:pt x="12" y="57"/>
                      <a:pt x="11" y="57"/>
                    </a:cubicBezTo>
                    <a:cubicBezTo>
                      <a:pt x="4" y="54"/>
                      <a:pt x="4" y="54"/>
                      <a:pt x="4" y="47"/>
                    </a:cubicBezTo>
                    <a:cubicBezTo>
                      <a:pt x="3" y="38"/>
                      <a:pt x="2" y="30"/>
                      <a:pt x="1" y="21"/>
                    </a:cubicBezTo>
                    <a:cubicBezTo>
                      <a:pt x="0" y="18"/>
                      <a:pt x="1" y="15"/>
                      <a:pt x="3" y="12"/>
                    </a:cubicBezTo>
                    <a:cubicBezTo>
                      <a:pt x="6" y="9"/>
                      <a:pt x="9" y="5"/>
                      <a:pt x="11" y="2"/>
                    </a:cubicBezTo>
                    <a:cubicBezTo>
                      <a:pt x="12" y="0"/>
                      <a:pt x="14" y="0"/>
                      <a:pt x="16" y="0"/>
                    </a:cubicBezTo>
                    <a:cubicBezTo>
                      <a:pt x="18" y="1"/>
                      <a:pt x="19" y="3"/>
                      <a:pt x="19" y="5"/>
                    </a:cubicBezTo>
                    <a:cubicBezTo>
                      <a:pt x="19" y="11"/>
                      <a:pt x="20" y="18"/>
                      <a:pt x="20" y="24"/>
                    </a:cubicBezTo>
                    <a:cubicBezTo>
                      <a:pt x="20" y="31"/>
                      <a:pt x="21" y="37"/>
                      <a:pt x="21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844"/>
              <p:cNvSpPr>
                <a:spLocks/>
              </p:cNvSpPr>
              <p:nvPr/>
            </p:nvSpPr>
            <p:spPr bwMode="auto">
              <a:xfrm>
                <a:off x="22938480" y="16765402"/>
                <a:ext cx="327926" cy="321254"/>
              </a:xfrm>
              <a:custGeom>
                <a:avLst/>
                <a:gdLst>
                  <a:gd name="T0" fmla="*/ 0 w 43"/>
                  <a:gd name="T1" fmla="*/ 20 h 42"/>
                  <a:gd name="T2" fmla="*/ 8 w 43"/>
                  <a:gd name="T3" fmla="*/ 12 h 42"/>
                  <a:gd name="T4" fmla="*/ 18 w 43"/>
                  <a:gd name="T5" fmla="*/ 1 h 42"/>
                  <a:gd name="T6" fmla="*/ 24 w 43"/>
                  <a:gd name="T7" fmla="*/ 0 h 42"/>
                  <a:gd name="T8" fmla="*/ 34 w 43"/>
                  <a:gd name="T9" fmla="*/ 10 h 42"/>
                  <a:gd name="T10" fmla="*/ 42 w 43"/>
                  <a:gd name="T11" fmla="*/ 37 h 42"/>
                  <a:gd name="T12" fmla="*/ 43 w 43"/>
                  <a:gd name="T13" fmla="*/ 42 h 42"/>
                  <a:gd name="T14" fmla="*/ 28 w 43"/>
                  <a:gd name="T15" fmla="*/ 35 h 42"/>
                  <a:gd name="T16" fmla="*/ 14 w 43"/>
                  <a:gd name="T17" fmla="*/ 28 h 42"/>
                  <a:gd name="T18" fmla="*/ 0 w 43"/>
                  <a:gd name="T19" fmla="*/ 2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42">
                    <a:moveTo>
                      <a:pt x="0" y="20"/>
                    </a:moveTo>
                    <a:cubicBezTo>
                      <a:pt x="3" y="17"/>
                      <a:pt x="5" y="15"/>
                      <a:pt x="8" y="12"/>
                    </a:cubicBezTo>
                    <a:cubicBezTo>
                      <a:pt x="11" y="9"/>
                      <a:pt x="15" y="5"/>
                      <a:pt x="18" y="1"/>
                    </a:cubicBezTo>
                    <a:cubicBezTo>
                      <a:pt x="20" y="0"/>
                      <a:pt x="22" y="0"/>
                      <a:pt x="24" y="0"/>
                    </a:cubicBezTo>
                    <a:cubicBezTo>
                      <a:pt x="30" y="0"/>
                      <a:pt x="33" y="4"/>
                      <a:pt x="34" y="10"/>
                    </a:cubicBezTo>
                    <a:cubicBezTo>
                      <a:pt x="36" y="19"/>
                      <a:pt x="39" y="28"/>
                      <a:pt x="42" y="37"/>
                    </a:cubicBezTo>
                    <a:cubicBezTo>
                      <a:pt x="42" y="38"/>
                      <a:pt x="42" y="40"/>
                      <a:pt x="43" y="42"/>
                    </a:cubicBezTo>
                    <a:cubicBezTo>
                      <a:pt x="37" y="40"/>
                      <a:pt x="33" y="37"/>
                      <a:pt x="28" y="35"/>
                    </a:cubicBezTo>
                    <a:cubicBezTo>
                      <a:pt x="24" y="33"/>
                      <a:pt x="19" y="30"/>
                      <a:pt x="14" y="28"/>
                    </a:cubicBezTo>
                    <a:cubicBezTo>
                      <a:pt x="10" y="25"/>
                      <a:pt x="6" y="23"/>
                      <a:pt x="0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845"/>
              <p:cNvSpPr>
                <a:spLocks/>
              </p:cNvSpPr>
              <p:nvPr/>
            </p:nvSpPr>
            <p:spPr bwMode="auto">
              <a:xfrm>
                <a:off x="19428332" y="16598082"/>
                <a:ext cx="267695" cy="321254"/>
              </a:xfrm>
              <a:custGeom>
                <a:avLst/>
                <a:gdLst>
                  <a:gd name="T0" fmla="*/ 6 w 35"/>
                  <a:gd name="T1" fmla="*/ 42 h 42"/>
                  <a:gd name="T2" fmla="*/ 5 w 35"/>
                  <a:gd name="T3" fmla="*/ 41 h 42"/>
                  <a:gd name="T4" fmla="*/ 0 w 35"/>
                  <a:gd name="T5" fmla="*/ 1 h 42"/>
                  <a:gd name="T6" fmla="*/ 3 w 35"/>
                  <a:gd name="T7" fmla="*/ 0 h 42"/>
                  <a:gd name="T8" fmla="*/ 28 w 35"/>
                  <a:gd name="T9" fmla="*/ 2 h 42"/>
                  <a:gd name="T10" fmla="*/ 34 w 35"/>
                  <a:gd name="T11" fmla="*/ 5 h 42"/>
                  <a:gd name="T12" fmla="*/ 33 w 35"/>
                  <a:gd name="T13" fmla="*/ 12 h 42"/>
                  <a:gd name="T14" fmla="*/ 26 w 35"/>
                  <a:gd name="T15" fmla="*/ 21 h 42"/>
                  <a:gd name="T16" fmla="*/ 7 w 35"/>
                  <a:gd name="T17" fmla="*/ 42 h 42"/>
                  <a:gd name="T18" fmla="*/ 6 w 35"/>
                  <a:gd name="T1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42">
                    <a:moveTo>
                      <a:pt x="6" y="42"/>
                    </a:moveTo>
                    <a:cubicBezTo>
                      <a:pt x="5" y="41"/>
                      <a:pt x="5" y="41"/>
                      <a:pt x="5" y="41"/>
                    </a:cubicBezTo>
                    <a:cubicBezTo>
                      <a:pt x="3" y="27"/>
                      <a:pt x="1" y="14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11" y="1"/>
                      <a:pt x="20" y="1"/>
                      <a:pt x="28" y="2"/>
                    </a:cubicBezTo>
                    <a:cubicBezTo>
                      <a:pt x="31" y="2"/>
                      <a:pt x="33" y="2"/>
                      <a:pt x="34" y="5"/>
                    </a:cubicBezTo>
                    <a:cubicBezTo>
                      <a:pt x="35" y="8"/>
                      <a:pt x="35" y="10"/>
                      <a:pt x="33" y="12"/>
                    </a:cubicBezTo>
                    <a:cubicBezTo>
                      <a:pt x="30" y="15"/>
                      <a:pt x="28" y="18"/>
                      <a:pt x="26" y="21"/>
                    </a:cubicBezTo>
                    <a:cubicBezTo>
                      <a:pt x="19" y="28"/>
                      <a:pt x="13" y="35"/>
                      <a:pt x="7" y="42"/>
                    </a:cubicBezTo>
                    <a:cubicBezTo>
                      <a:pt x="7" y="42"/>
                      <a:pt x="6" y="42"/>
                      <a:pt x="6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846"/>
              <p:cNvSpPr>
                <a:spLocks/>
              </p:cNvSpPr>
              <p:nvPr/>
            </p:nvSpPr>
            <p:spPr bwMode="auto">
              <a:xfrm>
                <a:off x="23877085" y="19982963"/>
                <a:ext cx="291118" cy="501960"/>
              </a:xfrm>
              <a:custGeom>
                <a:avLst/>
                <a:gdLst>
                  <a:gd name="T0" fmla="*/ 38 w 38"/>
                  <a:gd name="T1" fmla="*/ 48 h 66"/>
                  <a:gd name="T2" fmla="*/ 33 w 38"/>
                  <a:gd name="T3" fmla="*/ 59 h 66"/>
                  <a:gd name="T4" fmla="*/ 32 w 38"/>
                  <a:gd name="T5" fmla="*/ 62 h 66"/>
                  <a:gd name="T6" fmla="*/ 20 w 38"/>
                  <a:gd name="T7" fmla="*/ 66 h 66"/>
                  <a:gd name="T8" fmla="*/ 0 w 38"/>
                  <a:gd name="T9" fmla="*/ 0 h 66"/>
                  <a:gd name="T10" fmla="*/ 1 w 38"/>
                  <a:gd name="T11" fmla="*/ 0 h 66"/>
                  <a:gd name="T12" fmla="*/ 38 w 38"/>
                  <a:gd name="T13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6">
                    <a:moveTo>
                      <a:pt x="38" y="48"/>
                    </a:moveTo>
                    <a:cubicBezTo>
                      <a:pt x="35" y="52"/>
                      <a:pt x="34" y="55"/>
                      <a:pt x="33" y="59"/>
                    </a:cubicBezTo>
                    <a:cubicBezTo>
                      <a:pt x="33" y="60"/>
                      <a:pt x="33" y="62"/>
                      <a:pt x="32" y="62"/>
                    </a:cubicBezTo>
                    <a:cubicBezTo>
                      <a:pt x="28" y="64"/>
                      <a:pt x="24" y="65"/>
                      <a:pt x="20" y="66"/>
                    </a:cubicBezTo>
                    <a:cubicBezTo>
                      <a:pt x="13" y="44"/>
                      <a:pt x="7" y="22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3" y="16"/>
                      <a:pt x="25" y="32"/>
                      <a:pt x="38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847"/>
              <p:cNvSpPr>
                <a:spLocks/>
              </p:cNvSpPr>
              <p:nvPr/>
            </p:nvSpPr>
            <p:spPr bwMode="auto">
              <a:xfrm>
                <a:off x="19543775" y="14792701"/>
                <a:ext cx="1288281" cy="68601"/>
              </a:xfrm>
              <a:custGeom>
                <a:avLst/>
                <a:gdLst>
                  <a:gd name="T0" fmla="*/ 0 w 169"/>
                  <a:gd name="T1" fmla="*/ 3 h 9"/>
                  <a:gd name="T2" fmla="*/ 2 w 169"/>
                  <a:gd name="T3" fmla="*/ 3 h 9"/>
                  <a:gd name="T4" fmla="*/ 57 w 169"/>
                  <a:gd name="T5" fmla="*/ 2 h 9"/>
                  <a:gd name="T6" fmla="*/ 119 w 169"/>
                  <a:gd name="T7" fmla="*/ 1 h 9"/>
                  <a:gd name="T8" fmla="*/ 164 w 169"/>
                  <a:gd name="T9" fmla="*/ 0 h 9"/>
                  <a:gd name="T10" fmla="*/ 169 w 169"/>
                  <a:gd name="T11" fmla="*/ 0 h 9"/>
                  <a:gd name="T12" fmla="*/ 165 w 169"/>
                  <a:gd name="T13" fmla="*/ 7 h 9"/>
                  <a:gd name="T14" fmla="*/ 162 w 169"/>
                  <a:gd name="T15" fmla="*/ 9 h 9"/>
                  <a:gd name="T16" fmla="*/ 135 w 169"/>
                  <a:gd name="T17" fmla="*/ 8 h 9"/>
                  <a:gd name="T18" fmla="*/ 89 w 169"/>
                  <a:gd name="T19" fmla="*/ 6 h 9"/>
                  <a:gd name="T20" fmla="*/ 51 w 169"/>
                  <a:gd name="T21" fmla="*/ 5 h 9"/>
                  <a:gd name="T22" fmla="*/ 24 w 169"/>
                  <a:gd name="T23" fmla="*/ 4 h 9"/>
                  <a:gd name="T24" fmla="*/ 0 w 169"/>
                  <a:gd name="T2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9" h="9">
                    <a:moveTo>
                      <a:pt x="0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1" y="2"/>
                      <a:pt x="39" y="2"/>
                      <a:pt x="57" y="2"/>
                    </a:cubicBezTo>
                    <a:cubicBezTo>
                      <a:pt x="78" y="1"/>
                      <a:pt x="98" y="1"/>
                      <a:pt x="119" y="1"/>
                    </a:cubicBezTo>
                    <a:cubicBezTo>
                      <a:pt x="134" y="0"/>
                      <a:pt x="149" y="0"/>
                      <a:pt x="164" y="0"/>
                    </a:cubicBezTo>
                    <a:cubicBezTo>
                      <a:pt x="166" y="0"/>
                      <a:pt x="167" y="0"/>
                      <a:pt x="169" y="0"/>
                    </a:cubicBezTo>
                    <a:cubicBezTo>
                      <a:pt x="167" y="3"/>
                      <a:pt x="167" y="5"/>
                      <a:pt x="165" y="7"/>
                    </a:cubicBezTo>
                    <a:cubicBezTo>
                      <a:pt x="164" y="8"/>
                      <a:pt x="163" y="9"/>
                      <a:pt x="162" y="9"/>
                    </a:cubicBezTo>
                    <a:cubicBezTo>
                      <a:pt x="153" y="9"/>
                      <a:pt x="144" y="8"/>
                      <a:pt x="135" y="8"/>
                    </a:cubicBezTo>
                    <a:cubicBezTo>
                      <a:pt x="120" y="8"/>
                      <a:pt x="105" y="7"/>
                      <a:pt x="89" y="6"/>
                    </a:cubicBezTo>
                    <a:cubicBezTo>
                      <a:pt x="77" y="6"/>
                      <a:pt x="64" y="6"/>
                      <a:pt x="51" y="5"/>
                    </a:cubicBezTo>
                    <a:cubicBezTo>
                      <a:pt x="42" y="5"/>
                      <a:pt x="33" y="5"/>
                      <a:pt x="24" y="4"/>
                    </a:cubicBezTo>
                    <a:cubicBezTo>
                      <a:pt x="16" y="4"/>
                      <a:pt x="9" y="4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848"/>
              <p:cNvSpPr>
                <a:spLocks/>
              </p:cNvSpPr>
              <p:nvPr/>
            </p:nvSpPr>
            <p:spPr bwMode="auto">
              <a:xfrm>
                <a:off x="22419822" y="20851353"/>
                <a:ext cx="550447" cy="98719"/>
              </a:xfrm>
              <a:custGeom>
                <a:avLst/>
                <a:gdLst>
                  <a:gd name="T0" fmla="*/ 39 w 72"/>
                  <a:gd name="T1" fmla="*/ 13 h 13"/>
                  <a:gd name="T2" fmla="*/ 9 w 72"/>
                  <a:gd name="T3" fmla="*/ 12 h 13"/>
                  <a:gd name="T4" fmla="*/ 3 w 72"/>
                  <a:gd name="T5" fmla="*/ 8 h 13"/>
                  <a:gd name="T6" fmla="*/ 1 w 72"/>
                  <a:gd name="T7" fmla="*/ 4 h 13"/>
                  <a:gd name="T8" fmla="*/ 4 w 72"/>
                  <a:gd name="T9" fmla="*/ 0 h 13"/>
                  <a:gd name="T10" fmla="*/ 12 w 72"/>
                  <a:gd name="T11" fmla="*/ 0 h 13"/>
                  <a:gd name="T12" fmla="*/ 39 w 72"/>
                  <a:gd name="T13" fmla="*/ 1 h 13"/>
                  <a:gd name="T14" fmla="*/ 65 w 72"/>
                  <a:gd name="T15" fmla="*/ 2 h 13"/>
                  <a:gd name="T16" fmla="*/ 72 w 72"/>
                  <a:gd name="T17" fmla="*/ 8 h 13"/>
                  <a:gd name="T18" fmla="*/ 65 w 72"/>
                  <a:gd name="T19" fmla="*/ 13 h 13"/>
                  <a:gd name="T20" fmla="*/ 39 w 72"/>
                  <a:gd name="T21" fmla="*/ 13 h 13"/>
                  <a:gd name="T22" fmla="*/ 39 w 72"/>
                  <a:gd name="T23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3">
                    <a:moveTo>
                      <a:pt x="39" y="13"/>
                    </a:moveTo>
                    <a:cubicBezTo>
                      <a:pt x="29" y="13"/>
                      <a:pt x="19" y="12"/>
                      <a:pt x="9" y="12"/>
                    </a:cubicBezTo>
                    <a:cubicBezTo>
                      <a:pt x="6" y="12"/>
                      <a:pt x="4" y="11"/>
                      <a:pt x="3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6" y="0"/>
                      <a:pt x="9" y="0"/>
                      <a:pt x="12" y="0"/>
                    </a:cubicBezTo>
                    <a:cubicBezTo>
                      <a:pt x="21" y="0"/>
                      <a:pt x="30" y="0"/>
                      <a:pt x="39" y="1"/>
                    </a:cubicBezTo>
                    <a:cubicBezTo>
                      <a:pt x="47" y="1"/>
                      <a:pt x="56" y="1"/>
                      <a:pt x="65" y="2"/>
                    </a:cubicBezTo>
                    <a:cubicBezTo>
                      <a:pt x="68" y="2"/>
                      <a:pt x="72" y="5"/>
                      <a:pt x="72" y="8"/>
                    </a:cubicBezTo>
                    <a:cubicBezTo>
                      <a:pt x="72" y="10"/>
                      <a:pt x="68" y="13"/>
                      <a:pt x="65" y="13"/>
                    </a:cubicBezTo>
                    <a:cubicBezTo>
                      <a:pt x="57" y="13"/>
                      <a:pt x="48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849"/>
              <p:cNvSpPr>
                <a:spLocks/>
              </p:cNvSpPr>
              <p:nvPr/>
            </p:nvSpPr>
            <p:spPr bwMode="auto">
              <a:xfrm>
                <a:off x="18918039" y="17504956"/>
                <a:ext cx="419946" cy="190745"/>
              </a:xfrm>
              <a:custGeom>
                <a:avLst/>
                <a:gdLst>
                  <a:gd name="T0" fmla="*/ 55 w 55"/>
                  <a:gd name="T1" fmla="*/ 25 h 25"/>
                  <a:gd name="T2" fmla="*/ 49 w 55"/>
                  <a:gd name="T3" fmla="*/ 25 h 25"/>
                  <a:gd name="T4" fmla="*/ 7 w 55"/>
                  <a:gd name="T5" fmla="*/ 19 h 25"/>
                  <a:gd name="T6" fmla="*/ 2 w 55"/>
                  <a:gd name="T7" fmla="*/ 13 h 25"/>
                  <a:gd name="T8" fmla="*/ 3 w 55"/>
                  <a:gd name="T9" fmla="*/ 8 h 25"/>
                  <a:gd name="T10" fmla="*/ 6 w 55"/>
                  <a:gd name="T11" fmla="*/ 5 h 25"/>
                  <a:gd name="T12" fmla="*/ 17 w 55"/>
                  <a:gd name="T13" fmla="*/ 2 h 25"/>
                  <a:gd name="T14" fmla="*/ 50 w 55"/>
                  <a:gd name="T15" fmla="*/ 12 h 25"/>
                  <a:gd name="T16" fmla="*/ 55 w 55"/>
                  <a:gd name="T17" fmla="*/ 19 h 25"/>
                  <a:gd name="T18" fmla="*/ 55 w 55"/>
                  <a:gd name="T19" fmla="*/ 22 h 25"/>
                  <a:gd name="T20" fmla="*/ 55 w 55"/>
                  <a:gd name="T2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25">
                    <a:moveTo>
                      <a:pt x="55" y="25"/>
                    </a:moveTo>
                    <a:cubicBezTo>
                      <a:pt x="53" y="25"/>
                      <a:pt x="51" y="25"/>
                      <a:pt x="49" y="25"/>
                    </a:cubicBezTo>
                    <a:cubicBezTo>
                      <a:pt x="35" y="23"/>
                      <a:pt x="21" y="21"/>
                      <a:pt x="7" y="19"/>
                    </a:cubicBezTo>
                    <a:cubicBezTo>
                      <a:pt x="3" y="19"/>
                      <a:pt x="3" y="15"/>
                      <a:pt x="2" y="13"/>
                    </a:cubicBezTo>
                    <a:cubicBezTo>
                      <a:pt x="0" y="10"/>
                      <a:pt x="2" y="9"/>
                      <a:pt x="3" y="8"/>
                    </a:cubicBezTo>
                    <a:cubicBezTo>
                      <a:pt x="4" y="7"/>
                      <a:pt x="6" y="6"/>
                      <a:pt x="6" y="5"/>
                    </a:cubicBezTo>
                    <a:cubicBezTo>
                      <a:pt x="9" y="0"/>
                      <a:pt x="12" y="0"/>
                      <a:pt x="17" y="2"/>
                    </a:cubicBezTo>
                    <a:cubicBezTo>
                      <a:pt x="28" y="6"/>
                      <a:pt x="39" y="9"/>
                      <a:pt x="50" y="12"/>
                    </a:cubicBezTo>
                    <a:cubicBezTo>
                      <a:pt x="55" y="14"/>
                      <a:pt x="55" y="14"/>
                      <a:pt x="55" y="19"/>
                    </a:cubicBezTo>
                    <a:cubicBezTo>
                      <a:pt x="55" y="20"/>
                      <a:pt x="55" y="21"/>
                      <a:pt x="55" y="22"/>
                    </a:cubicBezTo>
                    <a:cubicBezTo>
                      <a:pt x="55" y="23"/>
                      <a:pt x="55" y="24"/>
                      <a:pt x="5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850"/>
              <p:cNvSpPr>
                <a:spLocks/>
              </p:cNvSpPr>
              <p:nvPr/>
            </p:nvSpPr>
            <p:spPr bwMode="auto">
              <a:xfrm>
                <a:off x="23694718" y="17504956"/>
                <a:ext cx="205790" cy="381489"/>
              </a:xfrm>
              <a:custGeom>
                <a:avLst/>
                <a:gdLst>
                  <a:gd name="T0" fmla="*/ 1 w 27"/>
                  <a:gd name="T1" fmla="*/ 50 h 50"/>
                  <a:gd name="T2" fmla="*/ 0 w 27"/>
                  <a:gd name="T3" fmla="*/ 47 h 50"/>
                  <a:gd name="T4" fmla="*/ 0 w 27"/>
                  <a:gd name="T5" fmla="*/ 7 h 50"/>
                  <a:gd name="T6" fmla="*/ 2 w 27"/>
                  <a:gd name="T7" fmla="*/ 1 h 50"/>
                  <a:gd name="T8" fmla="*/ 10 w 27"/>
                  <a:gd name="T9" fmla="*/ 3 h 50"/>
                  <a:gd name="T10" fmla="*/ 25 w 27"/>
                  <a:gd name="T11" fmla="*/ 21 h 50"/>
                  <a:gd name="T12" fmla="*/ 24 w 27"/>
                  <a:gd name="T13" fmla="*/ 28 h 50"/>
                  <a:gd name="T14" fmla="*/ 3 w 27"/>
                  <a:gd name="T15" fmla="*/ 48 h 50"/>
                  <a:gd name="T16" fmla="*/ 1 w 27"/>
                  <a:gd name="T1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50">
                    <a:moveTo>
                      <a:pt x="1" y="50"/>
                    </a:moveTo>
                    <a:cubicBezTo>
                      <a:pt x="0" y="48"/>
                      <a:pt x="0" y="48"/>
                      <a:pt x="0" y="47"/>
                    </a:cubicBezTo>
                    <a:cubicBezTo>
                      <a:pt x="0" y="33"/>
                      <a:pt x="0" y="20"/>
                      <a:pt x="0" y="7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6" y="0"/>
                      <a:pt x="7" y="0"/>
                      <a:pt x="10" y="3"/>
                    </a:cubicBezTo>
                    <a:cubicBezTo>
                      <a:pt x="15" y="9"/>
                      <a:pt x="20" y="15"/>
                      <a:pt x="25" y="21"/>
                    </a:cubicBezTo>
                    <a:cubicBezTo>
                      <a:pt x="27" y="24"/>
                      <a:pt x="27" y="25"/>
                      <a:pt x="24" y="28"/>
                    </a:cubicBezTo>
                    <a:cubicBezTo>
                      <a:pt x="17" y="35"/>
                      <a:pt x="10" y="41"/>
                      <a:pt x="3" y="48"/>
                    </a:cubicBezTo>
                    <a:cubicBezTo>
                      <a:pt x="3" y="49"/>
                      <a:pt x="2" y="49"/>
                      <a:pt x="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Freeform 851"/>
              <p:cNvSpPr>
                <a:spLocks/>
              </p:cNvSpPr>
              <p:nvPr/>
            </p:nvSpPr>
            <p:spPr bwMode="auto">
              <a:xfrm>
                <a:off x="17673258" y="15995730"/>
                <a:ext cx="374773" cy="343006"/>
              </a:xfrm>
              <a:custGeom>
                <a:avLst/>
                <a:gdLst>
                  <a:gd name="T0" fmla="*/ 49 w 49"/>
                  <a:gd name="T1" fmla="*/ 1 h 45"/>
                  <a:gd name="T2" fmla="*/ 4 w 49"/>
                  <a:gd name="T3" fmla="*/ 45 h 45"/>
                  <a:gd name="T4" fmla="*/ 0 w 49"/>
                  <a:gd name="T5" fmla="*/ 31 h 45"/>
                  <a:gd name="T6" fmla="*/ 2 w 49"/>
                  <a:gd name="T7" fmla="*/ 28 h 45"/>
                  <a:gd name="T8" fmla="*/ 12 w 49"/>
                  <a:gd name="T9" fmla="*/ 12 h 45"/>
                  <a:gd name="T10" fmla="*/ 15 w 49"/>
                  <a:gd name="T11" fmla="*/ 8 h 45"/>
                  <a:gd name="T12" fmla="*/ 48 w 49"/>
                  <a:gd name="T13" fmla="*/ 1 h 45"/>
                  <a:gd name="T14" fmla="*/ 49 w 49"/>
                  <a:gd name="T15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45">
                    <a:moveTo>
                      <a:pt x="49" y="1"/>
                    </a:moveTo>
                    <a:cubicBezTo>
                      <a:pt x="46" y="5"/>
                      <a:pt x="8" y="43"/>
                      <a:pt x="4" y="45"/>
                    </a:cubicBezTo>
                    <a:cubicBezTo>
                      <a:pt x="2" y="40"/>
                      <a:pt x="1" y="36"/>
                      <a:pt x="0" y="31"/>
                    </a:cubicBezTo>
                    <a:cubicBezTo>
                      <a:pt x="0" y="30"/>
                      <a:pt x="1" y="29"/>
                      <a:pt x="2" y="28"/>
                    </a:cubicBezTo>
                    <a:cubicBezTo>
                      <a:pt x="8" y="25"/>
                      <a:pt x="12" y="19"/>
                      <a:pt x="12" y="12"/>
                    </a:cubicBezTo>
                    <a:cubicBezTo>
                      <a:pt x="12" y="10"/>
                      <a:pt x="13" y="9"/>
                      <a:pt x="15" y="8"/>
                    </a:cubicBezTo>
                    <a:cubicBezTo>
                      <a:pt x="26" y="6"/>
                      <a:pt x="37" y="3"/>
                      <a:pt x="48" y="1"/>
                    </a:cubicBezTo>
                    <a:cubicBezTo>
                      <a:pt x="48" y="0"/>
                      <a:pt x="48" y="1"/>
                      <a:pt x="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852"/>
              <p:cNvSpPr>
                <a:spLocks/>
              </p:cNvSpPr>
              <p:nvPr/>
            </p:nvSpPr>
            <p:spPr bwMode="auto">
              <a:xfrm>
                <a:off x="24251858" y="16949454"/>
                <a:ext cx="351349" cy="266039"/>
              </a:xfrm>
              <a:custGeom>
                <a:avLst/>
                <a:gdLst>
                  <a:gd name="T0" fmla="*/ 0 w 46"/>
                  <a:gd name="T1" fmla="*/ 20 h 35"/>
                  <a:gd name="T2" fmla="*/ 4 w 46"/>
                  <a:gd name="T3" fmla="*/ 17 h 35"/>
                  <a:gd name="T4" fmla="*/ 36 w 46"/>
                  <a:gd name="T5" fmla="*/ 2 h 35"/>
                  <a:gd name="T6" fmla="*/ 43 w 46"/>
                  <a:gd name="T7" fmla="*/ 3 h 35"/>
                  <a:gd name="T8" fmla="*/ 46 w 46"/>
                  <a:gd name="T9" fmla="*/ 6 h 35"/>
                  <a:gd name="T10" fmla="*/ 45 w 46"/>
                  <a:gd name="T11" fmla="*/ 8 h 35"/>
                  <a:gd name="T12" fmla="*/ 23 w 46"/>
                  <a:gd name="T13" fmla="*/ 31 h 35"/>
                  <a:gd name="T14" fmla="*/ 15 w 46"/>
                  <a:gd name="T15" fmla="*/ 33 h 35"/>
                  <a:gd name="T16" fmla="*/ 10 w 46"/>
                  <a:gd name="T17" fmla="*/ 33 h 35"/>
                  <a:gd name="T18" fmla="*/ 5 w 46"/>
                  <a:gd name="T19" fmla="*/ 30 h 35"/>
                  <a:gd name="T20" fmla="*/ 0 w 46"/>
                  <a:gd name="T2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35">
                    <a:moveTo>
                      <a:pt x="0" y="20"/>
                    </a:moveTo>
                    <a:cubicBezTo>
                      <a:pt x="2" y="18"/>
                      <a:pt x="3" y="18"/>
                      <a:pt x="4" y="17"/>
                    </a:cubicBezTo>
                    <a:cubicBezTo>
                      <a:pt x="15" y="12"/>
                      <a:pt x="26" y="7"/>
                      <a:pt x="36" y="2"/>
                    </a:cubicBezTo>
                    <a:cubicBezTo>
                      <a:pt x="39" y="0"/>
                      <a:pt x="41" y="0"/>
                      <a:pt x="43" y="3"/>
                    </a:cubicBezTo>
                    <a:cubicBezTo>
                      <a:pt x="44" y="4"/>
                      <a:pt x="45" y="5"/>
                      <a:pt x="46" y="6"/>
                    </a:cubicBezTo>
                    <a:cubicBezTo>
                      <a:pt x="46" y="7"/>
                      <a:pt x="46" y="8"/>
                      <a:pt x="45" y="8"/>
                    </a:cubicBezTo>
                    <a:cubicBezTo>
                      <a:pt x="38" y="16"/>
                      <a:pt x="30" y="23"/>
                      <a:pt x="23" y="31"/>
                    </a:cubicBezTo>
                    <a:cubicBezTo>
                      <a:pt x="21" y="34"/>
                      <a:pt x="19" y="35"/>
                      <a:pt x="15" y="33"/>
                    </a:cubicBezTo>
                    <a:cubicBezTo>
                      <a:pt x="14" y="32"/>
                      <a:pt x="12" y="33"/>
                      <a:pt x="10" y="33"/>
                    </a:cubicBezTo>
                    <a:cubicBezTo>
                      <a:pt x="7" y="33"/>
                      <a:pt x="6" y="32"/>
                      <a:pt x="5" y="30"/>
                    </a:cubicBezTo>
                    <a:cubicBezTo>
                      <a:pt x="3" y="26"/>
                      <a:pt x="2" y="23"/>
                      <a:pt x="0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853"/>
              <p:cNvSpPr>
                <a:spLocks/>
              </p:cNvSpPr>
              <p:nvPr/>
            </p:nvSpPr>
            <p:spPr bwMode="auto">
              <a:xfrm>
                <a:off x="24633323" y="20493289"/>
                <a:ext cx="366407" cy="578927"/>
              </a:xfrm>
              <a:custGeom>
                <a:avLst/>
                <a:gdLst>
                  <a:gd name="T0" fmla="*/ 0 w 48"/>
                  <a:gd name="T1" fmla="*/ 76 h 76"/>
                  <a:gd name="T2" fmla="*/ 3 w 48"/>
                  <a:gd name="T3" fmla="*/ 69 h 76"/>
                  <a:gd name="T4" fmla="*/ 20 w 48"/>
                  <a:gd name="T5" fmla="*/ 19 h 76"/>
                  <a:gd name="T6" fmla="*/ 26 w 48"/>
                  <a:gd name="T7" fmla="*/ 13 h 76"/>
                  <a:gd name="T8" fmla="*/ 44 w 48"/>
                  <a:gd name="T9" fmla="*/ 2 h 76"/>
                  <a:gd name="T10" fmla="*/ 47 w 48"/>
                  <a:gd name="T11" fmla="*/ 0 h 76"/>
                  <a:gd name="T12" fmla="*/ 48 w 48"/>
                  <a:gd name="T13" fmla="*/ 1 h 76"/>
                  <a:gd name="T14" fmla="*/ 48 w 48"/>
                  <a:gd name="T15" fmla="*/ 1 h 76"/>
                  <a:gd name="T16" fmla="*/ 48 w 48"/>
                  <a:gd name="T17" fmla="*/ 2 h 76"/>
                  <a:gd name="T18" fmla="*/ 1 w 48"/>
                  <a:gd name="T19" fmla="*/ 76 h 76"/>
                  <a:gd name="T20" fmla="*/ 0 w 48"/>
                  <a:gd name="T21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76">
                    <a:moveTo>
                      <a:pt x="0" y="76"/>
                    </a:moveTo>
                    <a:cubicBezTo>
                      <a:pt x="1" y="73"/>
                      <a:pt x="2" y="71"/>
                      <a:pt x="3" y="69"/>
                    </a:cubicBezTo>
                    <a:cubicBezTo>
                      <a:pt x="9" y="52"/>
                      <a:pt x="15" y="36"/>
                      <a:pt x="20" y="19"/>
                    </a:cubicBezTo>
                    <a:cubicBezTo>
                      <a:pt x="21" y="17"/>
                      <a:pt x="23" y="15"/>
                      <a:pt x="26" y="13"/>
                    </a:cubicBezTo>
                    <a:cubicBezTo>
                      <a:pt x="32" y="9"/>
                      <a:pt x="38" y="6"/>
                      <a:pt x="44" y="2"/>
                    </a:cubicBezTo>
                    <a:cubicBezTo>
                      <a:pt x="45" y="1"/>
                      <a:pt x="46" y="0"/>
                      <a:pt x="47" y="0"/>
                    </a:cubicBezTo>
                    <a:cubicBezTo>
                      <a:pt x="48" y="0"/>
                      <a:pt x="48" y="0"/>
                      <a:pt x="48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8" y="2"/>
                      <a:pt x="48" y="2"/>
                    </a:cubicBezTo>
                    <a:cubicBezTo>
                      <a:pt x="32" y="27"/>
                      <a:pt x="17" y="51"/>
                      <a:pt x="1" y="76"/>
                    </a:cubicBezTo>
                    <a:cubicBezTo>
                      <a:pt x="1" y="76"/>
                      <a:pt x="1" y="76"/>
                      <a:pt x="0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855"/>
              <p:cNvSpPr>
                <a:spLocks/>
              </p:cNvSpPr>
              <p:nvPr/>
            </p:nvSpPr>
            <p:spPr bwMode="auto">
              <a:xfrm>
                <a:off x="20489073" y="22360578"/>
                <a:ext cx="291118" cy="229228"/>
              </a:xfrm>
              <a:custGeom>
                <a:avLst/>
                <a:gdLst>
                  <a:gd name="T0" fmla="*/ 0 w 38"/>
                  <a:gd name="T1" fmla="*/ 15 h 30"/>
                  <a:gd name="T2" fmla="*/ 10 w 38"/>
                  <a:gd name="T3" fmla="*/ 3 h 30"/>
                  <a:gd name="T4" fmla="*/ 14 w 38"/>
                  <a:gd name="T5" fmla="*/ 1 h 30"/>
                  <a:gd name="T6" fmla="*/ 33 w 38"/>
                  <a:gd name="T7" fmla="*/ 3 h 30"/>
                  <a:gd name="T8" fmla="*/ 37 w 38"/>
                  <a:gd name="T9" fmla="*/ 7 h 30"/>
                  <a:gd name="T10" fmla="*/ 38 w 38"/>
                  <a:gd name="T11" fmla="*/ 20 h 30"/>
                  <a:gd name="T12" fmla="*/ 35 w 38"/>
                  <a:gd name="T13" fmla="*/ 26 h 30"/>
                  <a:gd name="T14" fmla="*/ 23 w 38"/>
                  <a:gd name="T15" fmla="*/ 27 h 30"/>
                  <a:gd name="T16" fmla="*/ 5 w 38"/>
                  <a:gd name="T17" fmla="*/ 17 h 30"/>
                  <a:gd name="T18" fmla="*/ 0 w 38"/>
                  <a:gd name="T1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30">
                    <a:moveTo>
                      <a:pt x="0" y="15"/>
                    </a:moveTo>
                    <a:cubicBezTo>
                      <a:pt x="5" y="11"/>
                      <a:pt x="8" y="7"/>
                      <a:pt x="10" y="3"/>
                    </a:cubicBezTo>
                    <a:cubicBezTo>
                      <a:pt x="11" y="1"/>
                      <a:pt x="12" y="0"/>
                      <a:pt x="14" y="1"/>
                    </a:cubicBezTo>
                    <a:cubicBezTo>
                      <a:pt x="21" y="2"/>
                      <a:pt x="27" y="3"/>
                      <a:pt x="33" y="3"/>
                    </a:cubicBezTo>
                    <a:cubicBezTo>
                      <a:pt x="35" y="4"/>
                      <a:pt x="37" y="5"/>
                      <a:pt x="37" y="7"/>
                    </a:cubicBezTo>
                    <a:cubicBezTo>
                      <a:pt x="37" y="12"/>
                      <a:pt x="38" y="16"/>
                      <a:pt x="38" y="20"/>
                    </a:cubicBezTo>
                    <a:cubicBezTo>
                      <a:pt x="38" y="23"/>
                      <a:pt x="37" y="24"/>
                      <a:pt x="35" y="26"/>
                    </a:cubicBezTo>
                    <a:cubicBezTo>
                      <a:pt x="31" y="30"/>
                      <a:pt x="28" y="30"/>
                      <a:pt x="23" y="27"/>
                    </a:cubicBezTo>
                    <a:cubicBezTo>
                      <a:pt x="17" y="23"/>
                      <a:pt x="11" y="21"/>
                      <a:pt x="5" y="17"/>
                    </a:cubicBezTo>
                    <a:cubicBezTo>
                      <a:pt x="3" y="17"/>
                      <a:pt x="2" y="16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856"/>
              <p:cNvSpPr>
                <a:spLocks/>
              </p:cNvSpPr>
              <p:nvPr/>
            </p:nvSpPr>
            <p:spPr bwMode="auto">
              <a:xfrm>
                <a:off x="24961249" y="18992429"/>
                <a:ext cx="122136" cy="548809"/>
              </a:xfrm>
              <a:custGeom>
                <a:avLst/>
                <a:gdLst>
                  <a:gd name="T0" fmla="*/ 13 w 16"/>
                  <a:gd name="T1" fmla="*/ 0 h 72"/>
                  <a:gd name="T2" fmla="*/ 14 w 16"/>
                  <a:gd name="T3" fmla="*/ 18 h 72"/>
                  <a:gd name="T4" fmla="*/ 15 w 16"/>
                  <a:gd name="T5" fmla="*/ 58 h 72"/>
                  <a:gd name="T6" fmla="*/ 16 w 16"/>
                  <a:gd name="T7" fmla="*/ 68 h 72"/>
                  <a:gd name="T8" fmla="*/ 14 w 16"/>
                  <a:gd name="T9" fmla="*/ 72 h 72"/>
                  <a:gd name="T10" fmla="*/ 10 w 16"/>
                  <a:gd name="T11" fmla="*/ 70 h 72"/>
                  <a:gd name="T12" fmla="*/ 7 w 16"/>
                  <a:gd name="T13" fmla="*/ 63 h 72"/>
                  <a:gd name="T14" fmla="*/ 1 w 16"/>
                  <a:gd name="T15" fmla="*/ 13 h 72"/>
                  <a:gd name="T16" fmla="*/ 4 w 16"/>
                  <a:gd name="T17" fmla="*/ 6 h 72"/>
                  <a:gd name="T18" fmla="*/ 13 w 16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72">
                    <a:moveTo>
                      <a:pt x="13" y="0"/>
                    </a:moveTo>
                    <a:cubicBezTo>
                      <a:pt x="13" y="6"/>
                      <a:pt x="13" y="12"/>
                      <a:pt x="14" y="18"/>
                    </a:cubicBezTo>
                    <a:cubicBezTo>
                      <a:pt x="14" y="32"/>
                      <a:pt x="15" y="45"/>
                      <a:pt x="15" y="58"/>
                    </a:cubicBezTo>
                    <a:cubicBezTo>
                      <a:pt x="16" y="61"/>
                      <a:pt x="16" y="65"/>
                      <a:pt x="16" y="68"/>
                    </a:cubicBezTo>
                    <a:cubicBezTo>
                      <a:pt x="16" y="70"/>
                      <a:pt x="16" y="72"/>
                      <a:pt x="14" y="72"/>
                    </a:cubicBezTo>
                    <a:cubicBezTo>
                      <a:pt x="12" y="72"/>
                      <a:pt x="11" y="71"/>
                      <a:pt x="10" y="70"/>
                    </a:cubicBezTo>
                    <a:cubicBezTo>
                      <a:pt x="9" y="68"/>
                      <a:pt x="8" y="66"/>
                      <a:pt x="7" y="63"/>
                    </a:cubicBezTo>
                    <a:cubicBezTo>
                      <a:pt x="5" y="47"/>
                      <a:pt x="3" y="30"/>
                      <a:pt x="1" y="13"/>
                    </a:cubicBezTo>
                    <a:cubicBezTo>
                      <a:pt x="0" y="9"/>
                      <a:pt x="0" y="8"/>
                      <a:pt x="4" y="6"/>
                    </a:cubicBezTo>
                    <a:cubicBezTo>
                      <a:pt x="7" y="4"/>
                      <a:pt x="9" y="2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857"/>
              <p:cNvSpPr>
                <a:spLocks/>
              </p:cNvSpPr>
              <p:nvPr/>
            </p:nvSpPr>
            <p:spPr bwMode="auto">
              <a:xfrm>
                <a:off x="24952884" y="17566864"/>
                <a:ext cx="306176" cy="746247"/>
              </a:xfrm>
              <a:custGeom>
                <a:avLst/>
                <a:gdLst>
                  <a:gd name="T0" fmla="*/ 1 w 40"/>
                  <a:gd name="T1" fmla="*/ 0 h 98"/>
                  <a:gd name="T2" fmla="*/ 40 w 40"/>
                  <a:gd name="T3" fmla="*/ 96 h 98"/>
                  <a:gd name="T4" fmla="*/ 40 w 40"/>
                  <a:gd name="T5" fmla="*/ 98 h 98"/>
                  <a:gd name="T6" fmla="*/ 37 w 40"/>
                  <a:gd name="T7" fmla="*/ 97 h 98"/>
                  <a:gd name="T8" fmla="*/ 34 w 40"/>
                  <a:gd name="T9" fmla="*/ 95 h 98"/>
                  <a:gd name="T10" fmla="*/ 30 w 40"/>
                  <a:gd name="T11" fmla="*/ 84 h 98"/>
                  <a:gd name="T12" fmla="*/ 19 w 40"/>
                  <a:gd name="T13" fmla="*/ 65 h 98"/>
                  <a:gd name="T14" fmla="*/ 10 w 40"/>
                  <a:gd name="T15" fmla="*/ 56 h 98"/>
                  <a:gd name="T16" fmla="*/ 0 w 40"/>
                  <a:gd name="T17" fmla="*/ 3 h 98"/>
                  <a:gd name="T18" fmla="*/ 0 w 40"/>
                  <a:gd name="T19" fmla="*/ 0 h 98"/>
                  <a:gd name="T20" fmla="*/ 1 w 40"/>
                  <a:gd name="T2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98">
                    <a:moveTo>
                      <a:pt x="1" y="0"/>
                    </a:moveTo>
                    <a:cubicBezTo>
                      <a:pt x="14" y="32"/>
                      <a:pt x="27" y="64"/>
                      <a:pt x="40" y="96"/>
                    </a:cubicBezTo>
                    <a:cubicBezTo>
                      <a:pt x="40" y="96"/>
                      <a:pt x="40" y="97"/>
                      <a:pt x="40" y="98"/>
                    </a:cubicBezTo>
                    <a:cubicBezTo>
                      <a:pt x="39" y="98"/>
                      <a:pt x="38" y="98"/>
                      <a:pt x="37" y="97"/>
                    </a:cubicBezTo>
                    <a:cubicBezTo>
                      <a:pt x="36" y="97"/>
                      <a:pt x="35" y="96"/>
                      <a:pt x="34" y="95"/>
                    </a:cubicBezTo>
                    <a:cubicBezTo>
                      <a:pt x="30" y="92"/>
                      <a:pt x="28" y="90"/>
                      <a:pt x="30" y="84"/>
                    </a:cubicBezTo>
                    <a:cubicBezTo>
                      <a:pt x="32" y="76"/>
                      <a:pt x="27" y="68"/>
                      <a:pt x="19" y="65"/>
                    </a:cubicBezTo>
                    <a:cubicBezTo>
                      <a:pt x="11" y="63"/>
                      <a:pt x="12" y="63"/>
                      <a:pt x="10" y="56"/>
                    </a:cubicBezTo>
                    <a:cubicBezTo>
                      <a:pt x="7" y="38"/>
                      <a:pt x="3" y="21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858"/>
              <p:cNvSpPr>
                <a:spLocks/>
              </p:cNvSpPr>
              <p:nvPr/>
            </p:nvSpPr>
            <p:spPr bwMode="auto">
              <a:xfrm>
                <a:off x="23244656" y="16422396"/>
                <a:ext cx="220848" cy="381489"/>
              </a:xfrm>
              <a:custGeom>
                <a:avLst/>
                <a:gdLst>
                  <a:gd name="T0" fmla="*/ 14 w 29"/>
                  <a:gd name="T1" fmla="*/ 0 h 50"/>
                  <a:gd name="T2" fmla="*/ 29 w 29"/>
                  <a:gd name="T3" fmla="*/ 50 h 50"/>
                  <a:gd name="T4" fmla="*/ 27 w 29"/>
                  <a:gd name="T5" fmla="*/ 49 h 50"/>
                  <a:gd name="T6" fmla="*/ 7 w 29"/>
                  <a:gd name="T7" fmla="*/ 38 h 50"/>
                  <a:gd name="T8" fmla="*/ 4 w 29"/>
                  <a:gd name="T9" fmla="*/ 33 h 50"/>
                  <a:gd name="T10" fmla="*/ 2 w 29"/>
                  <a:gd name="T11" fmla="*/ 23 h 50"/>
                  <a:gd name="T12" fmla="*/ 1 w 29"/>
                  <a:gd name="T13" fmla="*/ 19 h 50"/>
                  <a:gd name="T14" fmla="*/ 14 w 29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50">
                    <a:moveTo>
                      <a:pt x="14" y="0"/>
                    </a:moveTo>
                    <a:cubicBezTo>
                      <a:pt x="20" y="17"/>
                      <a:pt x="24" y="33"/>
                      <a:pt x="29" y="50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0" y="46"/>
                      <a:pt x="14" y="42"/>
                      <a:pt x="7" y="38"/>
                    </a:cubicBezTo>
                    <a:cubicBezTo>
                      <a:pt x="5" y="37"/>
                      <a:pt x="4" y="36"/>
                      <a:pt x="4" y="33"/>
                    </a:cubicBezTo>
                    <a:cubicBezTo>
                      <a:pt x="5" y="29"/>
                      <a:pt x="4" y="26"/>
                      <a:pt x="2" y="23"/>
                    </a:cubicBezTo>
                    <a:cubicBezTo>
                      <a:pt x="1" y="22"/>
                      <a:pt x="0" y="20"/>
                      <a:pt x="1" y="19"/>
                    </a:cubicBezTo>
                    <a:cubicBezTo>
                      <a:pt x="5" y="13"/>
                      <a:pt x="9" y="7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859"/>
              <p:cNvSpPr>
                <a:spLocks/>
              </p:cNvSpPr>
              <p:nvPr/>
            </p:nvSpPr>
            <p:spPr bwMode="auto">
              <a:xfrm>
                <a:off x="16781500" y="20356086"/>
                <a:ext cx="212483" cy="396548"/>
              </a:xfrm>
              <a:custGeom>
                <a:avLst/>
                <a:gdLst>
                  <a:gd name="T0" fmla="*/ 28 w 28"/>
                  <a:gd name="T1" fmla="*/ 52 h 52"/>
                  <a:gd name="T2" fmla="*/ 17 w 28"/>
                  <a:gd name="T3" fmla="*/ 52 h 52"/>
                  <a:gd name="T4" fmla="*/ 15 w 28"/>
                  <a:gd name="T5" fmla="*/ 50 h 52"/>
                  <a:gd name="T6" fmla="*/ 3 w 28"/>
                  <a:gd name="T7" fmla="*/ 39 h 52"/>
                  <a:gd name="T8" fmla="*/ 0 w 28"/>
                  <a:gd name="T9" fmla="*/ 34 h 52"/>
                  <a:gd name="T10" fmla="*/ 1 w 28"/>
                  <a:gd name="T11" fmla="*/ 16 h 52"/>
                  <a:gd name="T12" fmla="*/ 1 w 28"/>
                  <a:gd name="T13" fmla="*/ 5 h 52"/>
                  <a:gd name="T14" fmla="*/ 2 w 28"/>
                  <a:gd name="T15" fmla="*/ 1 h 52"/>
                  <a:gd name="T16" fmla="*/ 3 w 28"/>
                  <a:gd name="T17" fmla="*/ 0 h 52"/>
                  <a:gd name="T18" fmla="*/ 5 w 28"/>
                  <a:gd name="T19" fmla="*/ 3 h 52"/>
                  <a:gd name="T20" fmla="*/ 26 w 28"/>
                  <a:gd name="T21" fmla="*/ 48 h 52"/>
                  <a:gd name="T22" fmla="*/ 28 w 28"/>
                  <a:gd name="T2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52">
                    <a:moveTo>
                      <a:pt x="28" y="52"/>
                    </a:moveTo>
                    <a:cubicBezTo>
                      <a:pt x="23" y="52"/>
                      <a:pt x="20" y="52"/>
                      <a:pt x="17" y="52"/>
                    </a:cubicBezTo>
                    <a:cubicBezTo>
                      <a:pt x="16" y="52"/>
                      <a:pt x="15" y="51"/>
                      <a:pt x="15" y="50"/>
                    </a:cubicBezTo>
                    <a:cubicBezTo>
                      <a:pt x="12" y="45"/>
                      <a:pt x="8" y="41"/>
                      <a:pt x="3" y="39"/>
                    </a:cubicBezTo>
                    <a:cubicBezTo>
                      <a:pt x="0" y="38"/>
                      <a:pt x="0" y="36"/>
                      <a:pt x="0" y="34"/>
                    </a:cubicBezTo>
                    <a:cubicBezTo>
                      <a:pt x="0" y="28"/>
                      <a:pt x="1" y="22"/>
                      <a:pt x="1" y="16"/>
                    </a:cubicBezTo>
                    <a:cubicBezTo>
                      <a:pt x="1" y="12"/>
                      <a:pt x="1" y="8"/>
                      <a:pt x="1" y="5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4" y="1"/>
                      <a:pt x="4" y="2"/>
                      <a:pt x="5" y="3"/>
                    </a:cubicBezTo>
                    <a:cubicBezTo>
                      <a:pt x="12" y="18"/>
                      <a:pt x="19" y="33"/>
                      <a:pt x="26" y="48"/>
                    </a:cubicBezTo>
                    <a:cubicBezTo>
                      <a:pt x="27" y="49"/>
                      <a:pt x="27" y="50"/>
                      <a:pt x="28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860"/>
              <p:cNvSpPr>
                <a:spLocks/>
              </p:cNvSpPr>
              <p:nvPr/>
            </p:nvSpPr>
            <p:spPr bwMode="auto">
              <a:xfrm>
                <a:off x="20810307" y="22399062"/>
                <a:ext cx="342984" cy="190745"/>
              </a:xfrm>
              <a:custGeom>
                <a:avLst/>
                <a:gdLst>
                  <a:gd name="T0" fmla="*/ 45 w 45"/>
                  <a:gd name="T1" fmla="*/ 7 h 25"/>
                  <a:gd name="T2" fmla="*/ 22 w 45"/>
                  <a:gd name="T3" fmla="*/ 20 h 25"/>
                  <a:gd name="T4" fmla="*/ 19 w 45"/>
                  <a:gd name="T5" fmla="*/ 21 h 25"/>
                  <a:gd name="T6" fmla="*/ 9 w 45"/>
                  <a:gd name="T7" fmla="*/ 21 h 25"/>
                  <a:gd name="T8" fmla="*/ 6 w 45"/>
                  <a:gd name="T9" fmla="*/ 20 h 25"/>
                  <a:gd name="T10" fmla="*/ 1 w 45"/>
                  <a:gd name="T11" fmla="*/ 13 h 25"/>
                  <a:gd name="T12" fmla="*/ 0 w 45"/>
                  <a:gd name="T13" fmla="*/ 4 h 25"/>
                  <a:gd name="T14" fmla="*/ 4 w 45"/>
                  <a:gd name="T15" fmla="*/ 0 h 25"/>
                  <a:gd name="T16" fmla="*/ 19 w 45"/>
                  <a:gd name="T17" fmla="*/ 2 h 25"/>
                  <a:gd name="T18" fmla="*/ 41 w 45"/>
                  <a:gd name="T19" fmla="*/ 5 h 25"/>
                  <a:gd name="T20" fmla="*/ 45 w 45"/>
                  <a:gd name="T21" fmla="*/ 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" h="25">
                    <a:moveTo>
                      <a:pt x="45" y="7"/>
                    </a:moveTo>
                    <a:cubicBezTo>
                      <a:pt x="36" y="11"/>
                      <a:pt x="29" y="16"/>
                      <a:pt x="22" y="20"/>
                    </a:cubicBezTo>
                    <a:cubicBezTo>
                      <a:pt x="21" y="20"/>
                      <a:pt x="20" y="21"/>
                      <a:pt x="19" y="21"/>
                    </a:cubicBezTo>
                    <a:cubicBezTo>
                      <a:pt x="16" y="24"/>
                      <a:pt x="12" y="25"/>
                      <a:pt x="9" y="21"/>
                    </a:cubicBezTo>
                    <a:cubicBezTo>
                      <a:pt x="8" y="20"/>
                      <a:pt x="7" y="20"/>
                      <a:pt x="6" y="20"/>
                    </a:cubicBezTo>
                    <a:cubicBezTo>
                      <a:pt x="2" y="19"/>
                      <a:pt x="1" y="17"/>
                      <a:pt x="1" y="13"/>
                    </a:cubicBezTo>
                    <a:cubicBezTo>
                      <a:pt x="1" y="10"/>
                      <a:pt x="0" y="7"/>
                      <a:pt x="0" y="4"/>
                    </a:cubicBezTo>
                    <a:cubicBezTo>
                      <a:pt x="0" y="1"/>
                      <a:pt x="1" y="0"/>
                      <a:pt x="4" y="0"/>
                    </a:cubicBezTo>
                    <a:cubicBezTo>
                      <a:pt x="9" y="1"/>
                      <a:pt x="14" y="2"/>
                      <a:pt x="19" y="2"/>
                    </a:cubicBezTo>
                    <a:cubicBezTo>
                      <a:pt x="26" y="3"/>
                      <a:pt x="33" y="4"/>
                      <a:pt x="41" y="5"/>
                    </a:cubicBezTo>
                    <a:cubicBezTo>
                      <a:pt x="42" y="5"/>
                      <a:pt x="43" y="6"/>
                      <a:pt x="45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861"/>
              <p:cNvSpPr>
                <a:spLocks/>
              </p:cNvSpPr>
              <p:nvPr/>
            </p:nvSpPr>
            <p:spPr bwMode="auto">
              <a:xfrm>
                <a:off x="24839113" y="19998022"/>
                <a:ext cx="220848" cy="518692"/>
              </a:xfrm>
              <a:custGeom>
                <a:avLst/>
                <a:gdLst>
                  <a:gd name="T0" fmla="*/ 25 w 29"/>
                  <a:gd name="T1" fmla="*/ 0 h 68"/>
                  <a:gd name="T2" fmla="*/ 29 w 29"/>
                  <a:gd name="T3" fmla="*/ 27 h 68"/>
                  <a:gd name="T4" fmla="*/ 25 w 29"/>
                  <a:gd name="T5" fmla="*/ 33 h 68"/>
                  <a:gd name="T6" fmla="*/ 15 w 29"/>
                  <a:gd name="T7" fmla="*/ 48 h 68"/>
                  <a:gd name="T8" fmla="*/ 16 w 29"/>
                  <a:gd name="T9" fmla="*/ 55 h 68"/>
                  <a:gd name="T10" fmla="*/ 14 w 29"/>
                  <a:gd name="T11" fmla="*/ 60 h 68"/>
                  <a:gd name="T12" fmla="*/ 0 w 29"/>
                  <a:gd name="T13" fmla="*/ 68 h 68"/>
                  <a:gd name="T14" fmla="*/ 24 w 29"/>
                  <a:gd name="T15" fmla="*/ 0 h 68"/>
                  <a:gd name="T16" fmla="*/ 25 w 29"/>
                  <a:gd name="T1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68">
                    <a:moveTo>
                      <a:pt x="25" y="0"/>
                    </a:moveTo>
                    <a:cubicBezTo>
                      <a:pt x="26" y="9"/>
                      <a:pt x="27" y="18"/>
                      <a:pt x="29" y="27"/>
                    </a:cubicBezTo>
                    <a:cubicBezTo>
                      <a:pt x="29" y="30"/>
                      <a:pt x="28" y="32"/>
                      <a:pt x="25" y="33"/>
                    </a:cubicBezTo>
                    <a:cubicBezTo>
                      <a:pt x="19" y="36"/>
                      <a:pt x="16" y="41"/>
                      <a:pt x="15" y="48"/>
                    </a:cubicBezTo>
                    <a:cubicBezTo>
                      <a:pt x="15" y="50"/>
                      <a:pt x="15" y="53"/>
                      <a:pt x="16" y="55"/>
                    </a:cubicBezTo>
                    <a:cubicBezTo>
                      <a:pt x="16" y="57"/>
                      <a:pt x="16" y="59"/>
                      <a:pt x="14" y="60"/>
                    </a:cubicBezTo>
                    <a:cubicBezTo>
                      <a:pt x="9" y="63"/>
                      <a:pt x="5" y="66"/>
                      <a:pt x="0" y="68"/>
                    </a:cubicBezTo>
                    <a:cubicBezTo>
                      <a:pt x="7" y="45"/>
                      <a:pt x="16" y="23"/>
                      <a:pt x="24" y="0"/>
                    </a:cubicBezTo>
                    <a:cubicBezTo>
                      <a:pt x="24" y="0"/>
                      <a:pt x="24" y="0"/>
                      <a:pt x="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862"/>
              <p:cNvSpPr>
                <a:spLocks/>
              </p:cNvSpPr>
              <p:nvPr/>
            </p:nvSpPr>
            <p:spPr bwMode="auto">
              <a:xfrm>
                <a:off x="20970923" y="15897012"/>
                <a:ext cx="388157" cy="214169"/>
              </a:xfrm>
              <a:custGeom>
                <a:avLst/>
                <a:gdLst>
                  <a:gd name="T0" fmla="*/ 51 w 51"/>
                  <a:gd name="T1" fmla="*/ 23 h 28"/>
                  <a:gd name="T2" fmla="*/ 46 w 51"/>
                  <a:gd name="T3" fmla="*/ 27 h 28"/>
                  <a:gd name="T4" fmla="*/ 6 w 51"/>
                  <a:gd name="T5" fmla="*/ 19 h 28"/>
                  <a:gd name="T6" fmla="*/ 2 w 51"/>
                  <a:gd name="T7" fmla="*/ 14 h 28"/>
                  <a:gd name="T8" fmla="*/ 2 w 51"/>
                  <a:gd name="T9" fmla="*/ 12 h 28"/>
                  <a:gd name="T10" fmla="*/ 6 w 51"/>
                  <a:gd name="T11" fmla="*/ 2 h 28"/>
                  <a:gd name="T12" fmla="*/ 11 w 51"/>
                  <a:gd name="T13" fmla="*/ 1 h 28"/>
                  <a:gd name="T14" fmla="*/ 50 w 51"/>
                  <a:gd name="T15" fmla="*/ 22 h 28"/>
                  <a:gd name="T16" fmla="*/ 51 w 51"/>
                  <a:gd name="T17" fmla="*/ 2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" h="28">
                    <a:moveTo>
                      <a:pt x="51" y="23"/>
                    </a:moveTo>
                    <a:cubicBezTo>
                      <a:pt x="50" y="28"/>
                      <a:pt x="50" y="28"/>
                      <a:pt x="46" y="27"/>
                    </a:cubicBezTo>
                    <a:cubicBezTo>
                      <a:pt x="32" y="24"/>
                      <a:pt x="19" y="22"/>
                      <a:pt x="6" y="19"/>
                    </a:cubicBezTo>
                    <a:cubicBezTo>
                      <a:pt x="4" y="18"/>
                      <a:pt x="2" y="17"/>
                      <a:pt x="2" y="14"/>
                    </a:cubicBezTo>
                    <a:cubicBezTo>
                      <a:pt x="2" y="13"/>
                      <a:pt x="2" y="12"/>
                      <a:pt x="2" y="12"/>
                    </a:cubicBezTo>
                    <a:cubicBezTo>
                      <a:pt x="0" y="7"/>
                      <a:pt x="2" y="4"/>
                      <a:pt x="6" y="2"/>
                    </a:cubicBezTo>
                    <a:cubicBezTo>
                      <a:pt x="8" y="1"/>
                      <a:pt x="9" y="0"/>
                      <a:pt x="11" y="1"/>
                    </a:cubicBezTo>
                    <a:cubicBezTo>
                      <a:pt x="24" y="8"/>
                      <a:pt x="37" y="15"/>
                      <a:pt x="50" y="22"/>
                    </a:cubicBezTo>
                    <a:cubicBezTo>
                      <a:pt x="50" y="22"/>
                      <a:pt x="51" y="23"/>
                      <a:pt x="51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863"/>
              <p:cNvSpPr>
                <a:spLocks/>
              </p:cNvSpPr>
              <p:nvPr/>
            </p:nvSpPr>
            <p:spPr bwMode="auto">
              <a:xfrm>
                <a:off x="18009550" y="15294660"/>
                <a:ext cx="488543" cy="304522"/>
              </a:xfrm>
              <a:custGeom>
                <a:avLst/>
                <a:gdLst>
                  <a:gd name="T0" fmla="*/ 64 w 64"/>
                  <a:gd name="T1" fmla="*/ 1 h 40"/>
                  <a:gd name="T2" fmla="*/ 49 w 64"/>
                  <a:gd name="T3" fmla="*/ 14 h 40"/>
                  <a:gd name="T4" fmla="*/ 23 w 64"/>
                  <a:gd name="T5" fmla="*/ 35 h 40"/>
                  <a:gd name="T6" fmla="*/ 11 w 64"/>
                  <a:gd name="T7" fmla="*/ 38 h 40"/>
                  <a:gd name="T8" fmla="*/ 3 w 64"/>
                  <a:gd name="T9" fmla="*/ 37 h 40"/>
                  <a:gd name="T10" fmla="*/ 1 w 64"/>
                  <a:gd name="T11" fmla="*/ 35 h 40"/>
                  <a:gd name="T12" fmla="*/ 2 w 64"/>
                  <a:gd name="T13" fmla="*/ 31 h 40"/>
                  <a:gd name="T14" fmla="*/ 4 w 64"/>
                  <a:gd name="T15" fmla="*/ 30 h 40"/>
                  <a:gd name="T16" fmla="*/ 62 w 64"/>
                  <a:gd name="T17" fmla="*/ 1 h 40"/>
                  <a:gd name="T18" fmla="*/ 64 w 64"/>
                  <a:gd name="T19" fmla="*/ 0 h 40"/>
                  <a:gd name="T20" fmla="*/ 64 w 64"/>
                  <a:gd name="T2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40">
                    <a:moveTo>
                      <a:pt x="64" y="1"/>
                    </a:moveTo>
                    <a:cubicBezTo>
                      <a:pt x="59" y="6"/>
                      <a:pt x="54" y="10"/>
                      <a:pt x="49" y="14"/>
                    </a:cubicBezTo>
                    <a:cubicBezTo>
                      <a:pt x="40" y="21"/>
                      <a:pt x="31" y="28"/>
                      <a:pt x="23" y="35"/>
                    </a:cubicBezTo>
                    <a:cubicBezTo>
                      <a:pt x="19" y="38"/>
                      <a:pt x="16" y="40"/>
                      <a:pt x="11" y="38"/>
                    </a:cubicBezTo>
                    <a:cubicBezTo>
                      <a:pt x="9" y="38"/>
                      <a:pt x="6" y="38"/>
                      <a:pt x="3" y="37"/>
                    </a:cubicBezTo>
                    <a:cubicBezTo>
                      <a:pt x="2" y="37"/>
                      <a:pt x="0" y="36"/>
                      <a:pt x="1" y="35"/>
                    </a:cubicBezTo>
                    <a:cubicBezTo>
                      <a:pt x="1" y="33"/>
                      <a:pt x="1" y="32"/>
                      <a:pt x="2" y="31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24" y="20"/>
                      <a:pt x="43" y="11"/>
                      <a:pt x="62" y="1"/>
                    </a:cubicBezTo>
                    <a:cubicBezTo>
                      <a:pt x="63" y="1"/>
                      <a:pt x="63" y="1"/>
                      <a:pt x="64" y="0"/>
                    </a:cubicBezTo>
                    <a:cubicBezTo>
                      <a:pt x="64" y="1"/>
                      <a:pt x="64" y="1"/>
                      <a:pt x="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864"/>
              <p:cNvSpPr>
                <a:spLocks/>
              </p:cNvSpPr>
              <p:nvPr/>
            </p:nvSpPr>
            <p:spPr bwMode="auto">
              <a:xfrm>
                <a:off x="25075019" y="18291359"/>
                <a:ext cx="145559" cy="358065"/>
              </a:xfrm>
              <a:custGeom>
                <a:avLst/>
                <a:gdLst>
                  <a:gd name="T0" fmla="*/ 2 w 19"/>
                  <a:gd name="T1" fmla="*/ 47 h 47"/>
                  <a:gd name="T2" fmla="*/ 2 w 19"/>
                  <a:gd name="T3" fmla="*/ 45 h 47"/>
                  <a:gd name="T4" fmla="*/ 1 w 19"/>
                  <a:gd name="T5" fmla="*/ 7 h 47"/>
                  <a:gd name="T6" fmla="*/ 5 w 19"/>
                  <a:gd name="T7" fmla="*/ 1 h 47"/>
                  <a:gd name="T8" fmla="*/ 10 w 19"/>
                  <a:gd name="T9" fmla="*/ 2 h 47"/>
                  <a:gd name="T10" fmla="*/ 12 w 19"/>
                  <a:gd name="T11" fmla="*/ 3 h 47"/>
                  <a:gd name="T12" fmla="*/ 16 w 19"/>
                  <a:gd name="T13" fmla="*/ 14 h 47"/>
                  <a:gd name="T14" fmla="*/ 17 w 19"/>
                  <a:gd name="T15" fmla="*/ 27 h 47"/>
                  <a:gd name="T16" fmla="*/ 17 w 19"/>
                  <a:gd name="T17" fmla="*/ 32 h 47"/>
                  <a:gd name="T18" fmla="*/ 5 w 19"/>
                  <a:gd name="T19" fmla="*/ 45 h 47"/>
                  <a:gd name="T20" fmla="*/ 2 w 19"/>
                  <a:gd name="T2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47">
                    <a:moveTo>
                      <a:pt x="2" y="47"/>
                    </a:moveTo>
                    <a:cubicBezTo>
                      <a:pt x="2" y="46"/>
                      <a:pt x="2" y="45"/>
                      <a:pt x="2" y="45"/>
                    </a:cubicBezTo>
                    <a:cubicBezTo>
                      <a:pt x="1" y="32"/>
                      <a:pt x="1" y="20"/>
                      <a:pt x="1" y="7"/>
                    </a:cubicBezTo>
                    <a:cubicBezTo>
                      <a:pt x="0" y="4"/>
                      <a:pt x="2" y="2"/>
                      <a:pt x="5" y="1"/>
                    </a:cubicBezTo>
                    <a:cubicBezTo>
                      <a:pt x="7" y="0"/>
                      <a:pt x="8" y="0"/>
                      <a:pt x="10" y="2"/>
                    </a:cubicBezTo>
                    <a:cubicBezTo>
                      <a:pt x="11" y="2"/>
                      <a:pt x="11" y="3"/>
                      <a:pt x="12" y="3"/>
                    </a:cubicBezTo>
                    <a:cubicBezTo>
                      <a:pt x="16" y="6"/>
                      <a:pt x="19" y="9"/>
                      <a:pt x="16" y="14"/>
                    </a:cubicBezTo>
                    <a:cubicBezTo>
                      <a:pt x="14" y="18"/>
                      <a:pt x="15" y="23"/>
                      <a:pt x="17" y="27"/>
                    </a:cubicBezTo>
                    <a:cubicBezTo>
                      <a:pt x="18" y="29"/>
                      <a:pt x="19" y="31"/>
                      <a:pt x="17" y="32"/>
                    </a:cubicBezTo>
                    <a:cubicBezTo>
                      <a:pt x="13" y="37"/>
                      <a:pt x="9" y="41"/>
                      <a:pt x="5" y="45"/>
                    </a:cubicBezTo>
                    <a:cubicBezTo>
                      <a:pt x="5" y="46"/>
                      <a:pt x="4" y="46"/>
                      <a:pt x="2" y="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865"/>
              <p:cNvSpPr>
                <a:spLocks/>
              </p:cNvSpPr>
              <p:nvPr/>
            </p:nvSpPr>
            <p:spPr bwMode="auto">
              <a:xfrm>
                <a:off x="24082875" y="21400162"/>
                <a:ext cx="329599" cy="358065"/>
              </a:xfrm>
              <a:custGeom>
                <a:avLst/>
                <a:gdLst>
                  <a:gd name="T0" fmla="*/ 43 w 43"/>
                  <a:gd name="T1" fmla="*/ 0 h 47"/>
                  <a:gd name="T2" fmla="*/ 1 w 43"/>
                  <a:gd name="T3" fmla="*/ 47 h 47"/>
                  <a:gd name="T4" fmla="*/ 0 w 43"/>
                  <a:gd name="T5" fmla="*/ 44 h 47"/>
                  <a:gd name="T6" fmla="*/ 3 w 43"/>
                  <a:gd name="T7" fmla="*/ 22 h 47"/>
                  <a:gd name="T8" fmla="*/ 7 w 43"/>
                  <a:gd name="T9" fmla="*/ 16 h 47"/>
                  <a:gd name="T10" fmla="*/ 41 w 43"/>
                  <a:gd name="T11" fmla="*/ 0 h 47"/>
                  <a:gd name="T12" fmla="*/ 43 w 43"/>
                  <a:gd name="T13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47">
                    <a:moveTo>
                      <a:pt x="43" y="0"/>
                    </a:moveTo>
                    <a:cubicBezTo>
                      <a:pt x="29" y="16"/>
                      <a:pt x="15" y="31"/>
                      <a:pt x="1" y="47"/>
                    </a:cubicBezTo>
                    <a:cubicBezTo>
                      <a:pt x="1" y="46"/>
                      <a:pt x="0" y="45"/>
                      <a:pt x="0" y="44"/>
                    </a:cubicBezTo>
                    <a:cubicBezTo>
                      <a:pt x="1" y="37"/>
                      <a:pt x="2" y="29"/>
                      <a:pt x="3" y="22"/>
                    </a:cubicBezTo>
                    <a:cubicBezTo>
                      <a:pt x="3" y="19"/>
                      <a:pt x="4" y="17"/>
                      <a:pt x="7" y="16"/>
                    </a:cubicBezTo>
                    <a:cubicBezTo>
                      <a:pt x="19" y="11"/>
                      <a:pt x="30" y="5"/>
                      <a:pt x="41" y="0"/>
                    </a:cubicBezTo>
                    <a:cubicBezTo>
                      <a:pt x="41" y="0"/>
                      <a:pt x="42" y="0"/>
                      <a:pt x="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866"/>
              <p:cNvSpPr>
                <a:spLocks/>
              </p:cNvSpPr>
              <p:nvPr/>
            </p:nvSpPr>
            <p:spPr bwMode="auto">
              <a:xfrm>
                <a:off x="16421785" y="18047072"/>
                <a:ext cx="184040" cy="609044"/>
              </a:xfrm>
              <a:custGeom>
                <a:avLst/>
                <a:gdLst>
                  <a:gd name="T0" fmla="*/ 18 w 24"/>
                  <a:gd name="T1" fmla="*/ 0 h 80"/>
                  <a:gd name="T2" fmla="*/ 18 w 24"/>
                  <a:gd name="T3" fmla="*/ 1 h 80"/>
                  <a:gd name="T4" fmla="*/ 23 w 24"/>
                  <a:gd name="T5" fmla="*/ 9 h 80"/>
                  <a:gd name="T6" fmla="*/ 22 w 24"/>
                  <a:gd name="T7" fmla="*/ 18 h 80"/>
                  <a:gd name="T8" fmla="*/ 19 w 24"/>
                  <a:gd name="T9" fmla="*/ 35 h 80"/>
                  <a:gd name="T10" fmla="*/ 2 w 24"/>
                  <a:gd name="T11" fmla="*/ 77 h 80"/>
                  <a:gd name="T12" fmla="*/ 0 w 24"/>
                  <a:gd name="T13" fmla="*/ 80 h 80"/>
                  <a:gd name="T14" fmla="*/ 17 w 24"/>
                  <a:gd name="T15" fmla="*/ 0 h 80"/>
                  <a:gd name="T16" fmla="*/ 18 w 24"/>
                  <a:gd name="T1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80">
                    <a:moveTo>
                      <a:pt x="18" y="0"/>
                    </a:moveTo>
                    <a:cubicBezTo>
                      <a:pt x="18" y="0"/>
                      <a:pt x="18" y="0"/>
                      <a:pt x="18" y="1"/>
                    </a:cubicBezTo>
                    <a:cubicBezTo>
                      <a:pt x="20" y="3"/>
                      <a:pt x="22" y="6"/>
                      <a:pt x="23" y="9"/>
                    </a:cubicBezTo>
                    <a:cubicBezTo>
                      <a:pt x="24" y="12"/>
                      <a:pt x="21" y="15"/>
                      <a:pt x="22" y="18"/>
                    </a:cubicBezTo>
                    <a:cubicBezTo>
                      <a:pt x="24" y="24"/>
                      <a:pt x="21" y="29"/>
                      <a:pt x="19" y="35"/>
                    </a:cubicBezTo>
                    <a:cubicBezTo>
                      <a:pt x="14" y="49"/>
                      <a:pt x="8" y="63"/>
                      <a:pt x="2" y="77"/>
                    </a:cubicBezTo>
                    <a:cubicBezTo>
                      <a:pt x="2" y="78"/>
                      <a:pt x="1" y="79"/>
                      <a:pt x="0" y="80"/>
                    </a:cubicBezTo>
                    <a:cubicBezTo>
                      <a:pt x="6" y="53"/>
                      <a:pt x="11" y="26"/>
                      <a:pt x="17" y="0"/>
                    </a:cubicBezTo>
                    <a:cubicBezTo>
                      <a:pt x="17" y="0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867"/>
              <p:cNvSpPr>
                <a:spLocks/>
              </p:cNvSpPr>
              <p:nvPr/>
            </p:nvSpPr>
            <p:spPr bwMode="auto">
              <a:xfrm>
                <a:off x="17368755" y="19204926"/>
                <a:ext cx="235906" cy="244287"/>
              </a:xfrm>
              <a:custGeom>
                <a:avLst/>
                <a:gdLst>
                  <a:gd name="T0" fmla="*/ 27 w 31"/>
                  <a:gd name="T1" fmla="*/ 0 h 32"/>
                  <a:gd name="T2" fmla="*/ 31 w 31"/>
                  <a:gd name="T3" fmla="*/ 7 h 32"/>
                  <a:gd name="T4" fmla="*/ 8 w 31"/>
                  <a:gd name="T5" fmla="*/ 32 h 32"/>
                  <a:gd name="T6" fmla="*/ 0 w 31"/>
                  <a:gd name="T7" fmla="*/ 23 h 32"/>
                  <a:gd name="T8" fmla="*/ 0 w 31"/>
                  <a:gd name="T9" fmla="*/ 19 h 32"/>
                  <a:gd name="T10" fmla="*/ 2 w 31"/>
                  <a:gd name="T11" fmla="*/ 11 h 32"/>
                  <a:gd name="T12" fmla="*/ 4 w 31"/>
                  <a:gd name="T13" fmla="*/ 8 h 32"/>
                  <a:gd name="T14" fmla="*/ 27 w 31"/>
                  <a:gd name="T15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2">
                    <a:moveTo>
                      <a:pt x="27" y="0"/>
                    </a:moveTo>
                    <a:cubicBezTo>
                      <a:pt x="29" y="2"/>
                      <a:pt x="30" y="4"/>
                      <a:pt x="31" y="7"/>
                    </a:cubicBezTo>
                    <a:cubicBezTo>
                      <a:pt x="24" y="15"/>
                      <a:pt x="16" y="23"/>
                      <a:pt x="8" y="32"/>
                    </a:cubicBezTo>
                    <a:cubicBezTo>
                      <a:pt x="5" y="29"/>
                      <a:pt x="2" y="26"/>
                      <a:pt x="0" y="23"/>
                    </a:cubicBezTo>
                    <a:cubicBezTo>
                      <a:pt x="0" y="22"/>
                      <a:pt x="0" y="21"/>
                      <a:pt x="0" y="19"/>
                    </a:cubicBezTo>
                    <a:cubicBezTo>
                      <a:pt x="1" y="17"/>
                      <a:pt x="1" y="14"/>
                      <a:pt x="2" y="11"/>
                    </a:cubicBezTo>
                    <a:cubicBezTo>
                      <a:pt x="2" y="10"/>
                      <a:pt x="3" y="9"/>
                      <a:pt x="4" y="8"/>
                    </a:cubicBezTo>
                    <a:cubicBezTo>
                      <a:pt x="12" y="5"/>
                      <a:pt x="19" y="3"/>
                      <a:pt x="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868"/>
              <p:cNvSpPr>
                <a:spLocks/>
              </p:cNvSpPr>
              <p:nvPr/>
            </p:nvSpPr>
            <p:spPr bwMode="auto">
              <a:xfrm>
                <a:off x="22168858" y="21674567"/>
                <a:ext cx="220848" cy="235921"/>
              </a:xfrm>
              <a:custGeom>
                <a:avLst/>
                <a:gdLst>
                  <a:gd name="T0" fmla="*/ 24 w 29"/>
                  <a:gd name="T1" fmla="*/ 0 h 31"/>
                  <a:gd name="T2" fmla="*/ 29 w 29"/>
                  <a:gd name="T3" fmla="*/ 28 h 31"/>
                  <a:gd name="T4" fmla="*/ 25 w 29"/>
                  <a:gd name="T5" fmla="*/ 29 h 31"/>
                  <a:gd name="T6" fmla="*/ 6 w 29"/>
                  <a:gd name="T7" fmla="*/ 31 h 31"/>
                  <a:gd name="T8" fmla="*/ 1 w 29"/>
                  <a:gd name="T9" fmla="*/ 29 h 31"/>
                  <a:gd name="T10" fmla="*/ 2 w 29"/>
                  <a:gd name="T11" fmla="*/ 24 h 31"/>
                  <a:gd name="T12" fmla="*/ 15 w 29"/>
                  <a:gd name="T13" fmla="*/ 9 h 31"/>
                  <a:gd name="T14" fmla="*/ 21 w 29"/>
                  <a:gd name="T15" fmla="*/ 2 h 31"/>
                  <a:gd name="T16" fmla="*/ 24 w 29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1">
                    <a:moveTo>
                      <a:pt x="24" y="0"/>
                    </a:moveTo>
                    <a:cubicBezTo>
                      <a:pt x="26" y="10"/>
                      <a:pt x="27" y="19"/>
                      <a:pt x="29" y="28"/>
                    </a:cubicBezTo>
                    <a:cubicBezTo>
                      <a:pt x="27" y="29"/>
                      <a:pt x="26" y="29"/>
                      <a:pt x="25" y="29"/>
                    </a:cubicBezTo>
                    <a:cubicBezTo>
                      <a:pt x="18" y="30"/>
                      <a:pt x="12" y="30"/>
                      <a:pt x="6" y="31"/>
                    </a:cubicBezTo>
                    <a:cubicBezTo>
                      <a:pt x="4" y="31"/>
                      <a:pt x="2" y="31"/>
                      <a:pt x="1" y="29"/>
                    </a:cubicBezTo>
                    <a:cubicBezTo>
                      <a:pt x="0" y="27"/>
                      <a:pt x="1" y="25"/>
                      <a:pt x="2" y="24"/>
                    </a:cubicBezTo>
                    <a:cubicBezTo>
                      <a:pt x="6" y="19"/>
                      <a:pt x="11" y="14"/>
                      <a:pt x="15" y="9"/>
                    </a:cubicBezTo>
                    <a:cubicBezTo>
                      <a:pt x="17" y="7"/>
                      <a:pt x="19" y="4"/>
                      <a:pt x="21" y="2"/>
                    </a:cubicBezTo>
                    <a:cubicBezTo>
                      <a:pt x="22" y="1"/>
                      <a:pt x="23" y="1"/>
                      <a:pt x="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869"/>
              <p:cNvSpPr>
                <a:spLocks/>
              </p:cNvSpPr>
              <p:nvPr/>
            </p:nvSpPr>
            <p:spPr bwMode="auto">
              <a:xfrm>
                <a:off x="16590767" y="17382812"/>
                <a:ext cx="105405" cy="518692"/>
              </a:xfrm>
              <a:custGeom>
                <a:avLst/>
                <a:gdLst>
                  <a:gd name="T0" fmla="*/ 14 w 14"/>
                  <a:gd name="T1" fmla="*/ 0 h 68"/>
                  <a:gd name="T2" fmla="*/ 14 w 14"/>
                  <a:gd name="T3" fmla="*/ 49 h 68"/>
                  <a:gd name="T4" fmla="*/ 14 w 14"/>
                  <a:gd name="T5" fmla="*/ 57 h 68"/>
                  <a:gd name="T6" fmla="*/ 11 w 14"/>
                  <a:gd name="T7" fmla="*/ 61 h 68"/>
                  <a:gd name="T8" fmla="*/ 0 w 14"/>
                  <a:gd name="T9" fmla="*/ 68 h 68"/>
                  <a:gd name="T10" fmla="*/ 6 w 14"/>
                  <a:gd name="T11" fmla="*/ 34 h 68"/>
                  <a:gd name="T12" fmla="*/ 14 w 14"/>
                  <a:gd name="T13" fmla="*/ 0 h 68"/>
                  <a:gd name="T14" fmla="*/ 14 w 14"/>
                  <a:gd name="T15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8">
                    <a:moveTo>
                      <a:pt x="14" y="0"/>
                    </a:moveTo>
                    <a:cubicBezTo>
                      <a:pt x="14" y="16"/>
                      <a:pt x="14" y="32"/>
                      <a:pt x="14" y="49"/>
                    </a:cubicBezTo>
                    <a:cubicBezTo>
                      <a:pt x="14" y="51"/>
                      <a:pt x="14" y="54"/>
                      <a:pt x="14" y="57"/>
                    </a:cubicBezTo>
                    <a:cubicBezTo>
                      <a:pt x="14" y="59"/>
                      <a:pt x="13" y="61"/>
                      <a:pt x="11" y="61"/>
                    </a:cubicBezTo>
                    <a:cubicBezTo>
                      <a:pt x="7" y="62"/>
                      <a:pt x="3" y="65"/>
                      <a:pt x="0" y="68"/>
                    </a:cubicBezTo>
                    <a:cubicBezTo>
                      <a:pt x="1" y="56"/>
                      <a:pt x="4" y="45"/>
                      <a:pt x="6" y="34"/>
                    </a:cubicBezTo>
                    <a:cubicBezTo>
                      <a:pt x="9" y="22"/>
                      <a:pt x="11" y="11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870"/>
              <p:cNvSpPr>
                <a:spLocks/>
              </p:cNvSpPr>
              <p:nvPr/>
            </p:nvSpPr>
            <p:spPr bwMode="auto">
              <a:xfrm>
                <a:off x="24609900" y="18679541"/>
                <a:ext cx="167309" cy="289463"/>
              </a:xfrm>
              <a:custGeom>
                <a:avLst/>
                <a:gdLst>
                  <a:gd name="T0" fmla="*/ 11 w 22"/>
                  <a:gd name="T1" fmla="*/ 0 h 38"/>
                  <a:gd name="T2" fmla="*/ 22 w 22"/>
                  <a:gd name="T3" fmla="*/ 13 h 38"/>
                  <a:gd name="T4" fmla="*/ 21 w 22"/>
                  <a:gd name="T5" fmla="*/ 15 h 38"/>
                  <a:gd name="T6" fmla="*/ 16 w 22"/>
                  <a:gd name="T7" fmla="*/ 29 h 38"/>
                  <a:gd name="T8" fmla="*/ 12 w 22"/>
                  <a:gd name="T9" fmla="*/ 35 h 38"/>
                  <a:gd name="T10" fmla="*/ 5 w 22"/>
                  <a:gd name="T11" fmla="*/ 38 h 38"/>
                  <a:gd name="T12" fmla="*/ 2 w 22"/>
                  <a:gd name="T13" fmla="*/ 37 h 38"/>
                  <a:gd name="T14" fmla="*/ 1 w 22"/>
                  <a:gd name="T15" fmla="*/ 33 h 38"/>
                  <a:gd name="T16" fmla="*/ 3 w 22"/>
                  <a:gd name="T17" fmla="*/ 31 h 38"/>
                  <a:gd name="T18" fmla="*/ 3 w 22"/>
                  <a:gd name="T19" fmla="*/ 16 h 38"/>
                  <a:gd name="T20" fmla="*/ 3 w 22"/>
                  <a:gd name="T21" fmla="*/ 9 h 38"/>
                  <a:gd name="T22" fmla="*/ 8 w 22"/>
                  <a:gd name="T23" fmla="*/ 3 h 38"/>
                  <a:gd name="T24" fmla="*/ 11 w 22"/>
                  <a:gd name="T25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38">
                    <a:moveTo>
                      <a:pt x="11" y="0"/>
                    </a:moveTo>
                    <a:cubicBezTo>
                      <a:pt x="15" y="4"/>
                      <a:pt x="18" y="8"/>
                      <a:pt x="22" y="13"/>
                    </a:cubicBezTo>
                    <a:cubicBezTo>
                      <a:pt x="21" y="13"/>
                      <a:pt x="21" y="14"/>
                      <a:pt x="21" y="15"/>
                    </a:cubicBezTo>
                    <a:cubicBezTo>
                      <a:pt x="18" y="19"/>
                      <a:pt x="16" y="24"/>
                      <a:pt x="16" y="29"/>
                    </a:cubicBezTo>
                    <a:cubicBezTo>
                      <a:pt x="17" y="32"/>
                      <a:pt x="15" y="34"/>
                      <a:pt x="12" y="35"/>
                    </a:cubicBezTo>
                    <a:cubicBezTo>
                      <a:pt x="10" y="36"/>
                      <a:pt x="8" y="37"/>
                      <a:pt x="5" y="38"/>
                    </a:cubicBezTo>
                    <a:cubicBezTo>
                      <a:pt x="4" y="38"/>
                      <a:pt x="3" y="38"/>
                      <a:pt x="2" y="37"/>
                    </a:cubicBezTo>
                    <a:cubicBezTo>
                      <a:pt x="1" y="36"/>
                      <a:pt x="0" y="35"/>
                      <a:pt x="1" y="33"/>
                    </a:cubicBezTo>
                    <a:cubicBezTo>
                      <a:pt x="2" y="32"/>
                      <a:pt x="2" y="32"/>
                      <a:pt x="3" y="31"/>
                    </a:cubicBezTo>
                    <a:cubicBezTo>
                      <a:pt x="5" y="26"/>
                      <a:pt x="5" y="21"/>
                      <a:pt x="3" y="16"/>
                    </a:cubicBezTo>
                    <a:cubicBezTo>
                      <a:pt x="1" y="13"/>
                      <a:pt x="1" y="13"/>
                      <a:pt x="3" y="9"/>
                    </a:cubicBezTo>
                    <a:cubicBezTo>
                      <a:pt x="5" y="7"/>
                      <a:pt x="6" y="5"/>
                      <a:pt x="8" y="3"/>
                    </a:cubicBezTo>
                    <a:cubicBezTo>
                      <a:pt x="9" y="2"/>
                      <a:pt x="10" y="1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871"/>
              <p:cNvSpPr>
                <a:spLocks/>
              </p:cNvSpPr>
              <p:nvPr/>
            </p:nvSpPr>
            <p:spPr bwMode="auto">
              <a:xfrm>
                <a:off x="17422294" y="20791118"/>
                <a:ext cx="670910" cy="540443"/>
              </a:xfrm>
              <a:custGeom>
                <a:avLst/>
                <a:gdLst>
                  <a:gd name="T0" fmla="*/ 2 w 88"/>
                  <a:gd name="T1" fmla="*/ 0 h 71"/>
                  <a:gd name="T2" fmla="*/ 12 w 88"/>
                  <a:gd name="T3" fmla="*/ 7 h 71"/>
                  <a:gd name="T4" fmla="*/ 77 w 88"/>
                  <a:gd name="T5" fmla="*/ 60 h 71"/>
                  <a:gd name="T6" fmla="*/ 86 w 88"/>
                  <a:gd name="T7" fmla="*/ 67 h 71"/>
                  <a:gd name="T8" fmla="*/ 86 w 88"/>
                  <a:gd name="T9" fmla="*/ 71 h 71"/>
                  <a:gd name="T10" fmla="*/ 83 w 88"/>
                  <a:gd name="T11" fmla="*/ 69 h 71"/>
                  <a:gd name="T12" fmla="*/ 5 w 88"/>
                  <a:gd name="T13" fmla="*/ 8 h 71"/>
                  <a:gd name="T14" fmla="*/ 3 w 88"/>
                  <a:gd name="T15" fmla="*/ 6 h 71"/>
                  <a:gd name="T16" fmla="*/ 2 w 88"/>
                  <a:gd name="T1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71">
                    <a:moveTo>
                      <a:pt x="2" y="0"/>
                    </a:moveTo>
                    <a:cubicBezTo>
                      <a:pt x="6" y="2"/>
                      <a:pt x="9" y="4"/>
                      <a:pt x="12" y="7"/>
                    </a:cubicBezTo>
                    <a:cubicBezTo>
                      <a:pt x="34" y="25"/>
                      <a:pt x="56" y="42"/>
                      <a:pt x="77" y="60"/>
                    </a:cubicBezTo>
                    <a:cubicBezTo>
                      <a:pt x="80" y="63"/>
                      <a:pt x="83" y="65"/>
                      <a:pt x="86" y="67"/>
                    </a:cubicBezTo>
                    <a:cubicBezTo>
                      <a:pt x="87" y="68"/>
                      <a:pt x="88" y="69"/>
                      <a:pt x="86" y="71"/>
                    </a:cubicBezTo>
                    <a:cubicBezTo>
                      <a:pt x="85" y="71"/>
                      <a:pt x="84" y="70"/>
                      <a:pt x="83" y="69"/>
                    </a:cubicBezTo>
                    <a:cubicBezTo>
                      <a:pt x="57" y="49"/>
                      <a:pt x="31" y="29"/>
                      <a:pt x="5" y="8"/>
                    </a:cubicBezTo>
                    <a:cubicBezTo>
                      <a:pt x="4" y="8"/>
                      <a:pt x="4" y="7"/>
                      <a:pt x="3" y="6"/>
                    </a:cubicBezTo>
                    <a:cubicBezTo>
                      <a:pt x="1" y="5"/>
                      <a:pt x="0" y="3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872"/>
              <p:cNvSpPr>
                <a:spLocks/>
              </p:cNvSpPr>
              <p:nvPr/>
            </p:nvSpPr>
            <p:spPr bwMode="auto">
              <a:xfrm>
                <a:off x="16818308" y="16758709"/>
                <a:ext cx="520332" cy="1121043"/>
              </a:xfrm>
              <a:custGeom>
                <a:avLst/>
                <a:gdLst>
                  <a:gd name="T0" fmla="*/ 68 w 68"/>
                  <a:gd name="T1" fmla="*/ 0 h 147"/>
                  <a:gd name="T2" fmla="*/ 67 w 68"/>
                  <a:gd name="T3" fmla="*/ 5 h 147"/>
                  <a:gd name="T4" fmla="*/ 54 w 68"/>
                  <a:gd name="T5" fmla="*/ 34 h 147"/>
                  <a:gd name="T6" fmla="*/ 26 w 68"/>
                  <a:gd name="T7" fmla="*/ 95 h 147"/>
                  <a:gd name="T8" fmla="*/ 5 w 68"/>
                  <a:gd name="T9" fmla="*/ 142 h 147"/>
                  <a:gd name="T10" fmla="*/ 2 w 68"/>
                  <a:gd name="T11" fmla="*/ 147 h 147"/>
                  <a:gd name="T12" fmla="*/ 2 w 68"/>
                  <a:gd name="T13" fmla="*/ 141 h 147"/>
                  <a:gd name="T14" fmla="*/ 10 w 68"/>
                  <a:gd name="T15" fmla="*/ 123 h 147"/>
                  <a:gd name="T16" fmla="*/ 51 w 68"/>
                  <a:gd name="T17" fmla="*/ 33 h 147"/>
                  <a:gd name="T18" fmla="*/ 63 w 68"/>
                  <a:gd name="T19" fmla="*/ 7 h 147"/>
                  <a:gd name="T20" fmla="*/ 66 w 68"/>
                  <a:gd name="T21" fmla="*/ 0 h 147"/>
                  <a:gd name="T22" fmla="*/ 68 w 68"/>
                  <a:gd name="T23" fmla="*/ 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7">
                    <a:moveTo>
                      <a:pt x="68" y="0"/>
                    </a:moveTo>
                    <a:cubicBezTo>
                      <a:pt x="67" y="2"/>
                      <a:pt x="67" y="4"/>
                      <a:pt x="67" y="5"/>
                    </a:cubicBezTo>
                    <a:cubicBezTo>
                      <a:pt x="62" y="15"/>
                      <a:pt x="58" y="24"/>
                      <a:pt x="54" y="34"/>
                    </a:cubicBezTo>
                    <a:cubicBezTo>
                      <a:pt x="45" y="54"/>
                      <a:pt x="35" y="74"/>
                      <a:pt x="26" y="95"/>
                    </a:cubicBezTo>
                    <a:cubicBezTo>
                      <a:pt x="19" y="110"/>
                      <a:pt x="12" y="126"/>
                      <a:pt x="5" y="142"/>
                    </a:cubicBezTo>
                    <a:cubicBezTo>
                      <a:pt x="4" y="143"/>
                      <a:pt x="3" y="145"/>
                      <a:pt x="2" y="147"/>
                    </a:cubicBezTo>
                    <a:cubicBezTo>
                      <a:pt x="0" y="144"/>
                      <a:pt x="1" y="143"/>
                      <a:pt x="2" y="141"/>
                    </a:cubicBezTo>
                    <a:cubicBezTo>
                      <a:pt x="4" y="135"/>
                      <a:pt x="7" y="129"/>
                      <a:pt x="10" y="123"/>
                    </a:cubicBezTo>
                    <a:cubicBezTo>
                      <a:pt x="24" y="93"/>
                      <a:pt x="37" y="63"/>
                      <a:pt x="51" y="33"/>
                    </a:cubicBezTo>
                    <a:cubicBezTo>
                      <a:pt x="55" y="24"/>
                      <a:pt x="59" y="15"/>
                      <a:pt x="63" y="7"/>
                    </a:cubicBezTo>
                    <a:cubicBezTo>
                      <a:pt x="64" y="4"/>
                      <a:pt x="65" y="2"/>
                      <a:pt x="66" y="0"/>
                    </a:cubicBezTo>
                    <a:cubicBezTo>
                      <a:pt x="67" y="0"/>
                      <a:pt x="67" y="0"/>
                      <a:pt x="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873"/>
              <p:cNvSpPr>
                <a:spLocks/>
              </p:cNvSpPr>
              <p:nvPr/>
            </p:nvSpPr>
            <p:spPr bwMode="auto">
              <a:xfrm>
                <a:off x="24046067" y="18945580"/>
                <a:ext cx="441696" cy="267712"/>
              </a:xfrm>
              <a:custGeom>
                <a:avLst/>
                <a:gdLst>
                  <a:gd name="T0" fmla="*/ 0 w 58"/>
                  <a:gd name="T1" fmla="*/ 34 h 35"/>
                  <a:gd name="T2" fmla="*/ 1 w 58"/>
                  <a:gd name="T3" fmla="*/ 33 h 35"/>
                  <a:gd name="T4" fmla="*/ 47 w 58"/>
                  <a:gd name="T5" fmla="*/ 2 h 35"/>
                  <a:gd name="T6" fmla="*/ 55 w 58"/>
                  <a:gd name="T7" fmla="*/ 2 h 35"/>
                  <a:gd name="T8" fmla="*/ 56 w 58"/>
                  <a:gd name="T9" fmla="*/ 4 h 35"/>
                  <a:gd name="T10" fmla="*/ 53 w 58"/>
                  <a:gd name="T11" fmla="*/ 14 h 35"/>
                  <a:gd name="T12" fmla="*/ 0 w 58"/>
                  <a:gd name="T13" fmla="*/ 35 h 35"/>
                  <a:gd name="T14" fmla="*/ 0 w 58"/>
                  <a:gd name="T15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35">
                    <a:moveTo>
                      <a:pt x="0" y="34"/>
                    </a:moveTo>
                    <a:cubicBezTo>
                      <a:pt x="0" y="34"/>
                      <a:pt x="1" y="34"/>
                      <a:pt x="1" y="33"/>
                    </a:cubicBezTo>
                    <a:cubicBezTo>
                      <a:pt x="17" y="23"/>
                      <a:pt x="32" y="13"/>
                      <a:pt x="47" y="2"/>
                    </a:cubicBezTo>
                    <a:cubicBezTo>
                      <a:pt x="51" y="0"/>
                      <a:pt x="52" y="0"/>
                      <a:pt x="55" y="2"/>
                    </a:cubicBezTo>
                    <a:cubicBezTo>
                      <a:pt x="56" y="3"/>
                      <a:pt x="56" y="3"/>
                      <a:pt x="56" y="4"/>
                    </a:cubicBezTo>
                    <a:cubicBezTo>
                      <a:pt x="58" y="6"/>
                      <a:pt x="56" y="12"/>
                      <a:pt x="53" y="14"/>
                    </a:cubicBezTo>
                    <a:cubicBezTo>
                      <a:pt x="35" y="21"/>
                      <a:pt x="18" y="28"/>
                      <a:pt x="0" y="35"/>
                    </a:cubicBezTo>
                    <a:cubicBezTo>
                      <a:pt x="0" y="35"/>
                      <a:pt x="0" y="35"/>
                      <a:pt x="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874"/>
              <p:cNvSpPr>
                <a:spLocks/>
              </p:cNvSpPr>
              <p:nvPr/>
            </p:nvSpPr>
            <p:spPr bwMode="auto">
              <a:xfrm>
                <a:off x="24496129" y="18435254"/>
                <a:ext cx="167309" cy="319581"/>
              </a:xfrm>
              <a:custGeom>
                <a:avLst/>
                <a:gdLst>
                  <a:gd name="T0" fmla="*/ 0 w 22"/>
                  <a:gd name="T1" fmla="*/ 0 h 42"/>
                  <a:gd name="T2" fmla="*/ 3 w 22"/>
                  <a:gd name="T3" fmla="*/ 3 h 42"/>
                  <a:gd name="T4" fmla="*/ 20 w 22"/>
                  <a:gd name="T5" fmla="*/ 23 h 42"/>
                  <a:gd name="T6" fmla="*/ 20 w 22"/>
                  <a:gd name="T7" fmla="*/ 30 h 42"/>
                  <a:gd name="T8" fmla="*/ 12 w 22"/>
                  <a:gd name="T9" fmla="*/ 39 h 42"/>
                  <a:gd name="T10" fmla="*/ 4 w 22"/>
                  <a:gd name="T11" fmla="*/ 38 h 42"/>
                  <a:gd name="T12" fmla="*/ 4 w 22"/>
                  <a:gd name="T13" fmla="*/ 35 h 42"/>
                  <a:gd name="T14" fmla="*/ 0 w 22"/>
                  <a:gd name="T15" fmla="*/ 5 h 42"/>
                  <a:gd name="T16" fmla="*/ 0 w 22"/>
                  <a:gd name="T1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42">
                    <a:moveTo>
                      <a:pt x="0" y="0"/>
                    </a:moveTo>
                    <a:cubicBezTo>
                      <a:pt x="2" y="1"/>
                      <a:pt x="3" y="2"/>
                      <a:pt x="3" y="3"/>
                    </a:cubicBezTo>
                    <a:cubicBezTo>
                      <a:pt x="9" y="10"/>
                      <a:pt x="14" y="17"/>
                      <a:pt x="20" y="23"/>
                    </a:cubicBezTo>
                    <a:cubicBezTo>
                      <a:pt x="22" y="26"/>
                      <a:pt x="22" y="27"/>
                      <a:pt x="20" y="30"/>
                    </a:cubicBezTo>
                    <a:cubicBezTo>
                      <a:pt x="18" y="33"/>
                      <a:pt x="15" y="36"/>
                      <a:pt x="12" y="39"/>
                    </a:cubicBezTo>
                    <a:cubicBezTo>
                      <a:pt x="10" y="42"/>
                      <a:pt x="6" y="42"/>
                      <a:pt x="4" y="38"/>
                    </a:cubicBezTo>
                    <a:cubicBezTo>
                      <a:pt x="4" y="37"/>
                      <a:pt x="4" y="36"/>
                      <a:pt x="4" y="35"/>
                    </a:cubicBezTo>
                    <a:cubicBezTo>
                      <a:pt x="3" y="25"/>
                      <a:pt x="1" y="1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875"/>
              <p:cNvSpPr>
                <a:spLocks/>
              </p:cNvSpPr>
              <p:nvPr/>
            </p:nvSpPr>
            <p:spPr bwMode="auto">
              <a:xfrm>
                <a:off x="20557670" y="22116291"/>
                <a:ext cx="199098" cy="205803"/>
              </a:xfrm>
              <a:custGeom>
                <a:avLst/>
                <a:gdLst>
                  <a:gd name="T0" fmla="*/ 22 w 26"/>
                  <a:gd name="T1" fmla="*/ 0 h 27"/>
                  <a:gd name="T2" fmla="*/ 25 w 26"/>
                  <a:gd name="T3" fmla="*/ 27 h 27"/>
                  <a:gd name="T4" fmla="*/ 24 w 26"/>
                  <a:gd name="T5" fmla="*/ 27 h 27"/>
                  <a:gd name="T6" fmla="*/ 7 w 26"/>
                  <a:gd name="T7" fmla="*/ 25 h 27"/>
                  <a:gd name="T8" fmla="*/ 3 w 26"/>
                  <a:gd name="T9" fmla="*/ 21 h 27"/>
                  <a:gd name="T10" fmla="*/ 6 w 26"/>
                  <a:gd name="T11" fmla="*/ 11 h 27"/>
                  <a:gd name="T12" fmla="*/ 20 w 26"/>
                  <a:gd name="T13" fmla="*/ 2 h 27"/>
                  <a:gd name="T14" fmla="*/ 22 w 26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27">
                    <a:moveTo>
                      <a:pt x="22" y="0"/>
                    </a:moveTo>
                    <a:cubicBezTo>
                      <a:pt x="25" y="4"/>
                      <a:pt x="26" y="22"/>
                      <a:pt x="25" y="27"/>
                    </a:cubicBezTo>
                    <a:cubicBezTo>
                      <a:pt x="25" y="27"/>
                      <a:pt x="24" y="27"/>
                      <a:pt x="24" y="27"/>
                    </a:cubicBezTo>
                    <a:cubicBezTo>
                      <a:pt x="18" y="26"/>
                      <a:pt x="13" y="25"/>
                      <a:pt x="7" y="25"/>
                    </a:cubicBezTo>
                    <a:cubicBezTo>
                      <a:pt x="5" y="24"/>
                      <a:pt x="3" y="23"/>
                      <a:pt x="3" y="21"/>
                    </a:cubicBezTo>
                    <a:cubicBezTo>
                      <a:pt x="2" y="14"/>
                      <a:pt x="0" y="16"/>
                      <a:pt x="6" y="11"/>
                    </a:cubicBezTo>
                    <a:cubicBezTo>
                      <a:pt x="11" y="8"/>
                      <a:pt x="15" y="5"/>
                      <a:pt x="20" y="2"/>
                    </a:cubicBezTo>
                    <a:cubicBezTo>
                      <a:pt x="21" y="1"/>
                      <a:pt x="22" y="1"/>
                      <a:pt x="2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876"/>
              <p:cNvSpPr>
                <a:spLocks/>
              </p:cNvSpPr>
              <p:nvPr/>
            </p:nvSpPr>
            <p:spPr bwMode="auto">
              <a:xfrm>
                <a:off x="18039665" y="16696801"/>
                <a:ext cx="312868" cy="428339"/>
              </a:xfrm>
              <a:custGeom>
                <a:avLst/>
                <a:gdLst>
                  <a:gd name="T0" fmla="*/ 41 w 41"/>
                  <a:gd name="T1" fmla="*/ 1 h 56"/>
                  <a:gd name="T2" fmla="*/ 4 w 41"/>
                  <a:gd name="T3" fmla="*/ 56 h 56"/>
                  <a:gd name="T4" fmla="*/ 0 w 41"/>
                  <a:gd name="T5" fmla="*/ 44 h 56"/>
                  <a:gd name="T6" fmla="*/ 0 w 41"/>
                  <a:gd name="T7" fmla="*/ 42 h 56"/>
                  <a:gd name="T8" fmla="*/ 4 w 41"/>
                  <a:gd name="T9" fmla="*/ 38 h 56"/>
                  <a:gd name="T10" fmla="*/ 38 w 41"/>
                  <a:gd name="T11" fmla="*/ 2 h 56"/>
                  <a:gd name="T12" fmla="*/ 40 w 41"/>
                  <a:gd name="T13" fmla="*/ 0 h 56"/>
                  <a:gd name="T14" fmla="*/ 41 w 41"/>
                  <a:gd name="T15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" h="56">
                    <a:moveTo>
                      <a:pt x="41" y="1"/>
                    </a:moveTo>
                    <a:cubicBezTo>
                      <a:pt x="29" y="19"/>
                      <a:pt x="17" y="37"/>
                      <a:pt x="4" y="56"/>
                    </a:cubicBezTo>
                    <a:cubicBezTo>
                      <a:pt x="3" y="52"/>
                      <a:pt x="1" y="48"/>
                      <a:pt x="0" y="44"/>
                    </a:cubicBezTo>
                    <a:cubicBezTo>
                      <a:pt x="0" y="44"/>
                      <a:pt x="0" y="42"/>
                      <a:pt x="0" y="42"/>
                    </a:cubicBezTo>
                    <a:cubicBezTo>
                      <a:pt x="1" y="40"/>
                      <a:pt x="2" y="39"/>
                      <a:pt x="4" y="38"/>
                    </a:cubicBezTo>
                    <a:cubicBezTo>
                      <a:pt x="15" y="26"/>
                      <a:pt x="27" y="14"/>
                      <a:pt x="38" y="2"/>
                    </a:cubicBezTo>
                    <a:cubicBezTo>
                      <a:pt x="39" y="1"/>
                      <a:pt x="40" y="1"/>
                      <a:pt x="40" y="0"/>
                    </a:cubicBezTo>
                    <a:cubicBezTo>
                      <a:pt x="40" y="0"/>
                      <a:pt x="41" y="1"/>
                      <a:pt x="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877"/>
              <p:cNvSpPr>
                <a:spLocks/>
              </p:cNvSpPr>
              <p:nvPr/>
            </p:nvSpPr>
            <p:spPr bwMode="auto">
              <a:xfrm>
                <a:off x="19818163" y="22101232"/>
                <a:ext cx="419946" cy="229228"/>
              </a:xfrm>
              <a:custGeom>
                <a:avLst/>
                <a:gdLst>
                  <a:gd name="T0" fmla="*/ 0 w 55"/>
                  <a:gd name="T1" fmla="*/ 0 h 30"/>
                  <a:gd name="T2" fmla="*/ 4 w 55"/>
                  <a:gd name="T3" fmla="*/ 0 h 30"/>
                  <a:gd name="T4" fmla="*/ 49 w 55"/>
                  <a:gd name="T5" fmla="*/ 20 h 30"/>
                  <a:gd name="T6" fmla="*/ 53 w 55"/>
                  <a:gd name="T7" fmla="*/ 30 h 30"/>
                  <a:gd name="T8" fmla="*/ 50 w 55"/>
                  <a:gd name="T9" fmla="*/ 30 h 30"/>
                  <a:gd name="T10" fmla="*/ 3 w 55"/>
                  <a:gd name="T11" fmla="*/ 6 h 30"/>
                  <a:gd name="T12" fmla="*/ 0 w 55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0">
                    <a:moveTo>
                      <a:pt x="0" y="0"/>
                    </a:moveTo>
                    <a:cubicBezTo>
                      <a:pt x="2" y="0"/>
                      <a:pt x="3" y="0"/>
                      <a:pt x="4" y="0"/>
                    </a:cubicBezTo>
                    <a:cubicBezTo>
                      <a:pt x="19" y="7"/>
                      <a:pt x="34" y="13"/>
                      <a:pt x="49" y="20"/>
                    </a:cubicBezTo>
                    <a:cubicBezTo>
                      <a:pt x="55" y="22"/>
                      <a:pt x="55" y="23"/>
                      <a:pt x="53" y="30"/>
                    </a:cubicBezTo>
                    <a:cubicBezTo>
                      <a:pt x="52" y="30"/>
                      <a:pt x="51" y="30"/>
                      <a:pt x="50" y="30"/>
                    </a:cubicBezTo>
                    <a:cubicBezTo>
                      <a:pt x="34" y="22"/>
                      <a:pt x="19" y="14"/>
                      <a:pt x="3" y="6"/>
                    </a:cubicBezTo>
                    <a:cubicBezTo>
                      <a:pt x="0" y="4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878"/>
              <p:cNvSpPr>
                <a:spLocks/>
              </p:cNvSpPr>
              <p:nvPr/>
            </p:nvSpPr>
            <p:spPr bwMode="auto">
              <a:xfrm>
                <a:off x="21275426" y="22832420"/>
                <a:ext cx="846585" cy="306195"/>
              </a:xfrm>
              <a:custGeom>
                <a:avLst/>
                <a:gdLst>
                  <a:gd name="T0" fmla="*/ 111 w 111"/>
                  <a:gd name="T1" fmla="*/ 1 h 40"/>
                  <a:gd name="T2" fmla="*/ 110 w 111"/>
                  <a:gd name="T3" fmla="*/ 3 h 40"/>
                  <a:gd name="T4" fmla="*/ 0 w 111"/>
                  <a:gd name="T5" fmla="*/ 40 h 40"/>
                  <a:gd name="T6" fmla="*/ 2 w 111"/>
                  <a:gd name="T7" fmla="*/ 39 h 40"/>
                  <a:gd name="T8" fmla="*/ 97 w 111"/>
                  <a:gd name="T9" fmla="*/ 2 h 40"/>
                  <a:gd name="T10" fmla="*/ 111 w 111"/>
                  <a:gd name="T1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40">
                    <a:moveTo>
                      <a:pt x="111" y="1"/>
                    </a:moveTo>
                    <a:cubicBezTo>
                      <a:pt x="111" y="2"/>
                      <a:pt x="111" y="3"/>
                      <a:pt x="110" y="3"/>
                    </a:cubicBezTo>
                    <a:cubicBezTo>
                      <a:pt x="74" y="16"/>
                      <a:pt x="37" y="28"/>
                      <a:pt x="0" y="40"/>
                    </a:cubicBezTo>
                    <a:cubicBezTo>
                      <a:pt x="1" y="40"/>
                      <a:pt x="1" y="39"/>
                      <a:pt x="2" y="39"/>
                    </a:cubicBezTo>
                    <a:cubicBezTo>
                      <a:pt x="33" y="27"/>
                      <a:pt x="65" y="14"/>
                      <a:pt x="97" y="2"/>
                    </a:cubicBezTo>
                    <a:cubicBezTo>
                      <a:pt x="102" y="0"/>
                      <a:pt x="106" y="0"/>
                      <a:pt x="1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879"/>
              <p:cNvSpPr>
                <a:spLocks/>
              </p:cNvSpPr>
              <p:nvPr/>
            </p:nvSpPr>
            <p:spPr bwMode="auto">
              <a:xfrm>
                <a:off x="22205666" y="15652725"/>
                <a:ext cx="214156" cy="205803"/>
              </a:xfrm>
              <a:custGeom>
                <a:avLst/>
                <a:gdLst>
                  <a:gd name="T0" fmla="*/ 0 w 28"/>
                  <a:gd name="T1" fmla="*/ 27 h 27"/>
                  <a:gd name="T2" fmla="*/ 1 w 28"/>
                  <a:gd name="T3" fmla="*/ 21 h 27"/>
                  <a:gd name="T4" fmla="*/ 6 w 28"/>
                  <a:gd name="T5" fmla="*/ 6 h 27"/>
                  <a:gd name="T6" fmla="*/ 10 w 28"/>
                  <a:gd name="T7" fmla="*/ 2 h 27"/>
                  <a:gd name="T8" fmla="*/ 21 w 28"/>
                  <a:gd name="T9" fmla="*/ 6 h 27"/>
                  <a:gd name="T10" fmla="*/ 28 w 28"/>
                  <a:gd name="T11" fmla="*/ 15 h 27"/>
                  <a:gd name="T12" fmla="*/ 0 w 28"/>
                  <a:gd name="T13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27">
                    <a:moveTo>
                      <a:pt x="0" y="27"/>
                    </a:moveTo>
                    <a:cubicBezTo>
                      <a:pt x="0" y="24"/>
                      <a:pt x="1" y="22"/>
                      <a:pt x="1" y="21"/>
                    </a:cubicBezTo>
                    <a:cubicBezTo>
                      <a:pt x="2" y="16"/>
                      <a:pt x="4" y="11"/>
                      <a:pt x="6" y="6"/>
                    </a:cubicBezTo>
                    <a:cubicBezTo>
                      <a:pt x="6" y="4"/>
                      <a:pt x="8" y="3"/>
                      <a:pt x="10" y="2"/>
                    </a:cubicBezTo>
                    <a:cubicBezTo>
                      <a:pt x="15" y="0"/>
                      <a:pt x="18" y="2"/>
                      <a:pt x="21" y="6"/>
                    </a:cubicBezTo>
                    <a:cubicBezTo>
                      <a:pt x="23" y="9"/>
                      <a:pt x="25" y="11"/>
                      <a:pt x="28" y="15"/>
                    </a:cubicBezTo>
                    <a:cubicBezTo>
                      <a:pt x="19" y="19"/>
                      <a:pt x="10" y="23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880"/>
              <p:cNvSpPr>
                <a:spLocks/>
              </p:cNvSpPr>
              <p:nvPr/>
            </p:nvSpPr>
            <p:spPr bwMode="auto">
              <a:xfrm>
                <a:off x="19306196" y="19852453"/>
                <a:ext cx="428312" cy="237594"/>
              </a:xfrm>
              <a:custGeom>
                <a:avLst/>
                <a:gdLst>
                  <a:gd name="T0" fmla="*/ 0 w 56"/>
                  <a:gd name="T1" fmla="*/ 4 h 31"/>
                  <a:gd name="T2" fmla="*/ 10 w 56"/>
                  <a:gd name="T3" fmla="*/ 2 h 31"/>
                  <a:gd name="T4" fmla="*/ 52 w 56"/>
                  <a:gd name="T5" fmla="*/ 23 h 31"/>
                  <a:gd name="T6" fmla="*/ 56 w 56"/>
                  <a:gd name="T7" fmla="*/ 26 h 31"/>
                  <a:gd name="T8" fmla="*/ 49 w 56"/>
                  <a:gd name="T9" fmla="*/ 29 h 31"/>
                  <a:gd name="T10" fmla="*/ 2 w 56"/>
                  <a:gd name="T11" fmla="*/ 6 h 31"/>
                  <a:gd name="T12" fmla="*/ 0 w 56"/>
                  <a:gd name="T1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1">
                    <a:moveTo>
                      <a:pt x="0" y="4"/>
                    </a:moveTo>
                    <a:cubicBezTo>
                      <a:pt x="5" y="0"/>
                      <a:pt x="5" y="0"/>
                      <a:pt x="10" y="2"/>
                    </a:cubicBezTo>
                    <a:cubicBezTo>
                      <a:pt x="24" y="9"/>
                      <a:pt x="38" y="16"/>
                      <a:pt x="52" y="23"/>
                    </a:cubicBezTo>
                    <a:cubicBezTo>
                      <a:pt x="53" y="24"/>
                      <a:pt x="55" y="25"/>
                      <a:pt x="56" y="26"/>
                    </a:cubicBezTo>
                    <a:cubicBezTo>
                      <a:pt x="53" y="31"/>
                      <a:pt x="53" y="31"/>
                      <a:pt x="49" y="29"/>
                    </a:cubicBezTo>
                    <a:cubicBezTo>
                      <a:pt x="33" y="21"/>
                      <a:pt x="18" y="13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881"/>
              <p:cNvSpPr>
                <a:spLocks/>
              </p:cNvSpPr>
              <p:nvPr/>
            </p:nvSpPr>
            <p:spPr bwMode="auto">
              <a:xfrm>
                <a:off x="17765278" y="15622607"/>
                <a:ext cx="321234" cy="274405"/>
              </a:xfrm>
              <a:custGeom>
                <a:avLst/>
                <a:gdLst>
                  <a:gd name="T0" fmla="*/ 0 w 42"/>
                  <a:gd name="T1" fmla="*/ 36 h 36"/>
                  <a:gd name="T2" fmla="*/ 10 w 42"/>
                  <a:gd name="T3" fmla="*/ 13 h 36"/>
                  <a:gd name="T4" fmla="*/ 15 w 42"/>
                  <a:gd name="T5" fmla="*/ 13 h 36"/>
                  <a:gd name="T6" fmla="*/ 30 w 42"/>
                  <a:gd name="T7" fmla="*/ 4 h 36"/>
                  <a:gd name="T8" fmla="*/ 38 w 42"/>
                  <a:gd name="T9" fmla="*/ 1 h 36"/>
                  <a:gd name="T10" fmla="*/ 42 w 42"/>
                  <a:gd name="T11" fmla="*/ 2 h 36"/>
                  <a:gd name="T12" fmla="*/ 39 w 42"/>
                  <a:gd name="T13" fmla="*/ 5 h 36"/>
                  <a:gd name="T14" fmla="*/ 2 w 42"/>
                  <a:gd name="T15" fmla="*/ 35 h 36"/>
                  <a:gd name="T16" fmla="*/ 0 w 42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36">
                    <a:moveTo>
                      <a:pt x="0" y="36"/>
                    </a:moveTo>
                    <a:cubicBezTo>
                      <a:pt x="3" y="28"/>
                      <a:pt x="6" y="20"/>
                      <a:pt x="10" y="13"/>
                    </a:cubicBezTo>
                    <a:cubicBezTo>
                      <a:pt x="12" y="13"/>
                      <a:pt x="13" y="13"/>
                      <a:pt x="15" y="13"/>
                    </a:cubicBezTo>
                    <a:cubicBezTo>
                      <a:pt x="21" y="12"/>
                      <a:pt x="26" y="10"/>
                      <a:pt x="30" y="4"/>
                    </a:cubicBezTo>
                    <a:cubicBezTo>
                      <a:pt x="33" y="0"/>
                      <a:pt x="33" y="0"/>
                      <a:pt x="38" y="1"/>
                    </a:cubicBezTo>
                    <a:cubicBezTo>
                      <a:pt x="39" y="1"/>
                      <a:pt x="40" y="1"/>
                      <a:pt x="42" y="2"/>
                    </a:cubicBezTo>
                    <a:cubicBezTo>
                      <a:pt x="41" y="3"/>
                      <a:pt x="40" y="4"/>
                      <a:pt x="39" y="5"/>
                    </a:cubicBezTo>
                    <a:cubicBezTo>
                      <a:pt x="27" y="15"/>
                      <a:pt x="14" y="25"/>
                      <a:pt x="2" y="35"/>
                    </a:cubicBezTo>
                    <a:cubicBezTo>
                      <a:pt x="2" y="36"/>
                      <a:pt x="1" y="36"/>
                      <a:pt x="0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882"/>
              <p:cNvSpPr>
                <a:spLocks/>
              </p:cNvSpPr>
              <p:nvPr/>
            </p:nvSpPr>
            <p:spPr bwMode="auto">
              <a:xfrm>
                <a:off x="23343369" y="17215492"/>
                <a:ext cx="145559" cy="259346"/>
              </a:xfrm>
              <a:custGeom>
                <a:avLst/>
                <a:gdLst>
                  <a:gd name="T0" fmla="*/ 10 w 19"/>
                  <a:gd name="T1" fmla="*/ 34 h 34"/>
                  <a:gd name="T2" fmla="*/ 0 w 19"/>
                  <a:gd name="T3" fmla="*/ 0 h 34"/>
                  <a:gd name="T4" fmla="*/ 1 w 19"/>
                  <a:gd name="T5" fmla="*/ 0 h 34"/>
                  <a:gd name="T6" fmla="*/ 17 w 19"/>
                  <a:gd name="T7" fmla="*/ 8 h 34"/>
                  <a:gd name="T8" fmla="*/ 19 w 19"/>
                  <a:gd name="T9" fmla="*/ 11 h 34"/>
                  <a:gd name="T10" fmla="*/ 19 w 19"/>
                  <a:gd name="T11" fmla="*/ 25 h 34"/>
                  <a:gd name="T12" fmla="*/ 18 w 19"/>
                  <a:gd name="T13" fmla="*/ 28 h 34"/>
                  <a:gd name="T14" fmla="*/ 10 w 19"/>
                  <a:gd name="T1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34">
                    <a:moveTo>
                      <a:pt x="10" y="34"/>
                    </a:moveTo>
                    <a:cubicBezTo>
                      <a:pt x="6" y="22"/>
                      <a:pt x="3" y="1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7" y="2"/>
                      <a:pt x="12" y="5"/>
                      <a:pt x="17" y="8"/>
                    </a:cubicBezTo>
                    <a:cubicBezTo>
                      <a:pt x="18" y="9"/>
                      <a:pt x="19" y="10"/>
                      <a:pt x="19" y="11"/>
                    </a:cubicBezTo>
                    <a:cubicBezTo>
                      <a:pt x="19" y="16"/>
                      <a:pt x="19" y="20"/>
                      <a:pt x="19" y="25"/>
                    </a:cubicBezTo>
                    <a:cubicBezTo>
                      <a:pt x="19" y="26"/>
                      <a:pt x="19" y="27"/>
                      <a:pt x="18" y="28"/>
                    </a:cubicBezTo>
                    <a:cubicBezTo>
                      <a:pt x="16" y="30"/>
                      <a:pt x="13" y="31"/>
                      <a:pt x="1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883"/>
              <p:cNvSpPr>
                <a:spLocks/>
              </p:cNvSpPr>
              <p:nvPr/>
            </p:nvSpPr>
            <p:spPr bwMode="auto">
              <a:xfrm>
                <a:off x="24106299" y="20538465"/>
                <a:ext cx="160617" cy="274405"/>
              </a:xfrm>
              <a:custGeom>
                <a:avLst/>
                <a:gdLst>
                  <a:gd name="T0" fmla="*/ 21 w 21"/>
                  <a:gd name="T1" fmla="*/ 3 h 36"/>
                  <a:gd name="T2" fmla="*/ 20 w 21"/>
                  <a:gd name="T3" fmla="*/ 5 h 36"/>
                  <a:gd name="T4" fmla="*/ 10 w 21"/>
                  <a:gd name="T5" fmla="*/ 33 h 36"/>
                  <a:gd name="T6" fmla="*/ 6 w 21"/>
                  <a:gd name="T7" fmla="*/ 36 h 36"/>
                  <a:gd name="T8" fmla="*/ 2 w 21"/>
                  <a:gd name="T9" fmla="*/ 33 h 36"/>
                  <a:gd name="T10" fmla="*/ 3 w 21"/>
                  <a:gd name="T11" fmla="*/ 20 h 36"/>
                  <a:gd name="T12" fmla="*/ 12 w 21"/>
                  <a:gd name="T13" fmla="*/ 5 h 36"/>
                  <a:gd name="T14" fmla="*/ 21 w 21"/>
                  <a:gd name="T1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36">
                    <a:moveTo>
                      <a:pt x="21" y="3"/>
                    </a:moveTo>
                    <a:cubicBezTo>
                      <a:pt x="21" y="4"/>
                      <a:pt x="21" y="5"/>
                      <a:pt x="20" y="5"/>
                    </a:cubicBezTo>
                    <a:cubicBezTo>
                      <a:pt x="17" y="14"/>
                      <a:pt x="14" y="24"/>
                      <a:pt x="10" y="33"/>
                    </a:cubicBezTo>
                    <a:cubicBezTo>
                      <a:pt x="10" y="35"/>
                      <a:pt x="8" y="36"/>
                      <a:pt x="6" y="36"/>
                    </a:cubicBezTo>
                    <a:cubicBezTo>
                      <a:pt x="4" y="36"/>
                      <a:pt x="3" y="35"/>
                      <a:pt x="2" y="33"/>
                    </a:cubicBezTo>
                    <a:cubicBezTo>
                      <a:pt x="0" y="28"/>
                      <a:pt x="0" y="24"/>
                      <a:pt x="3" y="20"/>
                    </a:cubicBezTo>
                    <a:cubicBezTo>
                      <a:pt x="6" y="15"/>
                      <a:pt x="9" y="10"/>
                      <a:pt x="12" y="5"/>
                    </a:cubicBezTo>
                    <a:cubicBezTo>
                      <a:pt x="14" y="1"/>
                      <a:pt x="15" y="0"/>
                      <a:pt x="2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884"/>
              <p:cNvSpPr>
                <a:spLocks/>
              </p:cNvSpPr>
              <p:nvPr/>
            </p:nvSpPr>
            <p:spPr bwMode="auto">
              <a:xfrm>
                <a:off x="22366283" y="15599182"/>
                <a:ext cx="282753" cy="145568"/>
              </a:xfrm>
              <a:custGeom>
                <a:avLst/>
                <a:gdLst>
                  <a:gd name="T0" fmla="*/ 37 w 37"/>
                  <a:gd name="T1" fmla="*/ 9 h 19"/>
                  <a:gd name="T2" fmla="*/ 26 w 37"/>
                  <a:gd name="T3" fmla="*/ 14 h 19"/>
                  <a:gd name="T4" fmla="*/ 15 w 37"/>
                  <a:gd name="T5" fmla="*/ 18 h 19"/>
                  <a:gd name="T6" fmla="*/ 10 w 37"/>
                  <a:gd name="T7" fmla="*/ 17 h 19"/>
                  <a:gd name="T8" fmla="*/ 2 w 37"/>
                  <a:gd name="T9" fmla="*/ 6 h 19"/>
                  <a:gd name="T10" fmla="*/ 1 w 37"/>
                  <a:gd name="T11" fmla="*/ 2 h 19"/>
                  <a:gd name="T12" fmla="*/ 5 w 37"/>
                  <a:gd name="T13" fmla="*/ 0 h 19"/>
                  <a:gd name="T14" fmla="*/ 35 w 37"/>
                  <a:gd name="T15" fmla="*/ 8 h 19"/>
                  <a:gd name="T16" fmla="*/ 37 w 37"/>
                  <a:gd name="T17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9">
                    <a:moveTo>
                      <a:pt x="37" y="9"/>
                    </a:moveTo>
                    <a:cubicBezTo>
                      <a:pt x="33" y="11"/>
                      <a:pt x="30" y="12"/>
                      <a:pt x="26" y="14"/>
                    </a:cubicBezTo>
                    <a:cubicBezTo>
                      <a:pt x="23" y="15"/>
                      <a:pt x="19" y="17"/>
                      <a:pt x="15" y="18"/>
                    </a:cubicBezTo>
                    <a:cubicBezTo>
                      <a:pt x="13" y="19"/>
                      <a:pt x="12" y="19"/>
                      <a:pt x="10" y="17"/>
                    </a:cubicBezTo>
                    <a:cubicBezTo>
                      <a:pt x="7" y="13"/>
                      <a:pt x="4" y="10"/>
                      <a:pt x="2" y="6"/>
                    </a:cubicBezTo>
                    <a:cubicBezTo>
                      <a:pt x="1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0"/>
                    </a:cubicBezTo>
                    <a:cubicBezTo>
                      <a:pt x="15" y="3"/>
                      <a:pt x="25" y="5"/>
                      <a:pt x="35" y="8"/>
                    </a:cubicBezTo>
                    <a:cubicBezTo>
                      <a:pt x="35" y="8"/>
                      <a:pt x="35" y="8"/>
                      <a:pt x="37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885"/>
              <p:cNvSpPr>
                <a:spLocks/>
              </p:cNvSpPr>
              <p:nvPr/>
            </p:nvSpPr>
            <p:spPr bwMode="auto">
              <a:xfrm>
                <a:off x="24839113" y="17978471"/>
                <a:ext cx="107078" cy="373123"/>
              </a:xfrm>
              <a:custGeom>
                <a:avLst/>
                <a:gdLst>
                  <a:gd name="T0" fmla="*/ 1 w 14"/>
                  <a:gd name="T1" fmla="*/ 0 h 49"/>
                  <a:gd name="T2" fmla="*/ 13 w 14"/>
                  <a:gd name="T3" fmla="*/ 15 h 49"/>
                  <a:gd name="T4" fmla="*/ 13 w 14"/>
                  <a:gd name="T5" fmla="*/ 17 h 49"/>
                  <a:gd name="T6" fmla="*/ 13 w 14"/>
                  <a:gd name="T7" fmla="*/ 37 h 49"/>
                  <a:gd name="T8" fmla="*/ 13 w 14"/>
                  <a:gd name="T9" fmla="*/ 40 h 49"/>
                  <a:gd name="T10" fmla="*/ 6 w 14"/>
                  <a:gd name="T11" fmla="*/ 49 h 49"/>
                  <a:gd name="T12" fmla="*/ 5 w 14"/>
                  <a:gd name="T13" fmla="*/ 46 h 49"/>
                  <a:gd name="T14" fmla="*/ 0 w 14"/>
                  <a:gd name="T15" fmla="*/ 1 h 49"/>
                  <a:gd name="T16" fmla="*/ 1 w 14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9">
                    <a:moveTo>
                      <a:pt x="1" y="0"/>
                    </a:moveTo>
                    <a:cubicBezTo>
                      <a:pt x="5" y="5"/>
                      <a:pt x="10" y="10"/>
                      <a:pt x="13" y="15"/>
                    </a:cubicBezTo>
                    <a:cubicBezTo>
                      <a:pt x="13" y="16"/>
                      <a:pt x="13" y="16"/>
                      <a:pt x="13" y="17"/>
                    </a:cubicBezTo>
                    <a:cubicBezTo>
                      <a:pt x="9" y="23"/>
                      <a:pt x="8" y="30"/>
                      <a:pt x="13" y="37"/>
                    </a:cubicBezTo>
                    <a:cubicBezTo>
                      <a:pt x="13" y="38"/>
                      <a:pt x="14" y="39"/>
                      <a:pt x="13" y="40"/>
                    </a:cubicBezTo>
                    <a:cubicBezTo>
                      <a:pt x="11" y="43"/>
                      <a:pt x="9" y="46"/>
                      <a:pt x="6" y="49"/>
                    </a:cubicBezTo>
                    <a:cubicBezTo>
                      <a:pt x="6" y="48"/>
                      <a:pt x="5" y="47"/>
                      <a:pt x="5" y="46"/>
                    </a:cubicBezTo>
                    <a:cubicBezTo>
                      <a:pt x="3" y="31"/>
                      <a:pt x="2" y="16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886"/>
              <p:cNvSpPr>
                <a:spLocks/>
              </p:cNvSpPr>
              <p:nvPr/>
            </p:nvSpPr>
            <p:spPr bwMode="auto">
              <a:xfrm>
                <a:off x="16528863" y="19708558"/>
                <a:ext cx="137194" cy="403241"/>
              </a:xfrm>
              <a:custGeom>
                <a:avLst/>
                <a:gdLst>
                  <a:gd name="T0" fmla="*/ 12 w 18"/>
                  <a:gd name="T1" fmla="*/ 53 h 53"/>
                  <a:gd name="T2" fmla="*/ 0 w 18"/>
                  <a:gd name="T3" fmla="*/ 0 h 53"/>
                  <a:gd name="T4" fmla="*/ 8 w 18"/>
                  <a:gd name="T5" fmla="*/ 11 h 53"/>
                  <a:gd name="T6" fmla="*/ 14 w 18"/>
                  <a:gd name="T7" fmla="*/ 27 h 53"/>
                  <a:gd name="T8" fmla="*/ 17 w 18"/>
                  <a:gd name="T9" fmla="*/ 44 h 53"/>
                  <a:gd name="T10" fmla="*/ 12 w 18"/>
                  <a:gd name="T1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3">
                    <a:moveTo>
                      <a:pt x="12" y="53"/>
                    </a:moveTo>
                    <a:cubicBezTo>
                      <a:pt x="8" y="36"/>
                      <a:pt x="4" y="19"/>
                      <a:pt x="0" y="0"/>
                    </a:cubicBezTo>
                    <a:cubicBezTo>
                      <a:pt x="4" y="4"/>
                      <a:pt x="7" y="7"/>
                      <a:pt x="8" y="11"/>
                    </a:cubicBezTo>
                    <a:cubicBezTo>
                      <a:pt x="10" y="17"/>
                      <a:pt x="12" y="22"/>
                      <a:pt x="14" y="27"/>
                    </a:cubicBezTo>
                    <a:cubicBezTo>
                      <a:pt x="16" y="33"/>
                      <a:pt x="17" y="38"/>
                      <a:pt x="17" y="44"/>
                    </a:cubicBezTo>
                    <a:cubicBezTo>
                      <a:pt x="18" y="48"/>
                      <a:pt x="17" y="49"/>
                      <a:pt x="12" y="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887"/>
              <p:cNvSpPr>
                <a:spLocks/>
              </p:cNvSpPr>
              <p:nvPr/>
            </p:nvSpPr>
            <p:spPr bwMode="auto">
              <a:xfrm>
                <a:off x="23754949" y="21011980"/>
                <a:ext cx="259329" cy="319581"/>
              </a:xfrm>
              <a:custGeom>
                <a:avLst/>
                <a:gdLst>
                  <a:gd name="T0" fmla="*/ 0 w 34"/>
                  <a:gd name="T1" fmla="*/ 42 h 42"/>
                  <a:gd name="T2" fmla="*/ 1 w 34"/>
                  <a:gd name="T3" fmla="*/ 39 h 42"/>
                  <a:gd name="T4" fmla="*/ 21 w 34"/>
                  <a:gd name="T5" fmla="*/ 5 h 42"/>
                  <a:gd name="T6" fmla="*/ 23 w 34"/>
                  <a:gd name="T7" fmla="*/ 2 h 42"/>
                  <a:gd name="T8" fmla="*/ 29 w 34"/>
                  <a:gd name="T9" fmla="*/ 3 h 42"/>
                  <a:gd name="T10" fmla="*/ 30 w 34"/>
                  <a:gd name="T11" fmla="*/ 4 h 42"/>
                  <a:gd name="T12" fmla="*/ 28 w 34"/>
                  <a:gd name="T13" fmla="*/ 14 h 42"/>
                  <a:gd name="T14" fmla="*/ 3 w 34"/>
                  <a:gd name="T15" fmla="*/ 39 h 42"/>
                  <a:gd name="T16" fmla="*/ 0 w 34"/>
                  <a:gd name="T17" fmla="*/ 42 h 42"/>
                  <a:gd name="T18" fmla="*/ 0 w 34"/>
                  <a:gd name="T1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42">
                    <a:moveTo>
                      <a:pt x="0" y="42"/>
                    </a:moveTo>
                    <a:cubicBezTo>
                      <a:pt x="0" y="41"/>
                      <a:pt x="0" y="40"/>
                      <a:pt x="1" y="39"/>
                    </a:cubicBezTo>
                    <a:cubicBezTo>
                      <a:pt x="7" y="28"/>
                      <a:pt x="14" y="16"/>
                      <a:pt x="21" y="5"/>
                    </a:cubicBezTo>
                    <a:cubicBezTo>
                      <a:pt x="21" y="4"/>
                      <a:pt x="22" y="3"/>
                      <a:pt x="23" y="2"/>
                    </a:cubicBezTo>
                    <a:cubicBezTo>
                      <a:pt x="25" y="0"/>
                      <a:pt x="28" y="0"/>
                      <a:pt x="29" y="3"/>
                    </a:cubicBezTo>
                    <a:cubicBezTo>
                      <a:pt x="30" y="3"/>
                      <a:pt x="30" y="3"/>
                      <a:pt x="30" y="4"/>
                    </a:cubicBezTo>
                    <a:cubicBezTo>
                      <a:pt x="32" y="10"/>
                      <a:pt x="34" y="8"/>
                      <a:pt x="28" y="14"/>
                    </a:cubicBezTo>
                    <a:cubicBezTo>
                      <a:pt x="20" y="22"/>
                      <a:pt x="12" y="31"/>
                      <a:pt x="3" y="39"/>
                    </a:cubicBezTo>
                    <a:cubicBezTo>
                      <a:pt x="2" y="40"/>
                      <a:pt x="1" y="41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888"/>
              <p:cNvSpPr>
                <a:spLocks/>
              </p:cNvSpPr>
              <p:nvPr/>
            </p:nvSpPr>
            <p:spPr bwMode="auto">
              <a:xfrm>
                <a:off x="24815690" y="19061030"/>
                <a:ext cx="130501" cy="334640"/>
              </a:xfrm>
              <a:custGeom>
                <a:avLst/>
                <a:gdLst>
                  <a:gd name="T0" fmla="*/ 10 w 17"/>
                  <a:gd name="T1" fmla="*/ 0 h 44"/>
                  <a:gd name="T2" fmla="*/ 17 w 17"/>
                  <a:gd name="T3" fmla="*/ 44 h 44"/>
                  <a:gd name="T4" fmla="*/ 12 w 17"/>
                  <a:gd name="T5" fmla="*/ 38 h 44"/>
                  <a:gd name="T6" fmla="*/ 2 w 17"/>
                  <a:gd name="T7" fmla="*/ 25 h 44"/>
                  <a:gd name="T8" fmla="*/ 1 w 17"/>
                  <a:gd name="T9" fmla="*/ 20 h 44"/>
                  <a:gd name="T10" fmla="*/ 8 w 17"/>
                  <a:gd name="T11" fmla="*/ 2 h 44"/>
                  <a:gd name="T12" fmla="*/ 10 w 17"/>
                  <a:gd name="T13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4">
                    <a:moveTo>
                      <a:pt x="10" y="0"/>
                    </a:moveTo>
                    <a:cubicBezTo>
                      <a:pt x="12" y="3"/>
                      <a:pt x="16" y="30"/>
                      <a:pt x="17" y="44"/>
                    </a:cubicBezTo>
                    <a:cubicBezTo>
                      <a:pt x="15" y="42"/>
                      <a:pt x="13" y="40"/>
                      <a:pt x="12" y="38"/>
                    </a:cubicBezTo>
                    <a:cubicBezTo>
                      <a:pt x="9" y="34"/>
                      <a:pt x="6" y="29"/>
                      <a:pt x="2" y="25"/>
                    </a:cubicBezTo>
                    <a:cubicBezTo>
                      <a:pt x="1" y="23"/>
                      <a:pt x="0" y="22"/>
                      <a:pt x="1" y="20"/>
                    </a:cubicBezTo>
                    <a:cubicBezTo>
                      <a:pt x="3" y="14"/>
                      <a:pt x="5" y="8"/>
                      <a:pt x="8" y="2"/>
                    </a:cubicBezTo>
                    <a:cubicBezTo>
                      <a:pt x="8" y="1"/>
                      <a:pt x="9" y="1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889"/>
              <p:cNvSpPr>
                <a:spLocks/>
              </p:cNvSpPr>
              <p:nvPr/>
            </p:nvSpPr>
            <p:spPr bwMode="auto">
              <a:xfrm>
                <a:off x="17521007" y="16445821"/>
                <a:ext cx="190733" cy="182379"/>
              </a:xfrm>
              <a:custGeom>
                <a:avLst/>
                <a:gdLst>
                  <a:gd name="T0" fmla="*/ 20 w 25"/>
                  <a:gd name="T1" fmla="*/ 0 h 24"/>
                  <a:gd name="T2" fmla="*/ 24 w 25"/>
                  <a:gd name="T3" fmla="*/ 18 h 24"/>
                  <a:gd name="T4" fmla="*/ 22 w 25"/>
                  <a:gd name="T5" fmla="*/ 21 h 24"/>
                  <a:gd name="T6" fmla="*/ 12 w 25"/>
                  <a:gd name="T7" fmla="*/ 22 h 24"/>
                  <a:gd name="T8" fmla="*/ 5 w 25"/>
                  <a:gd name="T9" fmla="*/ 23 h 24"/>
                  <a:gd name="T10" fmla="*/ 1 w 25"/>
                  <a:gd name="T11" fmla="*/ 21 h 24"/>
                  <a:gd name="T12" fmla="*/ 2 w 25"/>
                  <a:gd name="T13" fmla="*/ 17 h 24"/>
                  <a:gd name="T14" fmla="*/ 20 w 25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20" y="0"/>
                    </a:moveTo>
                    <a:cubicBezTo>
                      <a:pt x="22" y="6"/>
                      <a:pt x="23" y="12"/>
                      <a:pt x="24" y="18"/>
                    </a:cubicBezTo>
                    <a:cubicBezTo>
                      <a:pt x="25" y="20"/>
                      <a:pt x="24" y="21"/>
                      <a:pt x="22" y="21"/>
                    </a:cubicBezTo>
                    <a:cubicBezTo>
                      <a:pt x="19" y="21"/>
                      <a:pt x="15" y="22"/>
                      <a:pt x="12" y="22"/>
                    </a:cubicBezTo>
                    <a:cubicBezTo>
                      <a:pt x="10" y="23"/>
                      <a:pt x="7" y="23"/>
                      <a:pt x="5" y="23"/>
                    </a:cubicBezTo>
                    <a:cubicBezTo>
                      <a:pt x="3" y="24"/>
                      <a:pt x="2" y="23"/>
                      <a:pt x="1" y="21"/>
                    </a:cubicBezTo>
                    <a:cubicBezTo>
                      <a:pt x="0" y="20"/>
                      <a:pt x="0" y="18"/>
                      <a:pt x="2" y="17"/>
                    </a:cubicBezTo>
                    <a:cubicBezTo>
                      <a:pt x="7" y="12"/>
                      <a:pt x="13" y="6"/>
                      <a:pt x="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890"/>
              <p:cNvSpPr>
                <a:spLocks/>
              </p:cNvSpPr>
              <p:nvPr/>
            </p:nvSpPr>
            <p:spPr bwMode="auto">
              <a:xfrm>
                <a:off x="22824710" y="15599182"/>
                <a:ext cx="319561" cy="145568"/>
              </a:xfrm>
              <a:custGeom>
                <a:avLst/>
                <a:gdLst>
                  <a:gd name="T0" fmla="*/ 42 w 42"/>
                  <a:gd name="T1" fmla="*/ 19 h 19"/>
                  <a:gd name="T2" fmla="*/ 0 w 42"/>
                  <a:gd name="T3" fmla="*/ 9 h 19"/>
                  <a:gd name="T4" fmla="*/ 3 w 42"/>
                  <a:gd name="T5" fmla="*/ 7 h 19"/>
                  <a:gd name="T6" fmla="*/ 14 w 42"/>
                  <a:gd name="T7" fmla="*/ 2 h 19"/>
                  <a:gd name="T8" fmla="*/ 20 w 42"/>
                  <a:gd name="T9" fmla="*/ 3 h 19"/>
                  <a:gd name="T10" fmla="*/ 36 w 42"/>
                  <a:gd name="T11" fmla="*/ 10 h 19"/>
                  <a:gd name="T12" fmla="*/ 41 w 42"/>
                  <a:gd name="T13" fmla="*/ 14 h 19"/>
                  <a:gd name="T14" fmla="*/ 42 w 42"/>
                  <a:gd name="T1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9">
                    <a:moveTo>
                      <a:pt x="42" y="19"/>
                    </a:moveTo>
                    <a:cubicBezTo>
                      <a:pt x="28" y="16"/>
                      <a:pt x="14" y="12"/>
                      <a:pt x="0" y="9"/>
                    </a:cubicBezTo>
                    <a:cubicBezTo>
                      <a:pt x="1" y="8"/>
                      <a:pt x="2" y="7"/>
                      <a:pt x="3" y="7"/>
                    </a:cubicBezTo>
                    <a:cubicBezTo>
                      <a:pt x="7" y="5"/>
                      <a:pt x="10" y="3"/>
                      <a:pt x="14" y="2"/>
                    </a:cubicBezTo>
                    <a:cubicBezTo>
                      <a:pt x="18" y="0"/>
                      <a:pt x="18" y="0"/>
                      <a:pt x="20" y="3"/>
                    </a:cubicBezTo>
                    <a:cubicBezTo>
                      <a:pt x="25" y="8"/>
                      <a:pt x="30" y="10"/>
                      <a:pt x="36" y="10"/>
                    </a:cubicBezTo>
                    <a:cubicBezTo>
                      <a:pt x="39" y="10"/>
                      <a:pt x="40" y="11"/>
                      <a:pt x="41" y="14"/>
                    </a:cubicBezTo>
                    <a:cubicBezTo>
                      <a:pt x="41" y="15"/>
                      <a:pt x="41" y="17"/>
                      <a:pt x="4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891"/>
              <p:cNvSpPr>
                <a:spLocks/>
              </p:cNvSpPr>
              <p:nvPr/>
            </p:nvSpPr>
            <p:spPr bwMode="auto">
              <a:xfrm>
                <a:off x="18345841" y="22352212"/>
                <a:ext cx="602313" cy="297829"/>
              </a:xfrm>
              <a:custGeom>
                <a:avLst/>
                <a:gdLst>
                  <a:gd name="T0" fmla="*/ 0 w 79"/>
                  <a:gd name="T1" fmla="*/ 0 h 39"/>
                  <a:gd name="T2" fmla="*/ 27 w 79"/>
                  <a:gd name="T3" fmla="*/ 11 h 39"/>
                  <a:gd name="T4" fmla="*/ 74 w 79"/>
                  <a:gd name="T5" fmla="*/ 32 h 39"/>
                  <a:gd name="T6" fmla="*/ 78 w 79"/>
                  <a:gd name="T7" fmla="*/ 34 h 39"/>
                  <a:gd name="T8" fmla="*/ 78 w 79"/>
                  <a:gd name="T9" fmla="*/ 38 h 39"/>
                  <a:gd name="T10" fmla="*/ 75 w 79"/>
                  <a:gd name="T11" fmla="*/ 39 h 39"/>
                  <a:gd name="T12" fmla="*/ 72 w 79"/>
                  <a:gd name="T13" fmla="*/ 38 h 39"/>
                  <a:gd name="T14" fmla="*/ 1 w 79"/>
                  <a:gd name="T15" fmla="*/ 1 h 39"/>
                  <a:gd name="T16" fmla="*/ 0 w 79"/>
                  <a:gd name="T17" fmla="*/ 0 h 39"/>
                  <a:gd name="T18" fmla="*/ 0 w 79"/>
                  <a:gd name="T1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" h="39">
                    <a:moveTo>
                      <a:pt x="0" y="0"/>
                    </a:moveTo>
                    <a:cubicBezTo>
                      <a:pt x="9" y="4"/>
                      <a:pt x="18" y="7"/>
                      <a:pt x="27" y="11"/>
                    </a:cubicBezTo>
                    <a:cubicBezTo>
                      <a:pt x="43" y="18"/>
                      <a:pt x="58" y="25"/>
                      <a:pt x="74" y="32"/>
                    </a:cubicBezTo>
                    <a:cubicBezTo>
                      <a:pt x="75" y="33"/>
                      <a:pt x="77" y="33"/>
                      <a:pt x="78" y="34"/>
                    </a:cubicBezTo>
                    <a:cubicBezTo>
                      <a:pt x="78" y="35"/>
                      <a:pt x="79" y="37"/>
                      <a:pt x="78" y="38"/>
                    </a:cubicBezTo>
                    <a:cubicBezTo>
                      <a:pt x="78" y="38"/>
                      <a:pt x="76" y="39"/>
                      <a:pt x="75" y="39"/>
                    </a:cubicBezTo>
                    <a:cubicBezTo>
                      <a:pt x="74" y="39"/>
                      <a:pt x="73" y="38"/>
                      <a:pt x="72" y="38"/>
                    </a:cubicBezTo>
                    <a:cubicBezTo>
                      <a:pt x="49" y="26"/>
                      <a:pt x="25" y="13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892"/>
              <p:cNvSpPr>
                <a:spLocks/>
              </p:cNvSpPr>
              <p:nvPr/>
            </p:nvSpPr>
            <p:spPr bwMode="auto">
              <a:xfrm>
                <a:off x="24061125" y="21605966"/>
                <a:ext cx="244272" cy="366431"/>
              </a:xfrm>
              <a:custGeom>
                <a:avLst/>
                <a:gdLst>
                  <a:gd name="T0" fmla="*/ 0 w 32"/>
                  <a:gd name="T1" fmla="*/ 48 h 48"/>
                  <a:gd name="T2" fmla="*/ 1 w 32"/>
                  <a:gd name="T3" fmla="*/ 40 h 48"/>
                  <a:gd name="T4" fmla="*/ 8 w 32"/>
                  <a:gd name="T5" fmla="*/ 24 h 48"/>
                  <a:gd name="T6" fmla="*/ 28 w 32"/>
                  <a:gd name="T7" fmla="*/ 3 h 48"/>
                  <a:gd name="T8" fmla="*/ 31 w 32"/>
                  <a:gd name="T9" fmla="*/ 0 h 48"/>
                  <a:gd name="T10" fmla="*/ 32 w 32"/>
                  <a:gd name="T11" fmla="*/ 1 h 48"/>
                  <a:gd name="T12" fmla="*/ 2 w 32"/>
                  <a:gd name="T13" fmla="*/ 48 h 48"/>
                  <a:gd name="T14" fmla="*/ 0 w 32"/>
                  <a:gd name="T1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48">
                    <a:moveTo>
                      <a:pt x="0" y="48"/>
                    </a:moveTo>
                    <a:cubicBezTo>
                      <a:pt x="0" y="45"/>
                      <a:pt x="1" y="43"/>
                      <a:pt x="1" y="40"/>
                    </a:cubicBezTo>
                    <a:cubicBezTo>
                      <a:pt x="1" y="33"/>
                      <a:pt x="4" y="29"/>
                      <a:pt x="8" y="24"/>
                    </a:cubicBezTo>
                    <a:cubicBezTo>
                      <a:pt x="15" y="17"/>
                      <a:pt x="22" y="10"/>
                      <a:pt x="28" y="3"/>
                    </a:cubicBezTo>
                    <a:cubicBezTo>
                      <a:pt x="29" y="2"/>
                      <a:pt x="30" y="1"/>
                      <a:pt x="31" y="0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22" y="17"/>
                      <a:pt x="12" y="33"/>
                      <a:pt x="2" y="48"/>
                    </a:cubicBezTo>
                    <a:cubicBezTo>
                      <a:pt x="1" y="48"/>
                      <a:pt x="1" y="48"/>
                      <a:pt x="0" y="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893"/>
              <p:cNvSpPr>
                <a:spLocks/>
              </p:cNvSpPr>
              <p:nvPr/>
            </p:nvSpPr>
            <p:spPr bwMode="auto">
              <a:xfrm>
                <a:off x="20550977" y="17993530"/>
                <a:ext cx="694333" cy="274405"/>
              </a:xfrm>
              <a:custGeom>
                <a:avLst/>
                <a:gdLst>
                  <a:gd name="T0" fmla="*/ 91 w 91"/>
                  <a:gd name="T1" fmla="*/ 36 h 36"/>
                  <a:gd name="T2" fmla="*/ 0 w 91"/>
                  <a:gd name="T3" fmla="*/ 0 h 36"/>
                  <a:gd name="T4" fmla="*/ 14 w 91"/>
                  <a:gd name="T5" fmla="*/ 5 h 36"/>
                  <a:gd name="T6" fmla="*/ 81 w 91"/>
                  <a:gd name="T7" fmla="*/ 28 h 36"/>
                  <a:gd name="T8" fmla="*/ 89 w 91"/>
                  <a:gd name="T9" fmla="*/ 31 h 36"/>
                  <a:gd name="T10" fmla="*/ 91 w 91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1" h="36">
                    <a:moveTo>
                      <a:pt x="91" y="36"/>
                    </a:moveTo>
                    <a:cubicBezTo>
                      <a:pt x="87" y="36"/>
                      <a:pt x="5" y="4"/>
                      <a:pt x="0" y="0"/>
                    </a:cubicBezTo>
                    <a:cubicBezTo>
                      <a:pt x="5" y="2"/>
                      <a:pt x="10" y="3"/>
                      <a:pt x="14" y="5"/>
                    </a:cubicBezTo>
                    <a:cubicBezTo>
                      <a:pt x="36" y="13"/>
                      <a:pt x="59" y="20"/>
                      <a:pt x="81" y="28"/>
                    </a:cubicBezTo>
                    <a:cubicBezTo>
                      <a:pt x="84" y="29"/>
                      <a:pt x="86" y="30"/>
                      <a:pt x="89" y="31"/>
                    </a:cubicBezTo>
                    <a:cubicBezTo>
                      <a:pt x="91" y="32"/>
                      <a:pt x="91" y="33"/>
                      <a:pt x="91" y="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894"/>
              <p:cNvSpPr>
                <a:spLocks/>
              </p:cNvSpPr>
              <p:nvPr/>
            </p:nvSpPr>
            <p:spPr bwMode="auto">
              <a:xfrm>
                <a:off x="17490891" y="16255076"/>
                <a:ext cx="160617" cy="297829"/>
              </a:xfrm>
              <a:custGeom>
                <a:avLst/>
                <a:gdLst>
                  <a:gd name="T0" fmla="*/ 0 w 21"/>
                  <a:gd name="T1" fmla="*/ 38 h 39"/>
                  <a:gd name="T2" fmla="*/ 16 w 21"/>
                  <a:gd name="T3" fmla="*/ 0 h 39"/>
                  <a:gd name="T4" fmla="*/ 21 w 21"/>
                  <a:gd name="T5" fmla="*/ 16 h 39"/>
                  <a:gd name="T6" fmla="*/ 20 w 21"/>
                  <a:gd name="T7" fmla="*/ 19 h 39"/>
                  <a:gd name="T8" fmla="*/ 0 w 21"/>
                  <a:gd name="T9" fmla="*/ 39 h 39"/>
                  <a:gd name="T10" fmla="*/ 0 w 21"/>
                  <a:gd name="T11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39">
                    <a:moveTo>
                      <a:pt x="0" y="38"/>
                    </a:moveTo>
                    <a:cubicBezTo>
                      <a:pt x="5" y="26"/>
                      <a:pt x="10" y="13"/>
                      <a:pt x="16" y="0"/>
                    </a:cubicBezTo>
                    <a:cubicBezTo>
                      <a:pt x="19" y="5"/>
                      <a:pt x="20" y="11"/>
                      <a:pt x="21" y="16"/>
                    </a:cubicBezTo>
                    <a:cubicBezTo>
                      <a:pt x="21" y="17"/>
                      <a:pt x="21" y="19"/>
                      <a:pt x="20" y="19"/>
                    </a:cubicBezTo>
                    <a:cubicBezTo>
                      <a:pt x="14" y="26"/>
                      <a:pt x="7" y="33"/>
                      <a:pt x="0" y="39"/>
                    </a:cubicBezTo>
                    <a:cubicBezTo>
                      <a:pt x="0" y="39"/>
                      <a:pt x="0" y="39"/>
                      <a:pt x="0" y="3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895"/>
              <p:cNvSpPr>
                <a:spLocks/>
              </p:cNvSpPr>
              <p:nvPr/>
            </p:nvSpPr>
            <p:spPr bwMode="auto">
              <a:xfrm>
                <a:off x="22327801" y="22795610"/>
                <a:ext cx="137194" cy="227555"/>
              </a:xfrm>
              <a:custGeom>
                <a:avLst/>
                <a:gdLst>
                  <a:gd name="T0" fmla="*/ 17 w 18"/>
                  <a:gd name="T1" fmla="*/ 0 h 30"/>
                  <a:gd name="T2" fmla="*/ 18 w 18"/>
                  <a:gd name="T3" fmla="*/ 3 h 30"/>
                  <a:gd name="T4" fmla="*/ 13 w 18"/>
                  <a:gd name="T5" fmla="*/ 26 h 30"/>
                  <a:gd name="T6" fmla="*/ 8 w 18"/>
                  <a:gd name="T7" fmla="*/ 29 h 30"/>
                  <a:gd name="T8" fmla="*/ 8 w 18"/>
                  <a:gd name="T9" fmla="*/ 29 h 30"/>
                  <a:gd name="T10" fmla="*/ 2 w 18"/>
                  <a:gd name="T11" fmla="*/ 18 h 30"/>
                  <a:gd name="T12" fmla="*/ 7 w 18"/>
                  <a:gd name="T13" fmla="*/ 6 h 30"/>
                  <a:gd name="T14" fmla="*/ 10 w 18"/>
                  <a:gd name="T15" fmla="*/ 3 h 30"/>
                  <a:gd name="T16" fmla="*/ 17 w 18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0">
                    <a:moveTo>
                      <a:pt x="17" y="0"/>
                    </a:moveTo>
                    <a:cubicBezTo>
                      <a:pt x="18" y="2"/>
                      <a:pt x="18" y="3"/>
                      <a:pt x="18" y="3"/>
                    </a:cubicBezTo>
                    <a:cubicBezTo>
                      <a:pt x="16" y="11"/>
                      <a:pt x="15" y="18"/>
                      <a:pt x="13" y="26"/>
                    </a:cubicBezTo>
                    <a:cubicBezTo>
                      <a:pt x="13" y="28"/>
                      <a:pt x="11" y="3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5" y="29"/>
                      <a:pt x="0" y="20"/>
                      <a:pt x="2" y="18"/>
                    </a:cubicBezTo>
                    <a:cubicBezTo>
                      <a:pt x="5" y="14"/>
                      <a:pt x="7" y="10"/>
                      <a:pt x="7" y="6"/>
                    </a:cubicBezTo>
                    <a:cubicBezTo>
                      <a:pt x="8" y="5"/>
                      <a:pt x="9" y="3"/>
                      <a:pt x="10" y="3"/>
                    </a:cubicBezTo>
                    <a:cubicBezTo>
                      <a:pt x="12" y="2"/>
                      <a:pt x="15" y="1"/>
                      <a:pt x="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896"/>
              <p:cNvSpPr>
                <a:spLocks/>
              </p:cNvSpPr>
              <p:nvPr/>
            </p:nvSpPr>
            <p:spPr bwMode="auto">
              <a:xfrm>
                <a:off x="24732035" y="18503855"/>
                <a:ext cx="130501" cy="235921"/>
              </a:xfrm>
              <a:custGeom>
                <a:avLst/>
                <a:gdLst>
                  <a:gd name="T0" fmla="*/ 14 w 17"/>
                  <a:gd name="T1" fmla="*/ 0 h 31"/>
                  <a:gd name="T2" fmla="*/ 16 w 17"/>
                  <a:gd name="T3" fmla="*/ 19 h 31"/>
                  <a:gd name="T4" fmla="*/ 17 w 17"/>
                  <a:gd name="T5" fmla="*/ 26 h 31"/>
                  <a:gd name="T6" fmla="*/ 15 w 17"/>
                  <a:gd name="T7" fmla="*/ 30 h 31"/>
                  <a:gd name="T8" fmla="*/ 11 w 17"/>
                  <a:gd name="T9" fmla="*/ 29 h 31"/>
                  <a:gd name="T10" fmla="*/ 2 w 17"/>
                  <a:gd name="T11" fmla="*/ 18 h 31"/>
                  <a:gd name="T12" fmla="*/ 2 w 17"/>
                  <a:gd name="T13" fmla="*/ 14 h 31"/>
                  <a:gd name="T14" fmla="*/ 13 w 17"/>
                  <a:gd name="T15" fmla="*/ 0 h 31"/>
                  <a:gd name="T16" fmla="*/ 14 w 17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31">
                    <a:moveTo>
                      <a:pt x="14" y="0"/>
                    </a:moveTo>
                    <a:cubicBezTo>
                      <a:pt x="14" y="6"/>
                      <a:pt x="15" y="13"/>
                      <a:pt x="16" y="19"/>
                    </a:cubicBezTo>
                    <a:cubicBezTo>
                      <a:pt x="16" y="22"/>
                      <a:pt x="16" y="24"/>
                      <a:pt x="17" y="26"/>
                    </a:cubicBezTo>
                    <a:cubicBezTo>
                      <a:pt x="17" y="28"/>
                      <a:pt x="17" y="30"/>
                      <a:pt x="15" y="30"/>
                    </a:cubicBezTo>
                    <a:cubicBezTo>
                      <a:pt x="13" y="31"/>
                      <a:pt x="12" y="30"/>
                      <a:pt x="11" y="29"/>
                    </a:cubicBezTo>
                    <a:cubicBezTo>
                      <a:pt x="8" y="25"/>
                      <a:pt x="5" y="22"/>
                      <a:pt x="2" y="18"/>
                    </a:cubicBezTo>
                    <a:cubicBezTo>
                      <a:pt x="0" y="17"/>
                      <a:pt x="1" y="15"/>
                      <a:pt x="2" y="14"/>
                    </a:cubicBezTo>
                    <a:cubicBezTo>
                      <a:pt x="5" y="9"/>
                      <a:pt x="9" y="4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897"/>
              <p:cNvSpPr>
                <a:spLocks/>
              </p:cNvSpPr>
              <p:nvPr/>
            </p:nvSpPr>
            <p:spPr bwMode="auto">
              <a:xfrm>
                <a:off x="17956011" y="18808377"/>
                <a:ext cx="259329" cy="214169"/>
              </a:xfrm>
              <a:custGeom>
                <a:avLst/>
                <a:gdLst>
                  <a:gd name="T0" fmla="*/ 31 w 34"/>
                  <a:gd name="T1" fmla="*/ 0 h 28"/>
                  <a:gd name="T2" fmla="*/ 33 w 34"/>
                  <a:gd name="T3" fmla="*/ 6 h 28"/>
                  <a:gd name="T4" fmla="*/ 29 w 34"/>
                  <a:gd name="T5" fmla="*/ 15 h 28"/>
                  <a:gd name="T6" fmla="*/ 27 w 34"/>
                  <a:gd name="T7" fmla="*/ 18 h 28"/>
                  <a:gd name="T8" fmla="*/ 0 w 34"/>
                  <a:gd name="T9" fmla="*/ 28 h 28"/>
                  <a:gd name="T10" fmla="*/ 0 w 34"/>
                  <a:gd name="T11" fmla="*/ 27 h 28"/>
                  <a:gd name="T12" fmla="*/ 31 w 34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8">
                    <a:moveTo>
                      <a:pt x="31" y="0"/>
                    </a:moveTo>
                    <a:cubicBezTo>
                      <a:pt x="34" y="2"/>
                      <a:pt x="34" y="4"/>
                      <a:pt x="33" y="6"/>
                    </a:cubicBezTo>
                    <a:cubicBezTo>
                      <a:pt x="31" y="9"/>
                      <a:pt x="30" y="12"/>
                      <a:pt x="29" y="15"/>
                    </a:cubicBezTo>
                    <a:cubicBezTo>
                      <a:pt x="29" y="16"/>
                      <a:pt x="28" y="18"/>
                      <a:pt x="27" y="18"/>
                    </a:cubicBezTo>
                    <a:cubicBezTo>
                      <a:pt x="18" y="22"/>
                      <a:pt x="9" y="25"/>
                      <a:pt x="0" y="28"/>
                    </a:cubicBezTo>
                    <a:cubicBezTo>
                      <a:pt x="0" y="28"/>
                      <a:pt x="0" y="28"/>
                      <a:pt x="0" y="27"/>
                    </a:cubicBezTo>
                    <a:cubicBezTo>
                      <a:pt x="10" y="18"/>
                      <a:pt x="21" y="9"/>
                      <a:pt x="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898"/>
              <p:cNvSpPr>
                <a:spLocks/>
              </p:cNvSpPr>
              <p:nvPr/>
            </p:nvSpPr>
            <p:spPr bwMode="auto">
              <a:xfrm>
                <a:off x="16681114" y="18907096"/>
                <a:ext cx="46847" cy="610718"/>
              </a:xfrm>
              <a:custGeom>
                <a:avLst/>
                <a:gdLst>
                  <a:gd name="T0" fmla="*/ 5 w 6"/>
                  <a:gd name="T1" fmla="*/ 80 h 80"/>
                  <a:gd name="T2" fmla="*/ 0 w 6"/>
                  <a:gd name="T3" fmla="*/ 75 h 80"/>
                  <a:gd name="T4" fmla="*/ 1 w 6"/>
                  <a:gd name="T5" fmla="*/ 51 h 80"/>
                  <a:gd name="T6" fmla="*/ 3 w 6"/>
                  <a:gd name="T7" fmla="*/ 19 h 80"/>
                  <a:gd name="T8" fmla="*/ 4 w 6"/>
                  <a:gd name="T9" fmla="*/ 0 h 80"/>
                  <a:gd name="T10" fmla="*/ 5 w 6"/>
                  <a:gd name="T11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0">
                    <a:moveTo>
                      <a:pt x="5" y="80"/>
                    </a:moveTo>
                    <a:cubicBezTo>
                      <a:pt x="0" y="80"/>
                      <a:pt x="0" y="79"/>
                      <a:pt x="0" y="75"/>
                    </a:cubicBezTo>
                    <a:cubicBezTo>
                      <a:pt x="0" y="67"/>
                      <a:pt x="0" y="59"/>
                      <a:pt x="1" y="51"/>
                    </a:cubicBezTo>
                    <a:cubicBezTo>
                      <a:pt x="1" y="40"/>
                      <a:pt x="2" y="30"/>
                      <a:pt x="3" y="19"/>
                    </a:cubicBezTo>
                    <a:cubicBezTo>
                      <a:pt x="3" y="13"/>
                      <a:pt x="3" y="7"/>
                      <a:pt x="4" y="0"/>
                    </a:cubicBezTo>
                    <a:cubicBezTo>
                      <a:pt x="4" y="27"/>
                      <a:pt x="6" y="54"/>
                      <a:pt x="5" y="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899"/>
              <p:cNvSpPr>
                <a:spLocks/>
              </p:cNvSpPr>
              <p:nvPr/>
            </p:nvSpPr>
            <p:spPr bwMode="auto">
              <a:xfrm>
                <a:off x="21534756" y="14571838"/>
                <a:ext cx="557140" cy="120470"/>
              </a:xfrm>
              <a:custGeom>
                <a:avLst/>
                <a:gdLst>
                  <a:gd name="T0" fmla="*/ 73 w 73"/>
                  <a:gd name="T1" fmla="*/ 14 h 16"/>
                  <a:gd name="T2" fmla="*/ 63 w 73"/>
                  <a:gd name="T3" fmla="*/ 15 h 16"/>
                  <a:gd name="T4" fmla="*/ 41 w 73"/>
                  <a:gd name="T5" fmla="*/ 13 h 16"/>
                  <a:gd name="T6" fmla="*/ 2 w 73"/>
                  <a:gd name="T7" fmla="*/ 2 h 16"/>
                  <a:gd name="T8" fmla="*/ 0 w 73"/>
                  <a:gd name="T9" fmla="*/ 0 h 16"/>
                  <a:gd name="T10" fmla="*/ 24 w 73"/>
                  <a:gd name="T11" fmla="*/ 4 h 16"/>
                  <a:gd name="T12" fmla="*/ 49 w 73"/>
                  <a:gd name="T13" fmla="*/ 9 h 16"/>
                  <a:gd name="T14" fmla="*/ 73 w 73"/>
                  <a:gd name="T15" fmla="*/ 13 h 16"/>
                  <a:gd name="T16" fmla="*/ 73 w 73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16">
                    <a:moveTo>
                      <a:pt x="73" y="14"/>
                    </a:moveTo>
                    <a:cubicBezTo>
                      <a:pt x="69" y="14"/>
                      <a:pt x="66" y="15"/>
                      <a:pt x="63" y="15"/>
                    </a:cubicBezTo>
                    <a:cubicBezTo>
                      <a:pt x="56" y="16"/>
                      <a:pt x="48" y="15"/>
                      <a:pt x="41" y="13"/>
                    </a:cubicBezTo>
                    <a:cubicBezTo>
                      <a:pt x="28" y="9"/>
                      <a:pt x="15" y="5"/>
                      <a:pt x="2" y="2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8" y="1"/>
                      <a:pt x="16" y="3"/>
                      <a:pt x="24" y="4"/>
                    </a:cubicBezTo>
                    <a:cubicBezTo>
                      <a:pt x="32" y="6"/>
                      <a:pt x="40" y="7"/>
                      <a:pt x="49" y="9"/>
                    </a:cubicBezTo>
                    <a:cubicBezTo>
                      <a:pt x="57" y="10"/>
                      <a:pt x="65" y="12"/>
                      <a:pt x="73" y="13"/>
                    </a:cubicBezTo>
                    <a:cubicBezTo>
                      <a:pt x="73" y="14"/>
                      <a:pt x="73" y="14"/>
                      <a:pt x="73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900"/>
              <p:cNvSpPr>
                <a:spLocks/>
              </p:cNvSpPr>
              <p:nvPr/>
            </p:nvSpPr>
            <p:spPr bwMode="auto">
              <a:xfrm>
                <a:off x="23182752" y="15646032"/>
                <a:ext cx="229214" cy="167320"/>
              </a:xfrm>
              <a:custGeom>
                <a:avLst/>
                <a:gdLst>
                  <a:gd name="T0" fmla="*/ 29 w 30"/>
                  <a:gd name="T1" fmla="*/ 22 h 22"/>
                  <a:gd name="T2" fmla="*/ 7 w 30"/>
                  <a:gd name="T3" fmla="*/ 16 h 22"/>
                  <a:gd name="T4" fmla="*/ 4 w 30"/>
                  <a:gd name="T5" fmla="*/ 13 h 22"/>
                  <a:gd name="T6" fmla="*/ 1 w 30"/>
                  <a:gd name="T7" fmla="*/ 4 h 22"/>
                  <a:gd name="T8" fmla="*/ 2 w 30"/>
                  <a:gd name="T9" fmla="*/ 0 h 22"/>
                  <a:gd name="T10" fmla="*/ 6 w 30"/>
                  <a:gd name="T11" fmla="*/ 0 h 22"/>
                  <a:gd name="T12" fmla="*/ 30 w 30"/>
                  <a:gd name="T13" fmla="*/ 21 h 22"/>
                  <a:gd name="T14" fmla="*/ 29 w 30"/>
                  <a:gd name="T1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2">
                    <a:moveTo>
                      <a:pt x="29" y="22"/>
                    </a:moveTo>
                    <a:cubicBezTo>
                      <a:pt x="22" y="20"/>
                      <a:pt x="14" y="18"/>
                      <a:pt x="7" y="16"/>
                    </a:cubicBezTo>
                    <a:cubicBezTo>
                      <a:pt x="5" y="16"/>
                      <a:pt x="4" y="15"/>
                      <a:pt x="4" y="13"/>
                    </a:cubicBezTo>
                    <a:cubicBezTo>
                      <a:pt x="2" y="10"/>
                      <a:pt x="2" y="7"/>
                      <a:pt x="1" y="4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14" y="7"/>
                      <a:pt x="22" y="14"/>
                      <a:pt x="30" y="21"/>
                    </a:cubicBezTo>
                    <a:cubicBezTo>
                      <a:pt x="30" y="21"/>
                      <a:pt x="29" y="22"/>
                      <a:pt x="29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901"/>
              <p:cNvSpPr>
                <a:spLocks/>
              </p:cNvSpPr>
              <p:nvPr/>
            </p:nvSpPr>
            <p:spPr bwMode="auto">
              <a:xfrm>
                <a:off x="23191117" y="19213292"/>
                <a:ext cx="297810" cy="212496"/>
              </a:xfrm>
              <a:custGeom>
                <a:avLst/>
                <a:gdLst>
                  <a:gd name="T0" fmla="*/ 38 w 39"/>
                  <a:gd name="T1" fmla="*/ 28 h 28"/>
                  <a:gd name="T2" fmla="*/ 0 w 39"/>
                  <a:gd name="T3" fmla="*/ 1 h 28"/>
                  <a:gd name="T4" fmla="*/ 1 w 39"/>
                  <a:gd name="T5" fmla="*/ 0 h 28"/>
                  <a:gd name="T6" fmla="*/ 6 w 39"/>
                  <a:gd name="T7" fmla="*/ 2 h 28"/>
                  <a:gd name="T8" fmla="*/ 34 w 39"/>
                  <a:gd name="T9" fmla="*/ 16 h 28"/>
                  <a:gd name="T10" fmla="*/ 39 w 39"/>
                  <a:gd name="T11" fmla="*/ 23 h 28"/>
                  <a:gd name="T12" fmla="*/ 38 w 39"/>
                  <a:gd name="T1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28">
                    <a:moveTo>
                      <a:pt x="38" y="28"/>
                    </a:moveTo>
                    <a:cubicBezTo>
                      <a:pt x="25" y="19"/>
                      <a:pt x="12" y="10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1"/>
                      <a:pt x="4" y="2"/>
                      <a:pt x="6" y="2"/>
                    </a:cubicBezTo>
                    <a:cubicBezTo>
                      <a:pt x="16" y="7"/>
                      <a:pt x="25" y="11"/>
                      <a:pt x="34" y="16"/>
                    </a:cubicBezTo>
                    <a:cubicBezTo>
                      <a:pt x="39" y="18"/>
                      <a:pt x="39" y="18"/>
                      <a:pt x="39" y="23"/>
                    </a:cubicBezTo>
                    <a:cubicBezTo>
                      <a:pt x="38" y="24"/>
                      <a:pt x="38" y="26"/>
                      <a:pt x="3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902"/>
              <p:cNvSpPr>
                <a:spLocks/>
              </p:cNvSpPr>
              <p:nvPr/>
            </p:nvSpPr>
            <p:spPr bwMode="auto">
              <a:xfrm>
                <a:off x="24671804" y="18984063"/>
                <a:ext cx="152251" cy="175686"/>
              </a:xfrm>
              <a:custGeom>
                <a:avLst/>
                <a:gdLst>
                  <a:gd name="T0" fmla="*/ 0 w 20"/>
                  <a:gd name="T1" fmla="*/ 5 h 23"/>
                  <a:gd name="T2" fmla="*/ 10 w 20"/>
                  <a:gd name="T3" fmla="*/ 1 h 23"/>
                  <a:gd name="T4" fmla="*/ 18 w 20"/>
                  <a:gd name="T5" fmla="*/ 6 h 23"/>
                  <a:gd name="T6" fmla="*/ 19 w 20"/>
                  <a:gd name="T7" fmla="*/ 10 h 23"/>
                  <a:gd name="T8" fmla="*/ 14 w 20"/>
                  <a:gd name="T9" fmla="*/ 23 h 23"/>
                  <a:gd name="T10" fmla="*/ 0 w 20"/>
                  <a:gd name="T11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3">
                    <a:moveTo>
                      <a:pt x="0" y="5"/>
                    </a:moveTo>
                    <a:cubicBezTo>
                      <a:pt x="4" y="4"/>
                      <a:pt x="7" y="2"/>
                      <a:pt x="10" y="1"/>
                    </a:cubicBezTo>
                    <a:cubicBezTo>
                      <a:pt x="14" y="0"/>
                      <a:pt x="15" y="5"/>
                      <a:pt x="18" y="6"/>
                    </a:cubicBezTo>
                    <a:cubicBezTo>
                      <a:pt x="20" y="7"/>
                      <a:pt x="19" y="9"/>
                      <a:pt x="19" y="10"/>
                    </a:cubicBezTo>
                    <a:cubicBezTo>
                      <a:pt x="17" y="15"/>
                      <a:pt x="16" y="19"/>
                      <a:pt x="14" y="23"/>
                    </a:cubicBezTo>
                    <a:cubicBezTo>
                      <a:pt x="11" y="21"/>
                      <a:pt x="3" y="11"/>
                      <a:pt x="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903"/>
              <p:cNvSpPr>
                <a:spLocks/>
              </p:cNvSpPr>
              <p:nvPr/>
            </p:nvSpPr>
            <p:spPr bwMode="auto">
              <a:xfrm>
                <a:off x="22565381" y="14846243"/>
                <a:ext cx="473485" cy="266039"/>
              </a:xfrm>
              <a:custGeom>
                <a:avLst/>
                <a:gdLst>
                  <a:gd name="T0" fmla="*/ 61 w 62"/>
                  <a:gd name="T1" fmla="*/ 35 h 35"/>
                  <a:gd name="T2" fmla="*/ 41 w 62"/>
                  <a:gd name="T3" fmla="*/ 25 h 35"/>
                  <a:gd name="T4" fmla="*/ 4 w 62"/>
                  <a:gd name="T5" fmla="*/ 8 h 35"/>
                  <a:gd name="T6" fmla="*/ 0 w 62"/>
                  <a:gd name="T7" fmla="*/ 1 h 35"/>
                  <a:gd name="T8" fmla="*/ 1 w 62"/>
                  <a:gd name="T9" fmla="*/ 1 h 35"/>
                  <a:gd name="T10" fmla="*/ 62 w 62"/>
                  <a:gd name="T11" fmla="*/ 34 h 35"/>
                  <a:gd name="T12" fmla="*/ 61 w 62"/>
                  <a:gd name="T1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5">
                    <a:moveTo>
                      <a:pt x="61" y="35"/>
                    </a:moveTo>
                    <a:cubicBezTo>
                      <a:pt x="54" y="31"/>
                      <a:pt x="48" y="28"/>
                      <a:pt x="41" y="25"/>
                    </a:cubicBezTo>
                    <a:cubicBezTo>
                      <a:pt x="29" y="20"/>
                      <a:pt x="17" y="14"/>
                      <a:pt x="4" y="8"/>
                    </a:cubicBezTo>
                    <a:cubicBezTo>
                      <a:pt x="0" y="6"/>
                      <a:pt x="0" y="5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21" y="11"/>
                      <a:pt x="41" y="22"/>
                      <a:pt x="62" y="34"/>
                    </a:cubicBezTo>
                    <a:cubicBezTo>
                      <a:pt x="61" y="34"/>
                      <a:pt x="61" y="34"/>
                      <a:pt x="61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904"/>
              <p:cNvSpPr>
                <a:spLocks/>
              </p:cNvSpPr>
              <p:nvPr/>
            </p:nvSpPr>
            <p:spPr bwMode="auto">
              <a:xfrm>
                <a:off x="20504131" y="22536264"/>
                <a:ext cx="190733" cy="128836"/>
              </a:xfrm>
              <a:custGeom>
                <a:avLst/>
                <a:gdLst>
                  <a:gd name="T0" fmla="*/ 0 w 25"/>
                  <a:gd name="T1" fmla="*/ 0 h 17"/>
                  <a:gd name="T2" fmla="*/ 4 w 25"/>
                  <a:gd name="T3" fmla="*/ 1 h 17"/>
                  <a:gd name="T4" fmla="*/ 22 w 25"/>
                  <a:gd name="T5" fmla="*/ 10 h 17"/>
                  <a:gd name="T6" fmla="*/ 24 w 25"/>
                  <a:gd name="T7" fmla="*/ 11 h 17"/>
                  <a:gd name="T8" fmla="*/ 25 w 25"/>
                  <a:gd name="T9" fmla="*/ 14 h 17"/>
                  <a:gd name="T10" fmla="*/ 23 w 25"/>
                  <a:gd name="T11" fmla="*/ 15 h 17"/>
                  <a:gd name="T12" fmla="*/ 21 w 25"/>
                  <a:gd name="T13" fmla="*/ 16 h 17"/>
                  <a:gd name="T14" fmla="*/ 9 w 25"/>
                  <a:gd name="T15" fmla="*/ 16 h 17"/>
                  <a:gd name="T16" fmla="*/ 3 w 25"/>
                  <a:gd name="T17" fmla="*/ 12 h 17"/>
                  <a:gd name="T18" fmla="*/ 0 w 25"/>
                  <a:gd name="T19" fmla="*/ 2 h 17"/>
                  <a:gd name="T20" fmla="*/ 0 w 2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" h="17">
                    <a:moveTo>
                      <a:pt x="0" y="0"/>
                    </a:moveTo>
                    <a:cubicBezTo>
                      <a:pt x="2" y="0"/>
                      <a:pt x="3" y="1"/>
                      <a:pt x="4" y="1"/>
                    </a:cubicBezTo>
                    <a:cubicBezTo>
                      <a:pt x="10" y="4"/>
                      <a:pt x="16" y="7"/>
                      <a:pt x="22" y="10"/>
                    </a:cubicBezTo>
                    <a:cubicBezTo>
                      <a:pt x="22" y="10"/>
                      <a:pt x="23" y="10"/>
                      <a:pt x="24" y="11"/>
                    </a:cubicBezTo>
                    <a:cubicBezTo>
                      <a:pt x="24" y="12"/>
                      <a:pt x="25" y="13"/>
                      <a:pt x="25" y="14"/>
                    </a:cubicBezTo>
                    <a:cubicBezTo>
                      <a:pt x="25" y="14"/>
                      <a:pt x="24" y="15"/>
                      <a:pt x="23" y="15"/>
                    </a:cubicBezTo>
                    <a:cubicBezTo>
                      <a:pt x="22" y="16"/>
                      <a:pt x="22" y="16"/>
                      <a:pt x="21" y="16"/>
                    </a:cubicBezTo>
                    <a:cubicBezTo>
                      <a:pt x="17" y="16"/>
                      <a:pt x="13" y="16"/>
                      <a:pt x="9" y="16"/>
                    </a:cubicBezTo>
                    <a:cubicBezTo>
                      <a:pt x="5" y="17"/>
                      <a:pt x="5" y="16"/>
                      <a:pt x="3" y="12"/>
                    </a:cubicBezTo>
                    <a:cubicBezTo>
                      <a:pt x="2" y="9"/>
                      <a:pt x="1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905"/>
              <p:cNvSpPr>
                <a:spLocks/>
              </p:cNvSpPr>
              <p:nvPr/>
            </p:nvSpPr>
            <p:spPr bwMode="auto">
              <a:xfrm>
                <a:off x="20756768" y="15905378"/>
                <a:ext cx="190733" cy="113778"/>
              </a:xfrm>
              <a:custGeom>
                <a:avLst/>
                <a:gdLst>
                  <a:gd name="T0" fmla="*/ 25 w 25"/>
                  <a:gd name="T1" fmla="*/ 15 h 15"/>
                  <a:gd name="T2" fmla="*/ 22 w 25"/>
                  <a:gd name="T3" fmla="*/ 15 h 15"/>
                  <a:gd name="T4" fmla="*/ 0 w 25"/>
                  <a:gd name="T5" fmla="*/ 10 h 15"/>
                  <a:gd name="T6" fmla="*/ 12 w 25"/>
                  <a:gd name="T7" fmla="*/ 1 h 15"/>
                  <a:gd name="T8" fmla="*/ 24 w 25"/>
                  <a:gd name="T9" fmla="*/ 6 h 15"/>
                  <a:gd name="T10" fmla="*/ 25 w 25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15">
                    <a:moveTo>
                      <a:pt x="25" y="15"/>
                    </a:moveTo>
                    <a:cubicBezTo>
                      <a:pt x="23" y="15"/>
                      <a:pt x="22" y="15"/>
                      <a:pt x="22" y="15"/>
                    </a:cubicBezTo>
                    <a:cubicBezTo>
                      <a:pt x="15" y="13"/>
                      <a:pt x="8" y="12"/>
                      <a:pt x="0" y="10"/>
                    </a:cubicBezTo>
                    <a:cubicBezTo>
                      <a:pt x="4" y="6"/>
                      <a:pt x="8" y="4"/>
                      <a:pt x="12" y="1"/>
                    </a:cubicBezTo>
                    <a:cubicBezTo>
                      <a:pt x="14" y="0"/>
                      <a:pt x="23" y="4"/>
                      <a:pt x="24" y="6"/>
                    </a:cubicBezTo>
                    <a:cubicBezTo>
                      <a:pt x="25" y="9"/>
                      <a:pt x="25" y="12"/>
                      <a:pt x="25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906"/>
              <p:cNvSpPr>
                <a:spLocks/>
              </p:cNvSpPr>
              <p:nvPr/>
            </p:nvSpPr>
            <p:spPr bwMode="auto">
              <a:xfrm>
                <a:off x="18238763" y="15768175"/>
                <a:ext cx="190733" cy="128836"/>
              </a:xfrm>
              <a:custGeom>
                <a:avLst/>
                <a:gdLst>
                  <a:gd name="T0" fmla="*/ 0 w 25"/>
                  <a:gd name="T1" fmla="*/ 15 h 17"/>
                  <a:gd name="T2" fmla="*/ 5 w 25"/>
                  <a:gd name="T3" fmla="*/ 10 h 17"/>
                  <a:gd name="T4" fmla="*/ 13 w 25"/>
                  <a:gd name="T5" fmla="*/ 3 h 17"/>
                  <a:gd name="T6" fmla="*/ 20 w 25"/>
                  <a:gd name="T7" fmla="*/ 2 h 17"/>
                  <a:gd name="T8" fmla="*/ 24 w 25"/>
                  <a:gd name="T9" fmla="*/ 9 h 17"/>
                  <a:gd name="T10" fmla="*/ 22 w 25"/>
                  <a:gd name="T11" fmla="*/ 12 h 17"/>
                  <a:gd name="T12" fmla="*/ 1 w 25"/>
                  <a:gd name="T13" fmla="*/ 17 h 17"/>
                  <a:gd name="T14" fmla="*/ 0 w 25"/>
                  <a:gd name="T15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7">
                    <a:moveTo>
                      <a:pt x="0" y="15"/>
                    </a:moveTo>
                    <a:cubicBezTo>
                      <a:pt x="2" y="14"/>
                      <a:pt x="4" y="12"/>
                      <a:pt x="5" y="10"/>
                    </a:cubicBezTo>
                    <a:cubicBezTo>
                      <a:pt x="8" y="7"/>
                      <a:pt x="10" y="5"/>
                      <a:pt x="13" y="3"/>
                    </a:cubicBezTo>
                    <a:cubicBezTo>
                      <a:pt x="16" y="0"/>
                      <a:pt x="16" y="0"/>
                      <a:pt x="20" y="2"/>
                    </a:cubicBezTo>
                    <a:cubicBezTo>
                      <a:pt x="23" y="3"/>
                      <a:pt x="25" y="5"/>
                      <a:pt x="24" y="9"/>
                    </a:cubicBezTo>
                    <a:cubicBezTo>
                      <a:pt x="24" y="10"/>
                      <a:pt x="23" y="11"/>
                      <a:pt x="22" y="12"/>
                    </a:cubicBezTo>
                    <a:cubicBezTo>
                      <a:pt x="15" y="13"/>
                      <a:pt x="8" y="15"/>
                      <a:pt x="1" y="17"/>
                    </a:cubicBezTo>
                    <a:cubicBezTo>
                      <a:pt x="0" y="16"/>
                      <a:pt x="0" y="16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907"/>
              <p:cNvSpPr>
                <a:spLocks/>
              </p:cNvSpPr>
              <p:nvPr/>
            </p:nvSpPr>
            <p:spPr bwMode="auto">
              <a:xfrm>
                <a:off x="17291793" y="19395670"/>
                <a:ext cx="107078" cy="190745"/>
              </a:xfrm>
              <a:custGeom>
                <a:avLst/>
                <a:gdLst>
                  <a:gd name="T0" fmla="*/ 0 w 14"/>
                  <a:gd name="T1" fmla="*/ 24 h 25"/>
                  <a:gd name="T2" fmla="*/ 0 w 14"/>
                  <a:gd name="T3" fmla="*/ 4 h 25"/>
                  <a:gd name="T4" fmla="*/ 3 w 14"/>
                  <a:gd name="T5" fmla="*/ 0 h 25"/>
                  <a:gd name="T6" fmla="*/ 7 w 14"/>
                  <a:gd name="T7" fmla="*/ 2 h 25"/>
                  <a:gd name="T8" fmla="*/ 14 w 14"/>
                  <a:gd name="T9" fmla="*/ 10 h 25"/>
                  <a:gd name="T10" fmla="*/ 2 w 14"/>
                  <a:gd name="T11" fmla="*/ 25 h 25"/>
                  <a:gd name="T12" fmla="*/ 0 w 14"/>
                  <a:gd name="T13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25">
                    <a:moveTo>
                      <a:pt x="0" y="24"/>
                    </a:moveTo>
                    <a:cubicBezTo>
                      <a:pt x="0" y="17"/>
                      <a:pt x="0" y="11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6" y="1"/>
                      <a:pt x="7" y="2"/>
                    </a:cubicBezTo>
                    <a:cubicBezTo>
                      <a:pt x="9" y="5"/>
                      <a:pt x="11" y="8"/>
                      <a:pt x="14" y="10"/>
                    </a:cubicBezTo>
                    <a:cubicBezTo>
                      <a:pt x="11" y="16"/>
                      <a:pt x="6" y="20"/>
                      <a:pt x="2" y="25"/>
                    </a:cubicBezTo>
                    <a:cubicBezTo>
                      <a:pt x="1" y="24"/>
                      <a:pt x="1" y="24"/>
                      <a:pt x="0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908"/>
              <p:cNvSpPr>
                <a:spLocks/>
              </p:cNvSpPr>
              <p:nvPr/>
            </p:nvSpPr>
            <p:spPr bwMode="auto">
              <a:xfrm>
                <a:off x="24046067" y="20493289"/>
                <a:ext cx="128828" cy="182379"/>
              </a:xfrm>
              <a:custGeom>
                <a:avLst/>
                <a:gdLst>
                  <a:gd name="T0" fmla="*/ 5 w 17"/>
                  <a:gd name="T1" fmla="*/ 24 h 24"/>
                  <a:gd name="T2" fmla="*/ 0 w 17"/>
                  <a:gd name="T3" fmla="*/ 5 h 24"/>
                  <a:gd name="T4" fmla="*/ 12 w 17"/>
                  <a:gd name="T5" fmla="*/ 1 h 24"/>
                  <a:gd name="T6" fmla="*/ 16 w 17"/>
                  <a:gd name="T7" fmla="*/ 5 h 24"/>
                  <a:gd name="T8" fmla="*/ 5 w 17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4">
                    <a:moveTo>
                      <a:pt x="5" y="24"/>
                    </a:moveTo>
                    <a:cubicBezTo>
                      <a:pt x="3" y="17"/>
                      <a:pt x="1" y="11"/>
                      <a:pt x="0" y="5"/>
                    </a:cubicBezTo>
                    <a:cubicBezTo>
                      <a:pt x="4" y="3"/>
                      <a:pt x="8" y="2"/>
                      <a:pt x="12" y="1"/>
                    </a:cubicBezTo>
                    <a:cubicBezTo>
                      <a:pt x="14" y="0"/>
                      <a:pt x="17" y="3"/>
                      <a:pt x="16" y="5"/>
                    </a:cubicBezTo>
                    <a:cubicBezTo>
                      <a:pt x="13" y="11"/>
                      <a:pt x="10" y="17"/>
                      <a:pt x="5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909"/>
              <p:cNvSpPr>
                <a:spLocks/>
              </p:cNvSpPr>
              <p:nvPr/>
            </p:nvSpPr>
            <p:spPr bwMode="auto">
              <a:xfrm>
                <a:off x="24236800" y="20675667"/>
                <a:ext cx="113770" cy="190745"/>
              </a:xfrm>
              <a:custGeom>
                <a:avLst/>
                <a:gdLst>
                  <a:gd name="T0" fmla="*/ 9 w 15"/>
                  <a:gd name="T1" fmla="*/ 0 h 25"/>
                  <a:gd name="T2" fmla="*/ 13 w 15"/>
                  <a:gd name="T3" fmla="*/ 12 h 25"/>
                  <a:gd name="T4" fmla="*/ 8 w 15"/>
                  <a:gd name="T5" fmla="*/ 24 h 25"/>
                  <a:gd name="T6" fmla="*/ 3 w 15"/>
                  <a:gd name="T7" fmla="*/ 23 h 25"/>
                  <a:gd name="T8" fmla="*/ 1 w 15"/>
                  <a:gd name="T9" fmla="*/ 18 h 25"/>
                  <a:gd name="T10" fmla="*/ 7 w 15"/>
                  <a:gd name="T11" fmla="*/ 0 h 25"/>
                  <a:gd name="T12" fmla="*/ 9 w 15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5">
                    <a:moveTo>
                      <a:pt x="9" y="0"/>
                    </a:moveTo>
                    <a:cubicBezTo>
                      <a:pt x="10" y="4"/>
                      <a:pt x="11" y="8"/>
                      <a:pt x="13" y="12"/>
                    </a:cubicBezTo>
                    <a:cubicBezTo>
                      <a:pt x="15" y="20"/>
                      <a:pt x="15" y="20"/>
                      <a:pt x="8" y="24"/>
                    </a:cubicBezTo>
                    <a:cubicBezTo>
                      <a:pt x="6" y="25"/>
                      <a:pt x="4" y="25"/>
                      <a:pt x="3" y="23"/>
                    </a:cubicBezTo>
                    <a:cubicBezTo>
                      <a:pt x="1" y="22"/>
                      <a:pt x="0" y="21"/>
                      <a:pt x="1" y="18"/>
                    </a:cubicBezTo>
                    <a:cubicBezTo>
                      <a:pt x="3" y="12"/>
                      <a:pt x="5" y="6"/>
                      <a:pt x="7" y="0"/>
                    </a:cubicBezTo>
                    <a:cubicBezTo>
                      <a:pt x="8" y="0"/>
                      <a:pt x="8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910"/>
              <p:cNvSpPr>
                <a:spLocks/>
              </p:cNvSpPr>
              <p:nvPr/>
            </p:nvSpPr>
            <p:spPr bwMode="auto">
              <a:xfrm>
                <a:off x="22076838" y="18595881"/>
                <a:ext cx="388157" cy="190745"/>
              </a:xfrm>
              <a:custGeom>
                <a:avLst/>
                <a:gdLst>
                  <a:gd name="T0" fmla="*/ 0 w 51"/>
                  <a:gd name="T1" fmla="*/ 0 h 25"/>
                  <a:gd name="T2" fmla="*/ 4 w 51"/>
                  <a:gd name="T3" fmla="*/ 1 h 25"/>
                  <a:gd name="T4" fmla="*/ 46 w 51"/>
                  <a:gd name="T5" fmla="*/ 20 h 25"/>
                  <a:gd name="T6" fmla="*/ 49 w 51"/>
                  <a:gd name="T7" fmla="*/ 25 h 25"/>
                  <a:gd name="T8" fmla="*/ 24 w 51"/>
                  <a:gd name="T9" fmla="*/ 14 h 25"/>
                  <a:gd name="T10" fmla="*/ 0 w 51"/>
                  <a:gd name="T11" fmla="*/ 2 h 25"/>
                  <a:gd name="T12" fmla="*/ 0 w 51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" h="25">
                    <a:moveTo>
                      <a:pt x="0" y="0"/>
                    </a:moveTo>
                    <a:cubicBezTo>
                      <a:pt x="2" y="1"/>
                      <a:pt x="3" y="1"/>
                      <a:pt x="4" y="1"/>
                    </a:cubicBezTo>
                    <a:cubicBezTo>
                      <a:pt x="18" y="7"/>
                      <a:pt x="32" y="13"/>
                      <a:pt x="46" y="20"/>
                    </a:cubicBezTo>
                    <a:cubicBezTo>
                      <a:pt x="48" y="21"/>
                      <a:pt x="51" y="22"/>
                      <a:pt x="49" y="25"/>
                    </a:cubicBezTo>
                    <a:cubicBezTo>
                      <a:pt x="41" y="22"/>
                      <a:pt x="32" y="18"/>
                      <a:pt x="24" y="14"/>
                    </a:cubicBezTo>
                    <a:cubicBezTo>
                      <a:pt x="16" y="10"/>
                      <a:pt x="8" y="7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911"/>
              <p:cNvSpPr>
                <a:spLocks/>
              </p:cNvSpPr>
              <p:nvPr/>
            </p:nvSpPr>
            <p:spPr bwMode="auto">
              <a:xfrm>
                <a:off x="17726797" y="17802785"/>
                <a:ext cx="83655" cy="214169"/>
              </a:xfrm>
              <a:custGeom>
                <a:avLst/>
                <a:gdLst>
                  <a:gd name="T0" fmla="*/ 11 w 11"/>
                  <a:gd name="T1" fmla="*/ 1 h 28"/>
                  <a:gd name="T2" fmla="*/ 9 w 11"/>
                  <a:gd name="T3" fmla="*/ 27 h 28"/>
                  <a:gd name="T4" fmla="*/ 8 w 11"/>
                  <a:gd name="T5" fmla="*/ 28 h 28"/>
                  <a:gd name="T6" fmla="*/ 0 w 11"/>
                  <a:gd name="T7" fmla="*/ 13 h 28"/>
                  <a:gd name="T8" fmla="*/ 5 w 11"/>
                  <a:gd name="T9" fmla="*/ 3 h 28"/>
                  <a:gd name="T10" fmla="*/ 11 w 11"/>
                  <a:gd name="T11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28">
                    <a:moveTo>
                      <a:pt x="11" y="1"/>
                    </a:moveTo>
                    <a:cubicBezTo>
                      <a:pt x="11" y="10"/>
                      <a:pt x="10" y="19"/>
                      <a:pt x="9" y="27"/>
                    </a:cubicBezTo>
                    <a:cubicBezTo>
                      <a:pt x="9" y="28"/>
                      <a:pt x="9" y="28"/>
                      <a:pt x="8" y="28"/>
                    </a:cubicBezTo>
                    <a:cubicBezTo>
                      <a:pt x="5" y="23"/>
                      <a:pt x="2" y="18"/>
                      <a:pt x="0" y="13"/>
                    </a:cubicBezTo>
                    <a:cubicBezTo>
                      <a:pt x="2" y="9"/>
                      <a:pt x="3" y="6"/>
                      <a:pt x="5" y="3"/>
                    </a:cubicBezTo>
                    <a:cubicBezTo>
                      <a:pt x="6" y="1"/>
                      <a:pt x="8" y="0"/>
                      <a:pt x="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912"/>
              <p:cNvSpPr>
                <a:spLocks/>
              </p:cNvSpPr>
              <p:nvPr/>
            </p:nvSpPr>
            <p:spPr bwMode="auto">
              <a:xfrm>
                <a:off x="16918693" y="20180400"/>
                <a:ext cx="152251" cy="220862"/>
              </a:xfrm>
              <a:custGeom>
                <a:avLst/>
                <a:gdLst>
                  <a:gd name="T0" fmla="*/ 19 w 20"/>
                  <a:gd name="T1" fmla="*/ 29 h 29"/>
                  <a:gd name="T2" fmla="*/ 1 w 20"/>
                  <a:gd name="T3" fmla="*/ 15 h 29"/>
                  <a:gd name="T4" fmla="*/ 0 w 20"/>
                  <a:gd name="T5" fmla="*/ 11 h 29"/>
                  <a:gd name="T6" fmla="*/ 3 w 20"/>
                  <a:gd name="T7" fmla="*/ 0 h 29"/>
                  <a:gd name="T8" fmla="*/ 20 w 20"/>
                  <a:gd name="T9" fmla="*/ 29 h 29"/>
                  <a:gd name="T10" fmla="*/ 19 w 20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">
                    <a:moveTo>
                      <a:pt x="19" y="29"/>
                    </a:moveTo>
                    <a:cubicBezTo>
                      <a:pt x="13" y="25"/>
                      <a:pt x="7" y="20"/>
                      <a:pt x="1" y="15"/>
                    </a:cubicBezTo>
                    <a:cubicBezTo>
                      <a:pt x="0" y="14"/>
                      <a:pt x="0" y="13"/>
                      <a:pt x="0" y="11"/>
                    </a:cubicBezTo>
                    <a:cubicBezTo>
                      <a:pt x="1" y="8"/>
                      <a:pt x="2" y="4"/>
                      <a:pt x="3" y="0"/>
                    </a:cubicBezTo>
                    <a:cubicBezTo>
                      <a:pt x="9" y="10"/>
                      <a:pt x="14" y="1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913"/>
              <p:cNvSpPr>
                <a:spLocks/>
              </p:cNvSpPr>
              <p:nvPr/>
            </p:nvSpPr>
            <p:spPr bwMode="auto">
              <a:xfrm>
                <a:off x="18795903" y="17444721"/>
                <a:ext cx="152251" cy="113778"/>
              </a:xfrm>
              <a:custGeom>
                <a:avLst/>
                <a:gdLst>
                  <a:gd name="T0" fmla="*/ 1 w 20"/>
                  <a:gd name="T1" fmla="*/ 0 h 15"/>
                  <a:gd name="T2" fmla="*/ 20 w 20"/>
                  <a:gd name="T3" fmla="*/ 6 h 15"/>
                  <a:gd name="T4" fmla="*/ 14 w 20"/>
                  <a:gd name="T5" fmla="*/ 14 h 15"/>
                  <a:gd name="T6" fmla="*/ 11 w 20"/>
                  <a:gd name="T7" fmla="*/ 15 h 15"/>
                  <a:gd name="T8" fmla="*/ 7 w 20"/>
                  <a:gd name="T9" fmla="*/ 14 h 15"/>
                  <a:gd name="T10" fmla="*/ 3 w 20"/>
                  <a:gd name="T11" fmla="*/ 10 h 15"/>
                  <a:gd name="T12" fmla="*/ 0 w 20"/>
                  <a:gd name="T13" fmla="*/ 1 h 15"/>
                  <a:gd name="T14" fmla="*/ 1 w 20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5">
                    <a:moveTo>
                      <a:pt x="1" y="0"/>
                    </a:moveTo>
                    <a:cubicBezTo>
                      <a:pt x="8" y="2"/>
                      <a:pt x="14" y="4"/>
                      <a:pt x="20" y="6"/>
                    </a:cubicBezTo>
                    <a:cubicBezTo>
                      <a:pt x="19" y="10"/>
                      <a:pt x="16" y="12"/>
                      <a:pt x="14" y="14"/>
                    </a:cubicBezTo>
                    <a:cubicBezTo>
                      <a:pt x="13" y="15"/>
                      <a:pt x="12" y="15"/>
                      <a:pt x="11" y="15"/>
                    </a:cubicBezTo>
                    <a:cubicBezTo>
                      <a:pt x="10" y="15"/>
                      <a:pt x="8" y="14"/>
                      <a:pt x="7" y="14"/>
                    </a:cubicBezTo>
                    <a:cubicBezTo>
                      <a:pt x="5" y="14"/>
                      <a:pt x="4" y="12"/>
                      <a:pt x="3" y="10"/>
                    </a:cubicBezTo>
                    <a:cubicBezTo>
                      <a:pt x="2" y="7"/>
                      <a:pt x="1" y="4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914"/>
              <p:cNvSpPr>
                <a:spLocks/>
              </p:cNvSpPr>
              <p:nvPr/>
            </p:nvSpPr>
            <p:spPr bwMode="auto">
              <a:xfrm>
                <a:off x="17726797" y="17588616"/>
                <a:ext cx="98712" cy="184052"/>
              </a:xfrm>
              <a:custGeom>
                <a:avLst/>
                <a:gdLst>
                  <a:gd name="T0" fmla="*/ 13 w 13"/>
                  <a:gd name="T1" fmla="*/ 0 h 24"/>
                  <a:gd name="T2" fmla="*/ 13 w 13"/>
                  <a:gd name="T3" fmla="*/ 2 h 24"/>
                  <a:gd name="T4" fmla="*/ 12 w 13"/>
                  <a:gd name="T5" fmla="*/ 17 h 24"/>
                  <a:gd name="T6" fmla="*/ 4 w 13"/>
                  <a:gd name="T7" fmla="*/ 24 h 24"/>
                  <a:gd name="T8" fmla="*/ 0 w 13"/>
                  <a:gd name="T9" fmla="*/ 17 h 24"/>
                  <a:gd name="T10" fmla="*/ 12 w 13"/>
                  <a:gd name="T11" fmla="*/ 0 h 24"/>
                  <a:gd name="T12" fmla="*/ 13 w 13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24">
                    <a:moveTo>
                      <a:pt x="13" y="0"/>
                    </a:moveTo>
                    <a:cubicBezTo>
                      <a:pt x="13" y="1"/>
                      <a:pt x="13" y="2"/>
                      <a:pt x="13" y="2"/>
                    </a:cubicBezTo>
                    <a:cubicBezTo>
                      <a:pt x="13" y="7"/>
                      <a:pt x="12" y="12"/>
                      <a:pt x="12" y="17"/>
                    </a:cubicBezTo>
                    <a:cubicBezTo>
                      <a:pt x="12" y="23"/>
                      <a:pt x="11" y="23"/>
                      <a:pt x="4" y="24"/>
                    </a:cubicBezTo>
                    <a:cubicBezTo>
                      <a:pt x="3" y="22"/>
                      <a:pt x="2" y="20"/>
                      <a:pt x="0" y="17"/>
                    </a:cubicBezTo>
                    <a:cubicBezTo>
                      <a:pt x="4" y="12"/>
                      <a:pt x="8" y="6"/>
                      <a:pt x="12" y="0"/>
                    </a:cubicBezTo>
                    <a:cubicBezTo>
                      <a:pt x="12" y="0"/>
                      <a:pt x="12" y="0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915"/>
              <p:cNvSpPr>
                <a:spLocks/>
              </p:cNvSpPr>
              <p:nvPr/>
            </p:nvSpPr>
            <p:spPr bwMode="auto">
              <a:xfrm>
                <a:off x="21412620" y="18306418"/>
                <a:ext cx="312868" cy="152261"/>
              </a:xfrm>
              <a:custGeom>
                <a:avLst/>
                <a:gdLst>
                  <a:gd name="T0" fmla="*/ 0 w 41"/>
                  <a:gd name="T1" fmla="*/ 4 h 20"/>
                  <a:gd name="T2" fmla="*/ 6 w 41"/>
                  <a:gd name="T3" fmla="*/ 2 h 20"/>
                  <a:gd name="T4" fmla="*/ 31 w 41"/>
                  <a:gd name="T5" fmla="*/ 13 h 20"/>
                  <a:gd name="T6" fmla="*/ 38 w 41"/>
                  <a:gd name="T7" fmla="*/ 16 h 20"/>
                  <a:gd name="T8" fmla="*/ 41 w 41"/>
                  <a:gd name="T9" fmla="*/ 18 h 20"/>
                  <a:gd name="T10" fmla="*/ 41 w 41"/>
                  <a:gd name="T11" fmla="*/ 19 h 20"/>
                  <a:gd name="T12" fmla="*/ 38 w 41"/>
                  <a:gd name="T13" fmla="*/ 19 h 20"/>
                  <a:gd name="T14" fmla="*/ 1 w 41"/>
                  <a:gd name="T15" fmla="*/ 5 h 20"/>
                  <a:gd name="T16" fmla="*/ 0 w 4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20">
                    <a:moveTo>
                      <a:pt x="0" y="4"/>
                    </a:moveTo>
                    <a:cubicBezTo>
                      <a:pt x="2" y="0"/>
                      <a:pt x="3" y="0"/>
                      <a:pt x="6" y="2"/>
                    </a:cubicBezTo>
                    <a:cubicBezTo>
                      <a:pt x="15" y="6"/>
                      <a:pt x="23" y="9"/>
                      <a:pt x="31" y="13"/>
                    </a:cubicBezTo>
                    <a:cubicBezTo>
                      <a:pt x="33" y="14"/>
                      <a:pt x="36" y="15"/>
                      <a:pt x="38" y="16"/>
                    </a:cubicBezTo>
                    <a:cubicBezTo>
                      <a:pt x="39" y="16"/>
                      <a:pt x="40" y="17"/>
                      <a:pt x="41" y="18"/>
                    </a:cubicBezTo>
                    <a:cubicBezTo>
                      <a:pt x="41" y="18"/>
                      <a:pt x="41" y="19"/>
                      <a:pt x="41" y="19"/>
                    </a:cubicBezTo>
                    <a:cubicBezTo>
                      <a:pt x="40" y="19"/>
                      <a:pt x="39" y="20"/>
                      <a:pt x="38" y="19"/>
                    </a:cubicBezTo>
                    <a:cubicBezTo>
                      <a:pt x="25" y="14"/>
                      <a:pt x="13" y="9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916"/>
              <p:cNvSpPr>
                <a:spLocks/>
              </p:cNvSpPr>
              <p:nvPr/>
            </p:nvSpPr>
            <p:spPr bwMode="auto">
              <a:xfrm>
                <a:off x="18886250" y="15828411"/>
                <a:ext cx="329599" cy="304522"/>
              </a:xfrm>
              <a:custGeom>
                <a:avLst/>
                <a:gdLst>
                  <a:gd name="T0" fmla="*/ 43 w 43"/>
                  <a:gd name="T1" fmla="*/ 3 h 40"/>
                  <a:gd name="T2" fmla="*/ 1 w 43"/>
                  <a:gd name="T3" fmla="*/ 40 h 40"/>
                  <a:gd name="T4" fmla="*/ 0 w 43"/>
                  <a:gd name="T5" fmla="*/ 40 h 40"/>
                  <a:gd name="T6" fmla="*/ 1 w 43"/>
                  <a:gd name="T7" fmla="*/ 38 h 40"/>
                  <a:gd name="T8" fmla="*/ 36 w 43"/>
                  <a:gd name="T9" fmla="*/ 3 h 40"/>
                  <a:gd name="T10" fmla="*/ 43 w 43"/>
                  <a:gd name="T11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40">
                    <a:moveTo>
                      <a:pt x="43" y="3"/>
                    </a:moveTo>
                    <a:cubicBezTo>
                      <a:pt x="28" y="16"/>
                      <a:pt x="15" y="28"/>
                      <a:pt x="1" y="40"/>
                    </a:cubicBezTo>
                    <a:cubicBezTo>
                      <a:pt x="1" y="40"/>
                      <a:pt x="0" y="40"/>
                      <a:pt x="0" y="40"/>
                    </a:cubicBezTo>
                    <a:cubicBezTo>
                      <a:pt x="1" y="39"/>
                      <a:pt x="1" y="39"/>
                      <a:pt x="1" y="38"/>
                    </a:cubicBezTo>
                    <a:cubicBezTo>
                      <a:pt x="13" y="27"/>
                      <a:pt x="24" y="15"/>
                      <a:pt x="36" y="3"/>
                    </a:cubicBezTo>
                    <a:cubicBezTo>
                      <a:pt x="38" y="0"/>
                      <a:pt x="38" y="0"/>
                      <a:pt x="4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917"/>
              <p:cNvSpPr>
                <a:spLocks/>
              </p:cNvSpPr>
              <p:nvPr/>
            </p:nvSpPr>
            <p:spPr bwMode="auto">
              <a:xfrm>
                <a:off x="18230398" y="18664482"/>
                <a:ext cx="145559" cy="167320"/>
              </a:xfrm>
              <a:custGeom>
                <a:avLst/>
                <a:gdLst>
                  <a:gd name="T0" fmla="*/ 19 w 19"/>
                  <a:gd name="T1" fmla="*/ 1 h 22"/>
                  <a:gd name="T2" fmla="*/ 12 w 19"/>
                  <a:gd name="T3" fmla="*/ 18 h 22"/>
                  <a:gd name="T4" fmla="*/ 3 w 19"/>
                  <a:gd name="T5" fmla="*/ 20 h 22"/>
                  <a:gd name="T6" fmla="*/ 2 w 19"/>
                  <a:gd name="T7" fmla="*/ 14 h 22"/>
                  <a:gd name="T8" fmla="*/ 18 w 19"/>
                  <a:gd name="T9" fmla="*/ 0 h 22"/>
                  <a:gd name="T10" fmla="*/ 19 w 19"/>
                  <a:gd name="T11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2">
                    <a:moveTo>
                      <a:pt x="19" y="1"/>
                    </a:moveTo>
                    <a:cubicBezTo>
                      <a:pt x="17" y="7"/>
                      <a:pt x="14" y="12"/>
                      <a:pt x="12" y="18"/>
                    </a:cubicBezTo>
                    <a:cubicBezTo>
                      <a:pt x="11" y="21"/>
                      <a:pt x="5" y="22"/>
                      <a:pt x="3" y="20"/>
                    </a:cubicBezTo>
                    <a:cubicBezTo>
                      <a:pt x="1" y="19"/>
                      <a:pt x="0" y="16"/>
                      <a:pt x="2" y="14"/>
                    </a:cubicBezTo>
                    <a:cubicBezTo>
                      <a:pt x="7" y="9"/>
                      <a:pt x="12" y="5"/>
                      <a:pt x="18" y="0"/>
                    </a:cubicBezTo>
                    <a:cubicBezTo>
                      <a:pt x="18" y="1"/>
                      <a:pt x="19" y="1"/>
                      <a:pt x="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918"/>
              <p:cNvSpPr>
                <a:spLocks/>
              </p:cNvSpPr>
              <p:nvPr/>
            </p:nvSpPr>
            <p:spPr bwMode="auto">
              <a:xfrm>
                <a:off x="24106299" y="17116774"/>
                <a:ext cx="152251" cy="113778"/>
              </a:xfrm>
              <a:custGeom>
                <a:avLst/>
                <a:gdLst>
                  <a:gd name="T0" fmla="*/ 0 w 20"/>
                  <a:gd name="T1" fmla="*/ 6 h 15"/>
                  <a:gd name="T2" fmla="*/ 13 w 20"/>
                  <a:gd name="T3" fmla="*/ 0 h 15"/>
                  <a:gd name="T4" fmla="*/ 19 w 20"/>
                  <a:gd name="T5" fmla="*/ 12 h 15"/>
                  <a:gd name="T6" fmla="*/ 18 w 20"/>
                  <a:gd name="T7" fmla="*/ 15 h 15"/>
                  <a:gd name="T8" fmla="*/ 15 w 20"/>
                  <a:gd name="T9" fmla="*/ 15 h 15"/>
                  <a:gd name="T10" fmla="*/ 0 w 20"/>
                  <a:gd name="T11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5">
                    <a:moveTo>
                      <a:pt x="0" y="6"/>
                    </a:moveTo>
                    <a:cubicBezTo>
                      <a:pt x="5" y="4"/>
                      <a:pt x="9" y="2"/>
                      <a:pt x="13" y="0"/>
                    </a:cubicBezTo>
                    <a:cubicBezTo>
                      <a:pt x="16" y="4"/>
                      <a:pt x="18" y="8"/>
                      <a:pt x="19" y="12"/>
                    </a:cubicBezTo>
                    <a:cubicBezTo>
                      <a:pt x="20" y="13"/>
                      <a:pt x="19" y="14"/>
                      <a:pt x="18" y="15"/>
                    </a:cubicBezTo>
                    <a:cubicBezTo>
                      <a:pt x="18" y="15"/>
                      <a:pt x="16" y="15"/>
                      <a:pt x="15" y="15"/>
                    </a:cubicBezTo>
                    <a:cubicBezTo>
                      <a:pt x="10" y="12"/>
                      <a:pt x="6" y="10"/>
                      <a:pt x="0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919"/>
              <p:cNvSpPr>
                <a:spLocks/>
              </p:cNvSpPr>
              <p:nvPr/>
            </p:nvSpPr>
            <p:spPr bwMode="auto">
              <a:xfrm>
                <a:off x="19451755" y="15622607"/>
                <a:ext cx="160617" cy="98719"/>
              </a:xfrm>
              <a:custGeom>
                <a:avLst/>
                <a:gdLst>
                  <a:gd name="T0" fmla="*/ 21 w 21"/>
                  <a:gd name="T1" fmla="*/ 13 h 13"/>
                  <a:gd name="T2" fmla="*/ 0 w 21"/>
                  <a:gd name="T3" fmla="*/ 8 h 13"/>
                  <a:gd name="T4" fmla="*/ 8 w 21"/>
                  <a:gd name="T5" fmla="*/ 1 h 13"/>
                  <a:gd name="T6" fmla="*/ 8 w 21"/>
                  <a:gd name="T7" fmla="*/ 1 h 13"/>
                  <a:gd name="T8" fmla="*/ 19 w 21"/>
                  <a:gd name="T9" fmla="*/ 6 h 13"/>
                  <a:gd name="T10" fmla="*/ 21 w 21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13">
                    <a:moveTo>
                      <a:pt x="21" y="13"/>
                    </a:moveTo>
                    <a:cubicBezTo>
                      <a:pt x="13" y="12"/>
                      <a:pt x="7" y="10"/>
                      <a:pt x="0" y="8"/>
                    </a:cubicBezTo>
                    <a:cubicBezTo>
                      <a:pt x="3" y="6"/>
                      <a:pt x="5" y="3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9" y="4"/>
                      <a:pt x="19" y="6"/>
                    </a:cubicBezTo>
                    <a:cubicBezTo>
                      <a:pt x="20" y="8"/>
                      <a:pt x="20" y="10"/>
                      <a:pt x="2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920"/>
              <p:cNvSpPr>
                <a:spLocks/>
              </p:cNvSpPr>
              <p:nvPr/>
            </p:nvSpPr>
            <p:spPr bwMode="auto">
              <a:xfrm>
                <a:off x="18467977" y="15035314"/>
                <a:ext cx="349676" cy="214169"/>
              </a:xfrm>
              <a:custGeom>
                <a:avLst/>
                <a:gdLst>
                  <a:gd name="T0" fmla="*/ 46 w 46"/>
                  <a:gd name="T1" fmla="*/ 0 h 28"/>
                  <a:gd name="T2" fmla="*/ 0 w 46"/>
                  <a:gd name="T3" fmla="*/ 28 h 28"/>
                  <a:gd name="T4" fmla="*/ 46 w 46"/>
                  <a:gd name="T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8">
                    <a:moveTo>
                      <a:pt x="46" y="0"/>
                    </a:moveTo>
                    <a:cubicBezTo>
                      <a:pt x="34" y="14"/>
                      <a:pt x="17" y="21"/>
                      <a:pt x="0" y="28"/>
                    </a:cubicBezTo>
                    <a:cubicBezTo>
                      <a:pt x="15" y="19"/>
                      <a:pt x="31" y="9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921"/>
              <p:cNvSpPr>
                <a:spLocks/>
              </p:cNvSpPr>
              <p:nvPr/>
            </p:nvSpPr>
            <p:spPr bwMode="auto">
              <a:xfrm>
                <a:off x="22237454" y="22596499"/>
                <a:ext cx="128828" cy="92026"/>
              </a:xfrm>
              <a:custGeom>
                <a:avLst/>
                <a:gdLst>
                  <a:gd name="T0" fmla="*/ 2 w 17"/>
                  <a:gd name="T1" fmla="*/ 12 h 12"/>
                  <a:gd name="T2" fmla="*/ 0 w 17"/>
                  <a:gd name="T3" fmla="*/ 1 h 12"/>
                  <a:gd name="T4" fmla="*/ 15 w 17"/>
                  <a:gd name="T5" fmla="*/ 2 h 12"/>
                  <a:gd name="T6" fmla="*/ 17 w 17"/>
                  <a:gd name="T7" fmla="*/ 4 h 12"/>
                  <a:gd name="T8" fmla="*/ 15 w 17"/>
                  <a:gd name="T9" fmla="*/ 6 h 12"/>
                  <a:gd name="T10" fmla="*/ 2 w 17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2">
                    <a:moveTo>
                      <a:pt x="2" y="12"/>
                    </a:moveTo>
                    <a:cubicBezTo>
                      <a:pt x="0" y="8"/>
                      <a:pt x="0" y="4"/>
                      <a:pt x="0" y="1"/>
                    </a:cubicBezTo>
                    <a:cubicBezTo>
                      <a:pt x="5" y="0"/>
                      <a:pt x="10" y="1"/>
                      <a:pt x="15" y="2"/>
                    </a:cubicBezTo>
                    <a:cubicBezTo>
                      <a:pt x="16" y="2"/>
                      <a:pt x="17" y="4"/>
                      <a:pt x="17" y="4"/>
                    </a:cubicBezTo>
                    <a:cubicBezTo>
                      <a:pt x="17" y="5"/>
                      <a:pt x="16" y="6"/>
                      <a:pt x="15" y="6"/>
                    </a:cubicBezTo>
                    <a:cubicBezTo>
                      <a:pt x="11" y="8"/>
                      <a:pt x="7" y="10"/>
                      <a:pt x="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922"/>
              <p:cNvSpPr>
                <a:spLocks/>
              </p:cNvSpPr>
              <p:nvPr/>
            </p:nvSpPr>
            <p:spPr bwMode="auto">
              <a:xfrm>
                <a:off x="19436698" y="22832420"/>
                <a:ext cx="404888" cy="168993"/>
              </a:xfrm>
              <a:custGeom>
                <a:avLst/>
                <a:gdLst>
                  <a:gd name="T0" fmla="*/ 52 w 53"/>
                  <a:gd name="T1" fmla="*/ 22 h 22"/>
                  <a:gd name="T2" fmla="*/ 0 w 53"/>
                  <a:gd name="T3" fmla="*/ 3 h 22"/>
                  <a:gd name="T4" fmla="*/ 4 w 53"/>
                  <a:gd name="T5" fmla="*/ 0 h 22"/>
                  <a:gd name="T6" fmla="*/ 7 w 53"/>
                  <a:gd name="T7" fmla="*/ 2 h 22"/>
                  <a:gd name="T8" fmla="*/ 51 w 53"/>
                  <a:gd name="T9" fmla="*/ 20 h 22"/>
                  <a:gd name="T10" fmla="*/ 53 w 53"/>
                  <a:gd name="T11" fmla="*/ 21 h 22"/>
                  <a:gd name="T12" fmla="*/ 52 w 53"/>
                  <a:gd name="T13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2">
                    <a:moveTo>
                      <a:pt x="52" y="22"/>
                    </a:moveTo>
                    <a:cubicBezTo>
                      <a:pt x="35" y="15"/>
                      <a:pt x="18" y="9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5" y="1"/>
                      <a:pt x="6" y="1"/>
                      <a:pt x="7" y="2"/>
                    </a:cubicBezTo>
                    <a:cubicBezTo>
                      <a:pt x="22" y="8"/>
                      <a:pt x="37" y="14"/>
                      <a:pt x="51" y="20"/>
                    </a:cubicBezTo>
                    <a:cubicBezTo>
                      <a:pt x="52" y="20"/>
                      <a:pt x="52" y="21"/>
                      <a:pt x="53" y="21"/>
                    </a:cubicBezTo>
                    <a:cubicBezTo>
                      <a:pt x="53" y="21"/>
                      <a:pt x="52" y="21"/>
                      <a:pt x="52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923"/>
              <p:cNvSpPr>
                <a:spLocks/>
              </p:cNvSpPr>
              <p:nvPr/>
            </p:nvSpPr>
            <p:spPr bwMode="auto">
              <a:xfrm>
                <a:off x="17223196" y="21393469"/>
                <a:ext cx="229214" cy="311215"/>
              </a:xfrm>
              <a:custGeom>
                <a:avLst/>
                <a:gdLst>
                  <a:gd name="T0" fmla="*/ 0 w 30"/>
                  <a:gd name="T1" fmla="*/ 0 h 41"/>
                  <a:gd name="T2" fmla="*/ 7 w 30"/>
                  <a:gd name="T3" fmla="*/ 8 h 41"/>
                  <a:gd name="T4" fmla="*/ 21 w 30"/>
                  <a:gd name="T5" fmla="*/ 24 h 41"/>
                  <a:gd name="T6" fmla="*/ 30 w 30"/>
                  <a:gd name="T7" fmla="*/ 41 h 41"/>
                  <a:gd name="T8" fmla="*/ 0 w 3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1">
                    <a:moveTo>
                      <a:pt x="0" y="0"/>
                    </a:moveTo>
                    <a:cubicBezTo>
                      <a:pt x="2" y="2"/>
                      <a:pt x="5" y="5"/>
                      <a:pt x="7" y="8"/>
                    </a:cubicBezTo>
                    <a:cubicBezTo>
                      <a:pt x="12" y="14"/>
                      <a:pt x="16" y="19"/>
                      <a:pt x="21" y="24"/>
                    </a:cubicBezTo>
                    <a:cubicBezTo>
                      <a:pt x="25" y="29"/>
                      <a:pt x="27" y="35"/>
                      <a:pt x="30" y="41"/>
                    </a:cubicBezTo>
                    <a:cubicBezTo>
                      <a:pt x="27" y="40"/>
                      <a:pt x="8" y="1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924"/>
              <p:cNvSpPr>
                <a:spLocks/>
              </p:cNvSpPr>
              <p:nvPr/>
            </p:nvSpPr>
            <p:spPr bwMode="auto">
              <a:xfrm>
                <a:off x="19496929" y="14662191"/>
                <a:ext cx="413254" cy="98719"/>
              </a:xfrm>
              <a:custGeom>
                <a:avLst/>
                <a:gdLst>
                  <a:gd name="T0" fmla="*/ 0 w 54"/>
                  <a:gd name="T1" fmla="*/ 11 h 13"/>
                  <a:gd name="T2" fmla="*/ 54 w 54"/>
                  <a:gd name="T3" fmla="*/ 0 h 13"/>
                  <a:gd name="T4" fmla="*/ 54 w 54"/>
                  <a:gd name="T5" fmla="*/ 0 h 13"/>
                  <a:gd name="T6" fmla="*/ 53 w 54"/>
                  <a:gd name="T7" fmla="*/ 1 h 13"/>
                  <a:gd name="T8" fmla="*/ 14 w 54"/>
                  <a:gd name="T9" fmla="*/ 12 h 13"/>
                  <a:gd name="T10" fmla="*/ 0 w 54"/>
                  <a:gd name="T11" fmla="*/ 12 h 13"/>
                  <a:gd name="T12" fmla="*/ 0 w 54"/>
                  <a:gd name="T1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3">
                    <a:moveTo>
                      <a:pt x="0" y="11"/>
                    </a:moveTo>
                    <a:cubicBezTo>
                      <a:pt x="18" y="7"/>
                      <a:pt x="36" y="3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1"/>
                      <a:pt x="53" y="1"/>
                    </a:cubicBezTo>
                    <a:cubicBezTo>
                      <a:pt x="40" y="4"/>
                      <a:pt x="27" y="8"/>
                      <a:pt x="14" y="12"/>
                    </a:cubicBezTo>
                    <a:cubicBezTo>
                      <a:pt x="9" y="13"/>
                      <a:pt x="5" y="13"/>
                      <a:pt x="0" y="12"/>
                    </a:cubicBezTo>
                    <a:cubicBezTo>
                      <a:pt x="0" y="12"/>
                      <a:pt x="0" y="12"/>
                      <a:pt x="0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925"/>
              <p:cNvSpPr>
                <a:spLocks/>
              </p:cNvSpPr>
              <p:nvPr/>
            </p:nvSpPr>
            <p:spPr bwMode="auto">
              <a:xfrm>
                <a:off x="16681114" y="19768794"/>
                <a:ext cx="53539" cy="244287"/>
              </a:xfrm>
              <a:custGeom>
                <a:avLst/>
                <a:gdLst>
                  <a:gd name="T0" fmla="*/ 7 w 7"/>
                  <a:gd name="T1" fmla="*/ 32 h 32"/>
                  <a:gd name="T2" fmla="*/ 1 w 7"/>
                  <a:gd name="T3" fmla="*/ 0 h 32"/>
                  <a:gd name="T4" fmla="*/ 6 w 7"/>
                  <a:gd name="T5" fmla="*/ 9 h 32"/>
                  <a:gd name="T6" fmla="*/ 7 w 7"/>
                  <a:gd name="T7" fmla="*/ 30 h 32"/>
                  <a:gd name="T8" fmla="*/ 7 w 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2">
                    <a:moveTo>
                      <a:pt x="7" y="32"/>
                    </a:moveTo>
                    <a:cubicBezTo>
                      <a:pt x="0" y="22"/>
                      <a:pt x="1" y="11"/>
                      <a:pt x="1" y="0"/>
                    </a:cubicBezTo>
                    <a:cubicBezTo>
                      <a:pt x="4" y="2"/>
                      <a:pt x="6" y="5"/>
                      <a:pt x="6" y="9"/>
                    </a:cubicBezTo>
                    <a:cubicBezTo>
                      <a:pt x="7" y="16"/>
                      <a:pt x="7" y="23"/>
                      <a:pt x="7" y="30"/>
                    </a:cubicBezTo>
                    <a:cubicBezTo>
                      <a:pt x="7" y="30"/>
                      <a:pt x="7" y="31"/>
                      <a:pt x="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926"/>
              <p:cNvSpPr>
                <a:spLocks/>
              </p:cNvSpPr>
              <p:nvPr/>
            </p:nvSpPr>
            <p:spPr bwMode="auto">
              <a:xfrm>
                <a:off x="18016242" y="20180400"/>
                <a:ext cx="85328" cy="190745"/>
              </a:xfrm>
              <a:custGeom>
                <a:avLst/>
                <a:gdLst>
                  <a:gd name="T0" fmla="*/ 1 w 11"/>
                  <a:gd name="T1" fmla="*/ 0 h 25"/>
                  <a:gd name="T2" fmla="*/ 8 w 11"/>
                  <a:gd name="T3" fmla="*/ 8 h 25"/>
                  <a:gd name="T4" fmla="*/ 9 w 11"/>
                  <a:gd name="T5" fmla="*/ 14 h 25"/>
                  <a:gd name="T6" fmla="*/ 8 w 11"/>
                  <a:gd name="T7" fmla="*/ 21 h 25"/>
                  <a:gd name="T8" fmla="*/ 6 w 11"/>
                  <a:gd name="T9" fmla="*/ 25 h 25"/>
                  <a:gd name="T10" fmla="*/ 3 w 11"/>
                  <a:gd name="T11" fmla="*/ 17 h 25"/>
                  <a:gd name="T12" fmla="*/ 1 w 11"/>
                  <a:gd name="T13" fmla="*/ 8 h 25"/>
                  <a:gd name="T14" fmla="*/ 0 w 11"/>
                  <a:gd name="T15" fmla="*/ 0 h 25"/>
                  <a:gd name="T16" fmla="*/ 1 w 11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5">
                    <a:moveTo>
                      <a:pt x="1" y="0"/>
                    </a:moveTo>
                    <a:cubicBezTo>
                      <a:pt x="3" y="2"/>
                      <a:pt x="6" y="5"/>
                      <a:pt x="8" y="8"/>
                    </a:cubicBezTo>
                    <a:cubicBezTo>
                      <a:pt x="10" y="10"/>
                      <a:pt x="11" y="11"/>
                      <a:pt x="9" y="14"/>
                    </a:cubicBezTo>
                    <a:cubicBezTo>
                      <a:pt x="9" y="16"/>
                      <a:pt x="8" y="19"/>
                      <a:pt x="8" y="21"/>
                    </a:cubicBezTo>
                    <a:cubicBezTo>
                      <a:pt x="8" y="22"/>
                      <a:pt x="8" y="24"/>
                      <a:pt x="6" y="25"/>
                    </a:cubicBezTo>
                    <a:cubicBezTo>
                      <a:pt x="4" y="23"/>
                      <a:pt x="4" y="20"/>
                      <a:pt x="3" y="17"/>
                    </a:cubicBezTo>
                    <a:cubicBezTo>
                      <a:pt x="2" y="14"/>
                      <a:pt x="2" y="11"/>
                      <a:pt x="1" y="8"/>
                    </a:cubicBezTo>
                    <a:cubicBezTo>
                      <a:pt x="1" y="5"/>
                      <a:pt x="0" y="2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927"/>
              <p:cNvSpPr>
                <a:spLocks/>
              </p:cNvSpPr>
              <p:nvPr/>
            </p:nvSpPr>
            <p:spPr bwMode="auto">
              <a:xfrm>
                <a:off x="19100406" y="22832420"/>
                <a:ext cx="137194" cy="122144"/>
              </a:xfrm>
              <a:custGeom>
                <a:avLst/>
                <a:gdLst>
                  <a:gd name="T0" fmla="*/ 18 w 18"/>
                  <a:gd name="T1" fmla="*/ 3 h 16"/>
                  <a:gd name="T2" fmla="*/ 8 w 18"/>
                  <a:gd name="T3" fmla="*/ 14 h 16"/>
                  <a:gd name="T4" fmla="*/ 4 w 18"/>
                  <a:gd name="T5" fmla="*/ 15 h 16"/>
                  <a:gd name="T6" fmla="*/ 0 w 18"/>
                  <a:gd name="T7" fmla="*/ 13 h 16"/>
                  <a:gd name="T8" fmla="*/ 0 w 18"/>
                  <a:gd name="T9" fmla="*/ 12 h 16"/>
                  <a:gd name="T10" fmla="*/ 12 w 18"/>
                  <a:gd name="T11" fmla="*/ 2 h 16"/>
                  <a:gd name="T12" fmla="*/ 18 w 18"/>
                  <a:gd name="T13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8" y="3"/>
                    </a:moveTo>
                    <a:cubicBezTo>
                      <a:pt x="14" y="7"/>
                      <a:pt x="11" y="10"/>
                      <a:pt x="8" y="14"/>
                    </a:cubicBezTo>
                    <a:cubicBezTo>
                      <a:pt x="7" y="15"/>
                      <a:pt x="6" y="16"/>
                      <a:pt x="4" y="15"/>
                    </a:cubicBezTo>
                    <a:cubicBezTo>
                      <a:pt x="3" y="14"/>
                      <a:pt x="1" y="14"/>
                      <a:pt x="0" y="1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9"/>
                      <a:pt x="9" y="6"/>
                      <a:pt x="12" y="2"/>
                    </a:cubicBezTo>
                    <a:cubicBezTo>
                      <a:pt x="14" y="0"/>
                      <a:pt x="16" y="1"/>
                      <a:pt x="1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928"/>
              <p:cNvSpPr>
                <a:spLocks/>
              </p:cNvSpPr>
              <p:nvPr/>
            </p:nvSpPr>
            <p:spPr bwMode="auto">
              <a:xfrm>
                <a:off x="18939789" y="14914844"/>
                <a:ext cx="175675" cy="105412"/>
              </a:xfrm>
              <a:custGeom>
                <a:avLst/>
                <a:gdLst>
                  <a:gd name="T0" fmla="*/ 23 w 23"/>
                  <a:gd name="T1" fmla="*/ 3 h 14"/>
                  <a:gd name="T2" fmla="*/ 1 w 23"/>
                  <a:gd name="T3" fmla="*/ 14 h 14"/>
                  <a:gd name="T4" fmla="*/ 0 w 23"/>
                  <a:gd name="T5" fmla="*/ 13 h 14"/>
                  <a:gd name="T6" fmla="*/ 17 w 23"/>
                  <a:gd name="T7" fmla="*/ 0 h 14"/>
                  <a:gd name="T8" fmla="*/ 23 w 23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4">
                    <a:moveTo>
                      <a:pt x="23" y="3"/>
                    </a:moveTo>
                    <a:cubicBezTo>
                      <a:pt x="15" y="7"/>
                      <a:pt x="8" y="11"/>
                      <a:pt x="1" y="14"/>
                    </a:cubicBezTo>
                    <a:cubicBezTo>
                      <a:pt x="1" y="14"/>
                      <a:pt x="0" y="13"/>
                      <a:pt x="0" y="13"/>
                    </a:cubicBezTo>
                    <a:cubicBezTo>
                      <a:pt x="6" y="9"/>
                      <a:pt x="11" y="4"/>
                      <a:pt x="17" y="0"/>
                    </a:cubicBezTo>
                    <a:cubicBezTo>
                      <a:pt x="19" y="1"/>
                      <a:pt x="20" y="2"/>
                      <a:pt x="23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929"/>
              <p:cNvSpPr>
                <a:spLocks/>
              </p:cNvSpPr>
              <p:nvPr/>
            </p:nvSpPr>
            <p:spPr bwMode="auto">
              <a:xfrm>
                <a:off x="21954702" y="20836294"/>
                <a:ext cx="175675" cy="53542"/>
              </a:xfrm>
              <a:custGeom>
                <a:avLst/>
                <a:gdLst>
                  <a:gd name="T0" fmla="*/ 23 w 23"/>
                  <a:gd name="T1" fmla="*/ 1 h 7"/>
                  <a:gd name="T2" fmla="*/ 14 w 23"/>
                  <a:gd name="T3" fmla="*/ 6 h 7"/>
                  <a:gd name="T4" fmla="*/ 0 w 23"/>
                  <a:gd name="T5" fmla="*/ 1 h 7"/>
                  <a:gd name="T6" fmla="*/ 0 w 23"/>
                  <a:gd name="T7" fmla="*/ 0 h 7"/>
                  <a:gd name="T8" fmla="*/ 23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23" y="1"/>
                    </a:moveTo>
                    <a:cubicBezTo>
                      <a:pt x="20" y="7"/>
                      <a:pt x="20" y="7"/>
                      <a:pt x="14" y="6"/>
                    </a:cubicBezTo>
                    <a:cubicBezTo>
                      <a:pt x="9" y="4"/>
                      <a:pt x="4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15" y="0"/>
                      <a:pt x="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930"/>
              <p:cNvSpPr>
                <a:spLocks/>
              </p:cNvSpPr>
              <p:nvPr/>
            </p:nvSpPr>
            <p:spPr bwMode="auto">
              <a:xfrm>
                <a:off x="18360899" y="21498881"/>
                <a:ext cx="75289" cy="92026"/>
              </a:xfrm>
              <a:custGeom>
                <a:avLst/>
                <a:gdLst>
                  <a:gd name="T0" fmla="*/ 10 w 10"/>
                  <a:gd name="T1" fmla="*/ 9 h 12"/>
                  <a:gd name="T2" fmla="*/ 7 w 10"/>
                  <a:gd name="T3" fmla="*/ 11 h 12"/>
                  <a:gd name="T4" fmla="*/ 4 w 10"/>
                  <a:gd name="T5" fmla="*/ 10 h 12"/>
                  <a:gd name="T6" fmla="*/ 1 w 10"/>
                  <a:gd name="T7" fmla="*/ 7 h 12"/>
                  <a:gd name="T8" fmla="*/ 4 w 10"/>
                  <a:gd name="T9" fmla="*/ 0 h 12"/>
                  <a:gd name="T10" fmla="*/ 9 w 10"/>
                  <a:gd name="T11" fmla="*/ 3 h 12"/>
                  <a:gd name="T12" fmla="*/ 1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10" y="9"/>
                    </a:moveTo>
                    <a:cubicBezTo>
                      <a:pt x="9" y="9"/>
                      <a:pt x="9" y="11"/>
                      <a:pt x="7" y="11"/>
                    </a:cubicBezTo>
                    <a:cubicBezTo>
                      <a:pt x="6" y="12"/>
                      <a:pt x="5" y="11"/>
                      <a:pt x="4" y="10"/>
                    </a:cubicBezTo>
                    <a:cubicBezTo>
                      <a:pt x="3" y="9"/>
                      <a:pt x="2" y="8"/>
                      <a:pt x="1" y="7"/>
                    </a:cubicBezTo>
                    <a:cubicBezTo>
                      <a:pt x="0" y="4"/>
                      <a:pt x="1" y="2"/>
                      <a:pt x="4" y="0"/>
                    </a:cubicBezTo>
                    <a:cubicBezTo>
                      <a:pt x="6" y="0"/>
                      <a:pt x="8" y="1"/>
                      <a:pt x="9" y="3"/>
                    </a:cubicBezTo>
                    <a:cubicBezTo>
                      <a:pt x="10" y="5"/>
                      <a:pt x="10" y="6"/>
                      <a:pt x="10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931"/>
              <p:cNvSpPr>
                <a:spLocks/>
              </p:cNvSpPr>
              <p:nvPr/>
            </p:nvSpPr>
            <p:spPr bwMode="auto">
              <a:xfrm>
                <a:off x="16788192" y="19936113"/>
                <a:ext cx="68597" cy="122144"/>
              </a:xfrm>
              <a:custGeom>
                <a:avLst/>
                <a:gdLst>
                  <a:gd name="T0" fmla="*/ 0 w 9"/>
                  <a:gd name="T1" fmla="*/ 0 h 16"/>
                  <a:gd name="T2" fmla="*/ 9 w 9"/>
                  <a:gd name="T3" fmla="*/ 16 h 16"/>
                  <a:gd name="T4" fmla="*/ 3 w 9"/>
                  <a:gd name="T5" fmla="*/ 14 h 16"/>
                  <a:gd name="T6" fmla="*/ 1 w 9"/>
                  <a:gd name="T7" fmla="*/ 11 h 16"/>
                  <a:gd name="T8" fmla="*/ 0 w 9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0"/>
                    </a:moveTo>
                    <a:cubicBezTo>
                      <a:pt x="6" y="8"/>
                      <a:pt x="9" y="12"/>
                      <a:pt x="9" y="16"/>
                    </a:cubicBezTo>
                    <a:cubicBezTo>
                      <a:pt x="7" y="15"/>
                      <a:pt x="5" y="15"/>
                      <a:pt x="3" y="14"/>
                    </a:cubicBezTo>
                    <a:cubicBezTo>
                      <a:pt x="2" y="13"/>
                      <a:pt x="1" y="12"/>
                      <a:pt x="1" y="11"/>
                    </a:cubicBezTo>
                    <a:cubicBezTo>
                      <a:pt x="0" y="7"/>
                      <a:pt x="0" y="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932"/>
              <p:cNvSpPr>
                <a:spLocks/>
              </p:cNvSpPr>
              <p:nvPr/>
            </p:nvSpPr>
            <p:spPr bwMode="auto">
              <a:xfrm>
                <a:off x="17428987" y="16263442"/>
                <a:ext cx="122136" cy="266039"/>
              </a:xfrm>
              <a:custGeom>
                <a:avLst/>
                <a:gdLst>
                  <a:gd name="T0" fmla="*/ 16 w 16"/>
                  <a:gd name="T1" fmla="*/ 0 h 35"/>
                  <a:gd name="T2" fmla="*/ 0 w 16"/>
                  <a:gd name="T3" fmla="*/ 35 h 35"/>
                  <a:gd name="T4" fmla="*/ 16 w 16"/>
                  <a:gd name="T5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35">
                    <a:moveTo>
                      <a:pt x="16" y="0"/>
                    </a:moveTo>
                    <a:cubicBezTo>
                      <a:pt x="11" y="17"/>
                      <a:pt x="3" y="33"/>
                      <a:pt x="0" y="35"/>
                    </a:cubicBezTo>
                    <a:cubicBezTo>
                      <a:pt x="5" y="23"/>
                      <a:pt x="10" y="12"/>
                      <a:pt x="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933"/>
              <p:cNvSpPr>
                <a:spLocks/>
              </p:cNvSpPr>
              <p:nvPr/>
            </p:nvSpPr>
            <p:spPr bwMode="auto">
              <a:xfrm>
                <a:off x="23259714" y="15592490"/>
                <a:ext cx="289445" cy="244287"/>
              </a:xfrm>
              <a:custGeom>
                <a:avLst/>
                <a:gdLst>
                  <a:gd name="T0" fmla="*/ 0 w 38"/>
                  <a:gd name="T1" fmla="*/ 0 h 32"/>
                  <a:gd name="T2" fmla="*/ 38 w 38"/>
                  <a:gd name="T3" fmla="*/ 31 h 32"/>
                  <a:gd name="T4" fmla="*/ 37 w 38"/>
                  <a:gd name="T5" fmla="*/ 32 h 32"/>
                  <a:gd name="T6" fmla="*/ 0 w 38"/>
                  <a:gd name="T7" fmla="*/ 1 h 32"/>
                  <a:gd name="T8" fmla="*/ 0 w 38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2">
                    <a:moveTo>
                      <a:pt x="0" y="0"/>
                    </a:moveTo>
                    <a:cubicBezTo>
                      <a:pt x="13" y="10"/>
                      <a:pt x="25" y="21"/>
                      <a:pt x="38" y="31"/>
                    </a:cubicBezTo>
                    <a:cubicBezTo>
                      <a:pt x="37" y="31"/>
                      <a:pt x="37" y="32"/>
                      <a:pt x="37" y="32"/>
                    </a:cubicBezTo>
                    <a:cubicBezTo>
                      <a:pt x="24" y="22"/>
                      <a:pt x="12" y="1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934"/>
              <p:cNvSpPr>
                <a:spLocks/>
              </p:cNvSpPr>
              <p:nvPr/>
            </p:nvSpPr>
            <p:spPr bwMode="auto">
              <a:xfrm>
                <a:off x="25167039" y="19303644"/>
                <a:ext cx="45173" cy="244287"/>
              </a:xfrm>
              <a:custGeom>
                <a:avLst/>
                <a:gdLst>
                  <a:gd name="T0" fmla="*/ 1 w 6"/>
                  <a:gd name="T1" fmla="*/ 32 h 32"/>
                  <a:gd name="T2" fmla="*/ 0 w 6"/>
                  <a:gd name="T3" fmla="*/ 31 h 32"/>
                  <a:gd name="T4" fmla="*/ 5 w 6"/>
                  <a:gd name="T5" fmla="*/ 0 h 32"/>
                  <a:gd name="T6" fmla="*/ 6 w 6"/>
                  <a:gd name="T7" fmla="*/ 0 h 32"/>
                  <a:gd name="T8" fmla="*/ 2 w 6"/>
                  <a:gd name="T9" fmla="*/ 30 h 32"/>
                  <a:gd name="T10" fmla="*/ 1 w 6"/>
                  <a:gd name="T11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2">
                    <a:moveTo>
                      <a:pt x="1" y="32"/>
                    </a:moveTo>
                    <a:cubicBezTo>
                      <a:pt x="0" y="32"/>
                      <a:pt x="0" y="31"/>
                      <a:pt x="0" y="31"/>
                    </a:cubicBezTo>
                    <a:cubicBezTo>
                      <a:pt x="1" y="21"/>
                      <a:pt x="3" y="1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5" y="10"/>
                      <a:pt x="3" y="20"/>
                      <a:pt x="2" y="30"/>
                    </a:cubicBezTo>
                    <a:cubicBezTo>
                      <a:pt x="2" y="31"/>
                      <a:pt x="1" y="31"/>
                      <a:pt x="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935"/>
              <p:cNvSpPr>
                <a:spLocks/>
              </p:cNvSpPr>
              <p:nvPr/>
            </p:nvSpPr>
            <p:spPr bwMode="auto">
              <a:xfrm>
                <a:off x="17330274" y="16164724"/>
                <a:ext cx="145559" cy="174013"/>
              </a:xfrm>
              <a:custGeom>
                <a:avLst/>
                <a:gdLst>
                  <a:gd name="T0" fmla="*/ 0 w 19"/>
                  <a:gd name="T1" fmla="*/ 22 h 23"/>
                  <a:gd name="T2" fmla="*/ 17 w 19"/>
                  <a:gd name="T3" fmla="*/ 0 h 23"/>
                  <a:gd name="T4" fmla="*/ 17 w 19"/>
                  <a:gd name="T5" fmla="*/ 3 h 23"/>
                  <a:gd name="T6" fmla="*/ 6 w 19"/>
                  <a:gd name="T7" fmla="*/ 17 h 23"/>
                  <a:gd name="T8" fmla="*/ 0 w 19"/>
                  <a:gd name="T9" fmla="*/ 23 h 23"/>
                  <a:gd name="T10" fmla="*/ 0 w 19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3">
                    <a:moveTo>
                      <a:pt x="0" y="22"/>
                    </a:moveTo>
                    <a:cubicBezTo>
                      <a:pt x="5" y="15"/>
                      <a:pt x="11" y="7"/>
                      <a:pt x="17" y="0"/>
                    </a:cubicBezTo>
                    <a:cubicBezTo>
                      <a:pt x="19" y="1"/>
                      <a:pt x="18" y="2"/>
                      <a:pt x="17" y="3"/>
                    </a:cubicBezTo>
                    <a:cubicBezTo>
                      <a:pt x="14" y="8"/>
                      <a:pt x="10" y="12"/>
                      <a:pt x="6" y="17"/>
                    </a:cubicBezTo>
                    <a:cubicBezTo>
                      <a:pt x="4" y="19"/>
                      <a:pt x="2" y="21"/>
                      <a:pt x="0" y="23"/>
                    </a:cubicBezTo>
                    <a:cubicBezTo>
                      <a:pt x="0" y="23"/>
                      <a:pt x="0" y="23"/>
                      <a:pt x="0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936"/>
              <p:cNvSpPr>
                <a:spLocks/>
              </p:cNvSpPr>
              <p:nvPr/>
            </p:nvSpPr>
            <p:spPr bwMode="auto">
              <a:xfrm>
                <a:off x="23641179" y="19578049"/>
                <a:ext cx="83655" cy="107085"/>
              </a:xfrm>
              <a:custGeom>
                <a:avLst/>
                <a:gdLst>
                  <a:gd name="T0" fmla="*/ 0 w 11"/>
                  <a:gd name="T1" fmla="*/ 1 h 14"/>
                  <a:gd name="T2" fmla="*/ 8 w 11"/>
                  <a:gd name="T3" fmla="*/ 5 h 14"/>
                  <a:gd name="T4" fmla="*/ 11 w 11"/>
                  <a:gd name="T5" fmla="*/ 13 h 14"/>
                  <a:gd name="T6" fmla="*/ 10 w 11"/>
                  <a:gd name="T7" fmla="*/ 14 h 14"/>
                  <a:gd name="T8" fmla="*/ 0 w 11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0" y="1"/>
                    </a:moveTo>
                    <a:cubicBezTo>
                      <a:pt x="7" y="0"/>
                      <a:pt x="7" y="0"/>
                      <a:pt x="8" y="5"/>
                    </a:cubicBezTo>
                    <a:cubicBezTo>
                      <a:pt x="9" y="8"/>
                      <a:pt x="10" y="11"/>
                      <a:pt x="11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7" y="10"/>
                      <a:pt x="4" y="6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937"/>
              <p:cNvSpPr>
                <a:spLocks/>
              </p:cNvSpPr>
              <p:nvPr/>
            </p:nvSpPr>
            <p:spPr bwMode="auto">
              <a:xfrm>
                <a:off x="23647871" y="22223376"/>
                <a:ext cx="153925" cy="98719"/>
              </a:xfrm>
              <a:custGeom>
                <a:avLst/>
                <a:gdLst>
                  <a:gd name="T0" fmla="*/ 20 w 20"/>
                  <a:gd name="T1" fmla="*/ 0 h 13"/>
                  <a:gd name="T2" fmla="*/ 0 w 20"/>
                  <a:gd name="T3" fmla="*/ 13 h 13"/>
                  <a:gd name="T4" fmla="*/ 20 w 20"/>
                  <a:gd name="T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3">
                    <a:moveTo>
                      <a:pt x="20" y="0"/>
                    </a:moveTo>
                    <a:cubicBezTo>
                      <a:pt x="13" y="5"/>
                      <a:pt x="7" y="9"/>
                      <a:pt x="0" y="13"/>
                    </a:cubicBezTo>
                    <a:cubicBezTo>
                      <a:pt x="5" y="5"/>
                      <a:pt x="11" y="2"/>
                      <a:pt x="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938"/>
              <p:cNvSpPr>
                <a:spLocks/>
              </p:cNvSpPr>
              <p:nvPr/>
            </p:nvSpPr>
            <p:spPr bwMode="auto">
              <a:xfrm>
                <a:off x="23503985" y="22291977"/>
                <a:ext cx="107078" cy="53542"/>
              </a:xfrm>
              <a:custGeom>
                <a:avLst/>
                <a:gdLst>
                  <a:gd name="T0" fmla="*/ 14 w 14"/>
                  <a:gd name="T1" fmla="*/ 0 h 7"/>
                  <a:gd name="T2" fmla="*/ 11 w 14"/>
                  <a:gd name="T3" fmla="*/ 3 h 7"/>
                  <a:gd name="T4" fmla="*/ 0 w 14"/>
                  <a:gd name="T5" fmla="*/ 4 h 7"/>
                  <a:gd name="T6" fmla="*/ 14 w 14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cubicBezTo>
                      <a:pt x="13" y="1"/>
                      <a:pt x="12" y="2"/>
                      <a:pt x="11" y="3"/>
                    </a:cubicBezTo>
                    <a:cubicBezTo>
                      <a:pt x="7" y="7"/>
                      <a:pt x="7" y="7"/>
                      <a:pt x="0" y="4"/>
                    </a:cubicBezTo>
                    <a:cubicBezTo>
                      <a:pt x="5" y="2"/>
                      <a:pt x="9" y="1"/>
                      <a:pt x="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939"/>
              <p:cNvSpPr>
                <a:spLocks/>
              </p:cNvSpPr>
              <p:nvPr/>
            </p:nvSpPr>
            <p:spPr bwMode="auto">
              <a:xfrm>
                <a:off x="18474669" y="21530672"/>
                <a:ext cx="115443" cy="68601"/>
              </a:xfrm>
              <a:custGeom>
                <a:avLst/>
                <a:gdLst>
                  <a:gd name="T0" fmla="*/ 0 w 15"/>
                  <a:gd name="T1" fmla="*/ 0 h 9"/>
                  <a:gd name="T2" fmla="*/ 15 w 15"/>
                  <a:gd name="T3" fmla="*/ 6 h 9"/>
                  <a:gd name="T4" fmla="*/ 12 w 15"/>
                  <a:gd name="T5" fmla="*/ 8 h 9"/>
                  <a:gd name="T6" fmla="*/ 3 w 15"/>
                  <a:gd name="T7" fmla="*/ 5 h 9"/>
                  <a:gd name="T8" fmla="*/ 0 w 15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0" y="0"/>
                    </a:moveTo>
                    <a:cubicBezTo>
                      <a:pt x="6" y="2"/>
                      <a:pt x="10" y="4"/>
                      <a:pt x="15" y="6"/>
                    </a:cubicBezTo>
                    <a:cubicBezTo>
                      <a:pt x="14" y="9"/>
                      <a:pt x="13" y="9"/>
                      <a:pt x="12" y="8"/>
                    </a:cubicBezTo>
                    <a:cubicBezTo>
                      <a:pt x="9" y="7"/>
                      <a:pt x="6" y="6"/>
                      <a:pt x="3" y="5"/>
                    </a:cubicBezTo>
                    <a:cubicBezTo>
                      <a:pt x="1" y="4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940"/>
              <p:cNvSpPr>
                <a:spLocks/>
              </p:cNvSpPr>
              <p:nvPr/>
            </p:nvSpPr>
            <p:spPr bwMode="auto">
              <a:xfrm>
                <a:off x="22115319" y="14730792"/>
                <a:ext cx="107078" cy="38484"/>
              </a:xfrm>
              <a:custGeom>
                <a:avLst/>
                <a:gdLst>
                  <a:gd name="T0" fmla="*/ 14 w 14"/>
                  <a:gd name="T1" fmla="*/ 5 h 5"/>
                  <a:gd name="T2" fmla="*/ 0 w 14"/>
                  <a:gd name="T3" fmla="*/ 1 h 5"/>
                  <a:gd name="T4" fmla="*/ 0 w 14"/>
                  <a:gd name="T5" fmla="*/ 0 h 5"/>
                  <a:gd name="T6" fmla="*/ 10 w 14"/>
                  <a:gd name="T7" fmla="*/ 0 h 5"/>
                  <a:gd name="T8" fmla="*/ 14 w 14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4" y="5"/>
                    </a:moveTo>
                    <a:cubicBezTo>
                      <a:pt x="9" y="4"/>
                      <a:pt x="4" y="3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7" y="0"/>
                      <a:pt x="10" y="0"/>
                    </a:cubicBezTo>
                    <a:cubicBezTo>
                      <a:pt x="13" y="0"/>
                      <a:pt x="13" y="2"/>
                      <a:pt x="1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941"/>
              <p:cNvSpPr>
                <a:spLocks/>
              </p:cNvSpPr>
              <p:nvPr/>
            </p:nvSpPr>
            <p:spPr bwMode="auto">
              <a:xfrm>
                <a:off x="23748257" y="16010789"/>
                <a:ext cx="175675" cy="145568"/>
              </a:xfrm>
              <a:custGeom>
                <a:avLst/>
                <a:gdLst>
                  <a:gd name="T0" fmla="*/ 23 w 23"/>
                  <a:gd name="T1" fmla="*/ 19 h 19"/>
                  <a:gd name="T2" fmla="*/ 16 w 23"/>
                  <a:gd name="T3" fmla="*/ 14 h 19"/>
                  <a:gd name="T4" fmla="*/ 0 w 23"/>
                  <a:gd name="T5" fmla="*/ 0 h 19"/>
                  <a:gd name="T6" fmla="*/ 23 w 23"/>
                  <a:gd name="T7" fmla="*/ 19 h 19"/>
                  <a:gd name="T8" fmla="*/ 23 w 23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9">
                    <a:moveTo>
                      <a:pt x="23" y="19"/>
                    </a:moveTo>
                    <a:cubicBezTo>
                      <a:pt x="21" y="18"/>
                      <a:pt x="18" y="16"/>
                      <a:pt x="16" y="14"/>
                    </a:cubicBezTo>
                    <a:cubicBezTo>
                      <a:pt x="10" y="9"/>
                      <a:pt x="5" y="5"/>
                      <a:pt x="0" y="0"/>
                    </a:cubicBezTo>
                    <a:cubicBezTo>
                      <a:pt x="8" y="6"/>
                      <a:pt x="16" y="12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942"/>
              <p:cNvSpPr>
                <a:spLocks/>
              </p:cNvSpPr>
              <p:nvPr/>
            </p:nvSpPr>
            <p:spPr bwMode="auto">
              <a:xfrm>
                <a:off x="17894106" y="17299152"/>
                <a:ext cx="61904" cy="76967"/>
              </a:xfrm>
              <a:custGeom>
                <a:avLst/>
                <a:gdLst>
                  <a:gd name="T0" fmla="*/ 8 w 8"/>
                  <a:gd name="T1" fmla="*/ 0 h 10"/>
                  <a:gd name="T2" fmla="*/ 2 w 8"/>
                  <a:gd name="T3" fmla="*/ 10 h 10"/>
                  <a:gd name="T4" fmla="*/ 8 w 8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6" y="4"/>
                      <a:pt x="4" y="6"/>
                      <a:pt x="2" y="10"/>
                    </a:cubicBezTo>
                    <a:cubicBezTo>
                      <a:pt x="0" y="3"/>
                      <a:pt x="2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943"/>
              <p:cNvSpPr>
                <a:spLocks/>
              </p:cNvSpPr>
              <p:nvPr/>
            </p:nvSpPr>
            <p:spPr bwMode="auto">
              <a:xfrm>
                <a:off x="24517880" y="18969005"/>
                <a:ext cx="68597" cy="45176"/>
              </a:xfrm>
              <a:custGeom>
                <a:avLst/>
                <a:gdLst>
                  <a:gd name="T0" fmla="*/ 9 w 9"/>
                  <a:gd name="T1" fmla="*/ 3 h 6"/>
                  <a:gd name="T2" fmla="*/ 1 w 9"/>
                  <a:gd name="T3" fmla="*/ 6 h 6"/>
                  <a:gd name="T4" fmla="*/ 3 w 9"/>
                  <a:gd name="T5" fmla="*/ 1 h 6"/>
                  <a:gd name="T6" fmla="*/ 9 w 9"/>
                  <a:gd name="T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6">
                    <a:moveTo>
                      <a:pt x="9" y="3"/>
                    </a:moveTo>
                    <a:cubicBezTo>
                      <a:pt x="6" y="4"/>
                      <a:pt x="4" y="5"/>
                      <a:pt x="1" y="6"/>
                    </a:cubicBezTo>
                    <a:cubicBezTo>
                      <a:pt x="0" y="4"/>
                      <a:pt x="0" y="2"/>
                      <a:pt x="3" y="1"/>
                    </a:cubicBezTo>
                    <a:cubicBezTo>
                      <a:pt x="6" y="0"/>
                      <a:pt x="7" y="0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944"/>
              <p:cNvSpPr>
                <a:spLocks/>
              </p:cNvSpPr>
              <p:nvPr/>
            </p:nvSpPr>
            <p:spPr bwMode="auto">
              <a:xfrm>
                <a:off x="16475324" y="19487696"/>
                <a:ext cx="46847" cy="137202"/>
              </a:xfrm>
              <a:custGeom>
                <a:avLst/>
                <a:gdLst>
                  <a:gd name="T0" fmla="*/ 0 w 6"/>
                  <a:gd name="T1" fmla="*/ 0 h 18"/>
                  <a:gd name="T2" fmla="*/ 4 w 6"/>
                  <a:gd name="T3" fmla="*/ 18 h 18"/>
                  <a:gd name="T4" fmla="*/ 0 w 6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cubicBezTo>
                      <a:pt x="5" y="10"/>
                      <a:pt x="6" y="13"/>
                      <a:pt x="4" y="18"/>
                    </a:cubicBezTo>
                    <a:cubicBezTo>
                      <a:pt x="2" y="11"/>
                      <a:pt x="1" y="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945"/>
              <p:cNvSpPr>
                <a:spLocks/>
              </p:cNvSpPr>
              <p:nvPr/>
            </p:nvSpPr>
            <p:spPr bwMode="auto">
              <a:xfrm>
                <a:off x="20054069" y="20210518"/>
                <a:ext cx="107078" cy="53542"/>
              </a:xfrm>
              <a:custGeom>
                <a:avLst/>
                <a:gdLst>
                  <a:gd name="T0" fmla="*/ 14 w 14"/>
                  <a:gd name="T1" fmla="*/ 7 h 7"/>
                  <a:gd name="T2" fmla="*/ 0 w 14"/>
                  <a:gd name="T3" fmla="*/ 2 h 7"/>
                  <a:gd name="T4" fmla="*/ 0 w 14"/>
                  <a:gd name="T5" fmla="*/ 0 h 7"/>
                  <a:gd name="T6" fmla="*/ 14 w 14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7">
                    <a:moveTo>
                      <a:pt x="14" y="7"/>
                    </a:moveTo>
                    <a:cubicBezTo>
                      <a:pt x="8" y="5"/>
                      <a:pt x="4" y="5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3" y="0"/>
                      <a:pt x="8" y="3"/>
                      <a:pt x="14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946"/>
              <p:cNvSpPr>
                <a:spLocks/>
              </p:cNvSpPr>
              <p:nvPr/>
            </p:nvSpPr>
            <p:spPr bwMode="auto">
              <a:xfrm>
                <a:off x="23793430" y="22101232"/>
                <a:ext cx="68597" cy="53542"/>
              </a:xfrm>
              <a:custGeom>
                <a:avLst/>
                <a:gdLst>
                  <a:gd name="T0" fmla="*/ 0 w 9"/>
                  <a:gd name="T1" fmla="*/ 7 h 7"/>
                  <a:gd name="T2" fmla="*/ 7 w 9"/>
                  <a:gd name="T3" fmla="*/ 0 h 7"/>
                  <a:gd name="T4" fmla="*/ 0 w 9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0" y="7"/>
                    </a:moveTo>
                    <a:cubicBezTo>
                      <a:pt x="3" y="5"/>
                      <a:pt x="5" y="2"/>
                      <a:pt x="7" y="0"/>
                    </a:cubicBezTo>
                    <a:cubicBezTo>
                      <a:pt x="9" y="5"/>
                      <a:pt x="8" y="7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947"/>
              <p:cNvSpPr>
                <a:spLocks/>
              </p:cNvSpPr>
              <p:nvPr/>
            </p:nvSpPr>
            <p:spPr bwMode="auto">
              <a:xfrm>
                <a:off x="25059961" y="19830702"/>
                <a:ext cx="23423" cy="137202"/>
              </a:xfrm>
              <a:custGeom>
                <a:avLst/>
                <a:gdLst>
                  <a:gd name="T0" fmla="*/ 3 w 3"/>
                  <a:gd name="T1" fmla="*/ 0 h 18"/>
                  <a:gd name="T2" fmla="*/ 3 w 3"/>
                  <a:gd name="T3" fmla="*/ 18 h 18"/>
                  <a:gd name="T4" fmla="*/ 3 w 3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8">
                    <a:moveTo>
                      <a:pt x="3" y="0"/>
                    </a:moveTo>
                    <a:cubicBezTo>
                      <a:pt x="3" y="6"/>
                      <a:pt x="3" y="12"/>
                      <a:pt x="3" y="18"/>
                    </a:cubicBezTo>
                    <a:cubicBezTo>
                      <a:pt x="3" y="12"/>
                      <a:pt x="0" y="6"/>
                      <a:pt x="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Freeform 948"/>
              <p:cNvSpPr>
                <a:spLocks/>
              </p:cNvSpPr>
              <p:nvPr/>
            </p:nvSpPr>
            <p:spPr bwMode="auto">
              <a:xfrm>
                <a:off x="20917384" y="14571838"/>
                <a:ext cx="45173" cy="75294"/>
              </a:xfrm>
              <a:custGeom>
                <a:avLst/>
                <a:gdLst>
                  <a:gd name="T0" fmla="*/ 1 w 6"/>
                  <a:gd name="T1" fmla="*/ 10 h 10"/>
                  <a:gd name="T2" fmla="*/ 0 w 6"/>
                  <a:gd name="T3" fmla="*/ 0 h 10"/>
                  <a:gd name="T4" fmla="*/ 1 w 6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10">
                    <a:moveTo>
                      <a:pt x="1" y="10"/>
                    </a:moveTo>
                    <a:cubicBezTo>
                      <a:pt x="1" y="6"/>
                      <a:pt x="0" y="3"/>
                      <a:pt x="0" y="0"/>
                    </a:cubicBezTo>
                    <a:cubicBezTo>
                      <a:pt x="6" y="4"/>
                      <a:pt x="6" y="7"/>
                      <a:pt x="1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Freeform 949"/>
              <p:cNvSpPr>
                <a:spLocks/>
              </p:cNvSpPr>
              <p:nvPr/>
            </p:nvSpPr>
            <p:spPr bwMode="auto">
              <a:xfrm>
                <a:off x="23923932" y="16156358"/>
                <a:ext cx="143886" cy="128836"/>
              </a:xfrm>
              <a:custGeom>
                <a:avLst/>
                <a:gdLst>
                  <a:gd name="T0" fmla="*/ 19 w 19"/>
                  <a:gd name="T1" fmla="*/ 17 h 17"/>
                  <a:gd name="T2" fmla="*/ 12 w 19"/>
                  <a:gd name="T3" fmla="*/ 12 h 17"/>
                  <a:gd name="T4" fmla="*/ 0 w 19"/>
                  <a:gd name="T5" fmla="*/ 0 h 17"/>
                  <a:gd name="T6" fmla="*/ 0 w 19"/>
                  <a:gd name="T7" fmla="*/ 0 h 17"/>
                  <a:gd name="T8" fmla="*/ 6 w 19"/>
                  <a:gd name="T9" fmla="*/ 5 h 17"/>
                  <a:gd name="T10" fmla="*/ 19 w 19"/>
                  <a:gd name="T11" fmla="*/ 16 h 17"/>
                  <a:gd name="T12" fmla="*/ 19 w 1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7">
                    <a:moveTo>
                      <a:pt x="19" y="17"/>
                    </a:moveTo>
                    <a:cubicBezTo>
                      <a:pt x="17" y="15"/>
                      <a:pt x="14" y="13"/>
                      <a:pt x="12" y="12"/>
                    </a:cubicBezTo>
                    <a:cubicBezTo>
                      <a:pt x="8" y="8"/>
                      <a:pt x="4" y="4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3"/>
                      <a:pt x="6" y="5"/>
                    </a:cubicBezTo>
                    <a:cubicBezTo>
                      <a:pt x="11" y="9"/>
                      <a:pt x="15" y="13"/>
                      <a:pt x="19" y="16"/>
                    </a:cubicBezTo>
                    <a:lnTo>
                      <a:pt x="19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Freeform 950"/>
              <p:cNvSpPr>
                <a:spLocks/>
              </p:cNvSpPr>
              <p:nvPr/>
            </p:nvSpPr>
            <p:spPr bwMode="auto">
              <a:xfrm>
                <a:off x="23229598" y="21872004"/>
                <a:ext cx="98712" cy="92026"/>
              </a:xfrm>
              <a:custGeom>
                <a:avLst/>
                <a:gdLst>
                  <a:gd name="T0" fmla="*/ 13 w 13"/>
                  <a:gd name="T1" fmla="*/ 1 h 12"/>
                  <a:gd name="T2" fmla="*/ 0 w 13"/>
                  <a:gd name="T3" fmla="*/ 12 h 12"/>
                  <a:gd name="T4" fmla="*/ 12 w 13"/>
                  <a:gd name="T5" fmla="*/ 0 h 12"/>
                  <a:gd name="T6" fmla="*/ 13 w 13"/>
                  <a:gd name="T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2">
                    <a:moveTo>
                      <a:pt x="13" y="1"/>
                    </a:moveTo>
                    <a:cubicBezTo>
                      <a:pt x="9" y="5"/>
                      <a:pt x="5" y="8"/>
                      <a:pt x="0" y="12"/>
                    </a:cubicBezTo>
                    <a:cubicBezTo>
                      <a:pt x="2" y="8"/>
                      <a:pt x="9" y="1"/>
                      <a:pt x="12" y="0"/>
                    </a:cubicBezTo>
                    <a:cubicBezTo>
                      <a:pt x="12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Freeform 951"/>
              <p:cNvSpPr>
                <a:spLocks/>
              </p:cNvSpPr>
              <p:nvPr/>
            </p:nvSpPr>
            <p:spPr bwMode="auto">
              <a:xfrm>
                <a:off x="22374648" y="22727009"/>
                <a:ext cx="68597" cy="45176"/>
              </a:xfrm>
              <a:custGeom>
                <a:avLst/>
                <a:gdLst>
                  <a:gd name="T0" fmla="*/ 9 w 9"/>
                  <a:gd name="T1" fmla="*/ 3 h 6"/>
                  <a:gd name="T2" fmla="*/ 0 w 9"/>
                  <a:gd name="T3" fmla="*/ 6 h 6"/>
                  <a:gd name="T4" fmla="*/ 9 w 9"/>
                  <a:gd name="T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6">
                    <a:moveTo>
                      <a:pt x="9" y="3"/>
                    </a:moveTo>
                    <a:cubicBezTo>
                      <a:pt x="6" y="4"/>
                      <a:pt x="3" y="5"/>
                      <a:pt x="0" y="6"/>
                    </a:cubicBezTo>
                    <a:cubicBezTo>
                      <a:pt x="4" y="0"/>
                      <a:pt x="5" y="0"/>
                      <a:pt x="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952"/>
              <p:cNvSpPr>
                <a:spLocks/>
              </p:cNvSpPr>
              <p:nvPr/>
            </p:nvSpPr>
            <p:spPr bwMode="auto">
              <a:xfrm>
                <a:off x="17559488" y="21796710"/>
                <a:ext cx="60231" cy="75294"/>
              </a:xfrm>
              <a:custGeom>
                <a:avLst/>
                <a:gdLst>
                  <a:gd name="T0" fmla="*/ 1 w 8"/>
                  <a:gd name="T1" fmla="*/ 0 h 10"/>
                  <a:gd name="T2" fmla="*/ 8 w 8"/>
                  <a:gd name="T3" fmla="*/ 8 h 10"/>
                  <a:gd name="T4" fmla="*/ 4 w 8"/>
                  <a:gd name="T5" fmla="*/ 8 h 10"/>
                  <a:gd name="T6" fmla="*/ 0 w 8"/>
                  <a:gd name="T7" fmla="*/ 1 h 10"/>
                  <a:gd name="T8" fmla="*/ 1 w 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3" y="3"/>
                      <a:pt x="5" y="6"/>
                      <a:pt x="8" y="8"/>
                    </a:cubicBezTo>
                    <a:cubicBezTo>
                      <a:pt x="6" y="10"/>
                      <a:pt x="5" y="10"/>
                      <a:pt x="4" y="8"/>
                    </a:cubicBezTo>
                    <a:cubicBezTo>
                      <a:pt x="2" y="6"/>
                      <a:pt x="1" y="3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953"/>
              <p:cNvSpPr>
                <a:spLocks/>
              </p:cNvSpPr>
              <p:nvPr/>
            </p:nvSpPr>
            <p:spPr bwMode="auto">
              <a:xfrm>
                <a:off x="24556361" y="16591389"/>
                <a:ext cx="53539" cy="75294"/>
              </a:xfrm>
              <a:custGeom>
                <a:avLst/>
                <a:gdLst>
                  <a:gd name="T0" fmla="*/ 0 w 7"/>
                  <a:gd name="T1" fmla="*/ 0 h 10"/>
                  <a:gd name="T2" fmla="*/ 7 w 7"/>
                  <a:gd name="T3" fmla="*/ 9 h 10"/>
                  <a:gd name="T4" fmla="*/ 6 w 7"/>
                  <a:gd name="T5" fmla="*/ 10 h 10"/>
                  <a:gd name="T6" fmla="*/ 0 w 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0"/>
                    </a:moveTo>
                    <a:cubicBezTo>
                      <a:pt x="2" y="3"/>
                      <a:pt x="4" y="6"/>
                      <a:pt x="7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3" y="7"/>
                      <a:pt x="1" y="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954"/>
              <p:cNvSpPr>
                <a:spLocks/>
              </p:cNvSpPr>
              <p:nvPr/>
            </p:nvSpPr>
            <p:spPr bwMode="auto">
              <a:xfrm>
                <a:off x="24174896" y="16370527"/>
                <a:ext cx="92020" cy="83660"/>
              </a:xfrm>
              <a:custGeom>
                <a:avLst/>
                <a:gdLst>
                  <a:gd name="T0" fmla="*/ 0 w 12"/>
                  <a:gd name="T1" fmla="*/ 0 h 11"/>
                  <a:gd name="T2" fmla="*/ 12 w 12"/>
                  <a:gd name="T3" fmla="*/ 11 h 11"/>
                  <a:gd name="T4" fmla="*/ 12 w 12"/>
                  <a:gd name="T5" fmla="*/ 11 h 11"/>
                  <a:gd name="T6" fmla="*/ 0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0" y="0"/>
                    </a:moveTo>
                    <a:cubicBezTo>
                      <a:pt x="4" y="4"/>
                      <a:pt x="8" y="7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8" y="7"/>
                      <a:pt x="4" y="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955"/>
              <p:cNvSpPr>
                <a:spLocks/>
              </p:cNvSpPr>
              <p:nvPr/>
            </p:nvSpPr>
            <p:spPr bwMode="auto">
              <a:xfrm>
                <a:off x="25143616" y="19807277"/>
                <a:ext cx="8365" cy="60235"/>
              </a:xfrm>
              <a:custGeom>
                <a:avLst/>
                <a:gdLst>
                  <a:gd name="T0" fmla="*/ 1 w 1"/>
                  <a:gd name="T1" fmla="*/ 0 h 8"/>
                  <a:gd name="T2" fmla="*/ 0 w 1"/>
                  <a:gd name="T3" fmla="*/ 8 h 8"/>
                  <a:gd name="T4" fmla="*/ 0 w 1"/>
                  <a:gd name="T5" fmla="*/ 8 h 8"/>
                  <a:gd name="T6" fmla="*/ 0 w 1"/>
                  <a:gd name="T7" fmla="*/ 0 h 8"/>
                  <a:gd name="T8" fmla="*/ 1 w 1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2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8" name="Freeform 956"/>
              <p:cNvSpPr>
                <a:spLocks/>
              </p:cNvSpPr>
              <p:nvPr/>
            </p:nvSpPr>
            <p:spPr bwMode="auto">
              <a:xfrm>
                <a:off x="23969105" y="21933913"/>
                <a:ext cx="38481" cy="30118"/>
              </a:xfrm>
              <a:custGeom>
                <a:avLst/>
                <a:gdLst>
                  <a:gd name="T0" fmla="*/ 0 w 5"/>
                  <a:gd name="T1" fmla="*/ 4 h 4"/>
                  <a:gd name="T2" fmla="*/ 4 w 5"/>
                  <a:gd name="T3" fmla="*/ 0 h 4"/>
                  <a:gd name="T4" fmla="*/ 0 w 5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2" y="2"/>
                      <a:pt x="3" y="2"/>
                      <a:pt x="4" y="0"/>
                    </a:cubicBezTo>
                    <a:cubicBezTo>
                      <a:pt x="5" y="4"/>
                      <a:pt x="4" y="4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9" name="Freeform 957"/>
              <p:cNvSpPr>
                <a:spLocks/>
              </p:cNvSpPr>
              <p:nvPr/>
            </p:nvSpPr>
            <p:spPr bwMode="auto">
              <a:xfrm>
                <a:off x="16543921" y="19487696"/>
                <a:ext cx="23423" cy="45176"/>
              </a:xfrm>
              <a:custGeom>
                <a:avLst/>
                <a:gdLst>
                  <a:gd name="T0" fmla="*/ 1 w 3"/>
                  <a:gd name="T1" fmla="*/ 6 h 6"/>
                  <a:gd name="T2" fmla="*/ 0 w 3"/>
                  <a:gd name="T3" fmla="*/ 1 h 6"/>
                  <a:gd name="T4" fmla="*/ 0 w 3"/>
                  <a:gd name="T5" fmla="*/ 0 h 6"/>
                  <a:gd name="T6" fmla="*/ 3 w 3"/>
                  <a:gd name="T7" fmla="*/ 6 h 6"/>
                  <a:gd name="T8" fmla="*/ 1 w 3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4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1" y="2"/>
                      <a:pt x="2" y="4"/>
                      <a:pt x="3" y="6"/>
                    </a:cubicBezTo>
                    <a:cubicBezTo>
                      <a:pt x="2" y="6"/>
                      <a:pt x="2" y="6"/>
                      <a:pt x="1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Freeform 958"/>
              <p:cNvSpPr>
                <a:spLocks/>
              </p:cNvSpPr>
              <p:nvPr/>
            </p:nvSpPr>
            <p:spPr bwMode="auto">
              <a:xfrm>
                <a:off x="24067818" y="16278501"/>
                <a:ext cx="53539" cy="45176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6 h 6"/>
                  <a:gd name="T4" fmla="*/ 7 w 7"/>
                  <a:gd name="T5" fmla="*/ 6 h 6"/>
                  <a:gd name="T6" fmla="*/ 0 w 7"/>
                  <a:gd name="T7" fmla="*/ 1 h 6"/>
                  <a:gd name="T8" fmla="*/ 0 w 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2" y="2"/>
                      <a:pt x="5" y="4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4"/>
                      <a:pt x="2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Freeform 959"/>
              <p:cNvSpPr>
                <a:spLocks/>
              </p:cNvSpPr>
              <p:nvPr/>
            </p:nvSpPr>
            <p:spPr bwMode="auto">
              <a:xfrm>
                <a:off x="24373994" y="16537847"/>
                <a:ext cx="45173" cy="4517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Freeform 960"/>
              <p:cNvSpPr>
                <a:spLocks/>
              </p:cNvSpPr>
              <p:nvPr/>
            </p:nvSpPr>
            <p:spPr bwMode="auto">
              <a:xfrm>
                <a:off x="24320455" y="16490997"/>
                <a:ext cx="53539" cy="46850"/>
              </a:xfrm>
              <a:custGeom>
                <a:avLst/>
                <a:gdLst>
                  <a:gd name="T0" fmla="*/ 0 w 7"/>
                  <a:gd name="T1" fmla="*/ 0 h 6"/>
                  <a:gd name="T2" fmla="*/ 7 w 7"/>
                  <a:gd name="T3" fmla="*/ 6 h 6"/>
                  <a:gd name="T4" fmla="*/ 7 w 7"/>
                  <a:gd name="T5" fmla="*/ 6 h 6"/>
                  <a:gd name="T6" fmla="*/ 0 w 7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2" y="2"/>
                      <a:pt x="4" y="4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4" y="4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Freeform 961"/>
              <p:cNvSpPr>
                <a:spLocks/>
              </p:cNvSpPr>
              <p:nvPr/>
            </p:nvSpPr>
            <p:spPr bwMode="auto">
              <a:xfrm>
                <a:off x="24884287" y="17230551"/>
                <a:ext cx="23423" cy="53542"/>
              </a:xfrm>
              <a:custGeom>
                <a:avLst/>
                <a:gdLst>
                  <a:gd name="T0" fmla="*/ 3 w 3"/>
                  <a:gd name="T1" fmla="*/ 7 h 7"/>
                  <a:gd name="T2" fmla="*/ 1 w 3"/>
                  <a:gd name="T3" fmla="*/ 0 h 7"/>
                  <a:gd name="T4" fmla="*/ 3 w 3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cubicBezTo>
                      <a:pt x="1" y="5"/>
                      <a:pt x="0" y="3"/>
                      <a:pt x="1" y="0"/>
                    </a:cubicBezTo>
                    <a:cubicBezTo>
                      <a:pt x="1" y="2"/>
                      <a:pt x="2" y="5"/>
                      <a:pt x="3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962"/>
              <p:cNvSpPr>
                <a:spLocks/>
              </p:cNvSpPr>
              <p:nvPr/>
            </p:nvSpPr>
            <p:spPr bwMode="auto">
              <a:xfrm>
                <a:off x="24464341" y="16621507"/>
                <a:ext cx="46847" cy="38484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4 h 5"/>
                  <a:gd name="T4" fmla="*/ 5 w 6"/>
                  <a:gd name="T5" fmla="*/ 5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1"/>
                      <a:pt x="4" y="3"/>
                      <a:pt x="6" y="4"/>
                    </a:cubicBezTo>
                    <a:cubicBezTo>
                      <a:pt x="6" y="4"/>
                      <a:pt x="5" y="5"/>
                      <a:pt x="5" y="5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963"/>
              <p:cNvSpPr>
                <a:spLocks/>
              </p:cNvSpPr>
              <p:nvPr/>
            </p:nvSpPr>
            <p:spPr bwMode="auto">
              <a:xfrm>
                <a:off x="24266916" y="16454187"/>
                <a:ext cx="53539" cy="36810"/>
              </a:xfrm>
              <a:custGeom>
                <a:avLst/>
                <a:gdLst>
                  <a:gd name="T0" fmla="*/ 7 w 7"/>
                  <a:gd name="T1" fmla="*/ 5 h 5"/>
                  <a:gd name="T2" fmla="*/ 0 w 7"/>
                  <a:gd name="T3" fmla="*/ 0 h 5"/>
                  <a:gd name="T4" fmla="*/ 0 w 7"/>
                  <a:gd name="T5" fmla="*/ 0 h 5"/>
                  <a:gd name="T6" fmla="*/ 7 w 7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cubicBezTo>
                      <a:pt x="5" y="3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5" y="3"/>
                      <a:pt x="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964"/>
              <p:cNvSpPr>
                <a:spLocks/>
              </p:cNvSpPr>
              <p:nvPr/>
            </p:nvSpPr>
            <p:spPr bwMode="auto">
              <a:xfrm>
                <a:off x="24121357" y="16323677"/>
                <a:ext cx="53539" cy="46850"/>
              </a:xfrm>
              <a:custGeom>
                <a:avLst/>
                <a:gdLst>
                  <a:gd name="T0" fmla="*/ 7 w 7"/>
                  <a:gd name="T1" fmla="*/ 6 h 6"/>
                  <a:gd name="T2" fmla="*/ 0 w 7"/>
                  <a:gd name="T3" fmla="*/ 0 h 6"/>
                  <a:gd name="T4" fmla="*/ 0 w 7"/>
                  <a:gd name="T5" fmla="*/ 0 h 6"/>
                  <a:gd name="T6" fmla="*/ 7 w 7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6">
                    <a:moveTo>
                      <a:pt x="7" y="6"/>
                    </a:moveTo>
                    <a:cubicBezTo>
                      <a:pt x="4" y="4"/>
                      <a:pt x="2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2"/>
                      <a:pt x="4" y="4"/>
                      <a:pt x="7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965"/>
              <p:cNvSpPr>
                <a:spLocks/>
              </p:cNvSpPr>
              <p:nvPr/>
            </p:nvSpPr>
            <p:spPr bwMode="auto">
              <a:xfrm>
                <a:off x="22625612" y="18861920"/>
                <a:ext cx="31789" cy="23425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2 h 3"/>
                  <a:gd name="T4" fmla="*/ 3 w 4"/>
                  <a:gd name="T5" fmla="*/ 3 h 3"/>
                  <a:gd name="T6" fmla="*/ 0 w 4"/>
                  <a:gd name="T7" fmla="*/ 1 h 3"/>
                  <a:gd name="T8" fmla="*/ 0 w 4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2" y="1"/>
                      <a:pt x="3" y="1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2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8" name="Freeform 966"/>
              <p:cNvSpPr>
                <a:spLocks/>
              </p:cNvSpPr>
              <p:nvPr/>
            </p:nvSpPr>
            <p:spPr bwMode="auto">
              <a:xfrm>
                <a:off x="16681114" y="20356086"/>
                <a:ext cx="8365" cy="38484"/>
              </a:xfrm>
              <a:custGeom>
                <a:avLst/>
                <a:gdLst>
                  <a:gd name="T0" fmla="*/ 1 w 1"/>
                  <a:gd name="T1" fmla="*/ 5 h 5"/>
                  <a:gd name="T2" fmla="*/ 0 w 1"/>
                  <a:gd name="T3" fmla="*/ 0 h 5"/>
                  <a:gd name="T4" fmla="*/ 1 w 1"/>
                  <a:gd name="T5" fmla="*/ 0 h 5"/>
                  <a:gd name="T6" fmla="*/ 1 w 1"/>
                  <a:gd name="T7" fmla="*/ 5 h 5"/>
                  <a:gd name="T8" fmla="*/ 1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9" name="Freeform 967"/>
              <p:cNvSpPr>
                <a:spLocks/>
              </p:cNvSpPr>
              <p:nvPr/>
            </p:nvSpPr>
            <p:spPr bwMode="auto">
              <a:xfrm>
                <a:off x="21198464" y="14846243"/>
                <a:ext cx="31789" cy="6693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0 h 1"/>
                  <a:gd name="T4" fmla="*/ 4 w 4"/>
                  <a:gd name="T5" fmla="*/ 1 h 1"/>
                  <a:gd name="T6" fmla="*/ 0 w 4"/>
                  <a:gd name="T7" fmla="*/ 1 h 1"/>
                  <a:gd name="T8" fmla="*/ 0 w 4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0"/>
                      <a:pt x="3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Freeform 968"/>
              <p:cNvSpPr>
                <a:spLocks/>
              </p:cNvSpPr>
              <p:nvPr/>
            </p:nvSpPr>
            <p:spPr bwMode="auto">
              <a:xfrm>
                <a:off x="24419167" y="16583023"/>
                <a:ext cx="45173" cy="38484"/>
              </a:xfrm>
              <a:custGeom>
                <a:avLst/>
                <a:gdLst>
                  <a:gd name="T0" fmla="*/ 0 w 6"/>
                  <a:gd name="T1" fmla="*/ 0 h 5"/>
                  <a:gd name="T2" fmla="*/ 6 w 6"/>
                  <a:gd name="T3" fmla="*/ 5 h 5"/>
                  <a:gd name="T4" fmla="*/ 6 w 6"/>
                  <a:gd name="T5" fmla="*/ 5 h 5"/>
                  <a:gd name="T6" fmla="*/ 0 w 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2" y="1"/>
                      <a:pt x="4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Freeform 969"/>
              <p:cNvSpPr>
                <a:spLocks/>
              </p:cNvSpPr>
              <p:nvPr/>
            </p:nvSpPr>
            <p:spPr bwMode="auto">
              <a:xfrm>
                <a:off x="21061270" y="14921537"/>
                <a:ext cx="23423" cy="15059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1 h 2"/>
                  <a:gd name="T4" fmla="*/ 3 w 3"/>
                  <a:gd name="T5" fmla="*/ 2 h 2"/>
                  <a:gd name="T6" fmla="*/ 0 w 3"/>
                  <a:gd name="T7" fmla="*/ 1 h 2"/>
                  <a:gd name="T8" fmla="*/ 0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2" y="2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Freeform 970"/>
              <p:cNvSpPr>
                <a:spLocks/>
              </p:cNvSpPr>
              <p:nvPr/>
            </p:nvSpPr>
            <p:spPr bwMode="auto">
              <a:xfrm>
                <a:off x="24052760" y="20812869"/>
                <a:ext cx="15058" cy="15059"/>
              </a:xfrm>
              <a:custGeom>
                <a:avLst/>
                <a:gdLst>
                  <a:gd name="T0" fmla="*/ 2 w 2"/>
                  <a:gd name="T1" fmla="*/ 1 h 2"/>
                  <a:gd name="T2" fmla="*/ 0 w 2"/>
                  <a:gd name="T3" fmla="*/ 2 h 2"/>
                  <a:gd name="T4" fmla="*/ 0 w 2"/>
                  <a:gd name="T5" fmla="*/ 1 h 2"/>
                  <a:gd name="T6" fmla="*/ 1 w 2"/>
                  <a:gd name="T7" fmla="*/ 0 h 2"/>
                  <a:gd name="T8" fmla="*/ 2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Freeform 971"/>
              <p:cNvSpPr>
                <a:spLocks/>
              </p:cNvSpPr>
              <p:nvPr/>
            </p:nvSpPr>
            <p:spPr bwMode="auto">
              <a:xfrm>
                <a:off x="19696027" y="17742550"/>
                <a:ext cx="15058" cy="6693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972"/>
              <p:cNvSpPr>
                <a:spLocks/>
              </p:cNvSpPr>
              <p:nvPr/>
            </p:nvSpPr>
            <p:spPr bwMode="auto">
              <a:xfrm>
                <a:off x="22336167" y="22718643"/>
                <a:ext cx="15058" cy="8366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973"/>
              <p:cNvSpPr>
                <a:spLocks/>
              </p:cNvSpPr>
              <p:nvPr/>
            </p:nvSpPr>
            <p:spPr bwMode="auto">
              <a:xfrm>
                <a:off x="17651508" y="15905378"/>
                <a:ext cx="15058" cy="669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974"/>
              <p:cNvSpPr>
                <a:spLocks/>
              </p:cNvSpPr>
              <p:nvPr/>
            </p:nvSpPr>
            <p:spPr bwMode="auto">
              <a:xfrm>
                <a:off x="24906037" y="17284093"/>
                <a:ext cx="8365" cy="23425"/>
              </a:xfrm>
              <a:custGeom>
                <a:avLst/>
                <a:gdLst>
                  <a:gd name="T0" fmla="*/ 0 w 1"/>
                  <a:gd name="T1" fmla="*/ 0 h 3"/>
                  <a:gd name="T2" fmla="*/ 1 w 1"/>
                  <a:gd name="T3" fmla="*/ 3 h 3"/>
                  <a:gd name="T4" fmla="*/ 0 w 1"/>
                  <a:gd name="T5" fmla="*/ 3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horz" wrap="square" lIns="20715" tIns="10356" rIns="20715" bIns="10356" numCol="1" anchor="t" anchorCtr="0" compatLnSpc="1">
                <a:prstTxWarp prst="textNoShape">
                  <a:avLst/>
                </a:prstTxWarp>
              </a:bodyPr>
              <a:lstStyle/>
              <a:p>
                <a:pPr algn="ctr" defTabSz="914492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76CB"/>
                  </a:buClr>
                </a:pPr>
                <a:endParaRPr sz="1608" b="1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347" name="Straight Connector 420"/>
            <p:cNvCxnSpPr/>
            <p:nvPr/>
          </p:nvCxnSpPr>
          <p:spPr>
            <a:xfrm rot="16200000" flipH="1">
              <a:off x="2449543" y="4805945"/>
              <a:ext cx="190109" cy="114559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1066"/>
            <p:cNvCxnSpPr/>
            <p:nvPr/>
          </p:nvCxnSpPr>
          <p:spPr>
            <a:xfrm rot="16200000" flipH="1">
              <a:off x="2731038" y="4544853"/>
              <a:ext cx="197854" cy="152536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1067"/>
            <p:cNvCxnSpPr/>
            <p:nvPr/>
          </p:nvCxnSpPr>
          <p:spPr>
            <a:xfrm rot="16200000" flipH="1">
              <a:off x="2531775" y="4653741"/>
              <a:ext cx="238477" cy="91313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1073"/>
            <p:cNvCxnSpPr/>
            <p:nvPr/>
          </p:nvCxnSpPr>
          <p:spPr>
            <a:xfrm rot="10800000" flipV="1">
              <a:off x="2680664" y="5873981"/>
              <a:ext cx="179088" cy="132283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FFD05D"/>
                  </a:gs>
                </a:gsLst>
                <a:lin ang="5400000" scaled="1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389"/>
            <p:cNvCxnSpPr/>
            <p:nvPr/>
          </p:nvCxnSpPr>
          <p:spPr>
            <a:xfrm rot="5400000">
              <a:off x="3400473" y="4525403"/>
              <a:ext cx="159435" cy="198397"/>
            </a:xfrm>
            <a:prstGeom prst="curvedConnector2">
              <a:avLst/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666666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406"/>
            <p:cNvCxnSpPr/>
            <p:nvPr/>
          </p:nvCxnSpPr>
          <p:spPr>
            <a:xfrm>
              <a:off x="3633111" y="5741538"/>
              <a:ext cx="198029" cy="106589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409"/>
            <p:cNvCxnSpPr/>
            <p:nvPr/>
          </p:nvCxnSpPr>
          <p:spPr>
            <a:xfrm rot="10800000">
              <a:off x="3831141" y="5233619"/>
              <a:ext cx="177646" cy="142503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418"/>
            <p:cNvCxnSpPr/>
            <p:nvPr/>
          </p:nvCxnSpPr>
          <p:spPr>
            <a:xfrm rot="10800000">
              <a:off x="3776928" y="5407184"/>
              <a:ext cx="188747" cy="122680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406"/>
            <p:cNvCxnSpPr/>
            <p:nvPr/>
          </p:nvCxnSpPr>
          <p:spPr>
            <a:xfrm rot="16200000" flipH="1">
              <a:off x="3779387" y="5525956"/>
              <a:ext cx="142783" cy="129692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1073"/>
            <p:cNvCxnSpPr/>
            <p:nvPr/>
          </p:nvCxnSpPr>
          <p:spPr>
            <a:xfrm rot="10800000" flipV="1">
              <a:off x="2484578" y="5741539"/>
              <a:ext cx="170824" cy="102660"/>
            </a:xfrm>
            <a:prstGeom prst="curvedConnector2">
              <a:avLst/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FFD05D"/>
                  </a:gs>
                </a:gsLst>
                <a:lin ang="5400000" scaled="1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89"/>
            <p:cNvCxnSpPr/>
            <p:nvPr/>
          </p:nvCxnSpPr>
          <p:spPr>
            <a:xfrm rot="5400000">
              <a:off x="3517412" y="4649745"/>
              <a:ext cx="225895" cy="90043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666666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89"/>
            <p:cNvCxnSpPr/>
            <p:nvPr/>
          </p:nvCxnSpPr>
          <p:spPr>
            <a:xfrm rot="10800000" flipV="1">
              <a:off x="3670877" y="4954440"/>
              <a:ext cx="270379" cy="119319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666666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89"/>
            <p:cNvCxnSpPr/>
            <p:nvPr/>
          </p:nvCxnSpPr>
          <p:spPr>
            <a:xfrm rot="10800000" flipV="1">
              <a:off x="3561327" y="4798769"/>
              <a:ext cx="298889" cy="80280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666666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1073"/>
            <p:cNvCxnSpPr/>
            <p:nvPr/>
          </p:nvCxnSpPr>
          <p:spPr>
            <a:xfrm rot="5400000" flipH="1" flipV="1">
              <a:off x="3072697" y="4528560"/>
              <a:ext cx="261923" cy="99046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50000"/>
                    </a:schemeClr>
                  </a:gs>
                </a:gsLst>
                <a:lin ang="5400000" scaled="1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420"/>
            <p:cNvCxnSpPr/>
            <p:nvPr/>
          </p:nvCxnSpPr>
          <p:spPr>
            <a:xfrm>
              <a:off x="2351854" y="4925262"/>
              <a:ext cx="176589" cy="105682"/>
            </a:xfrm>
            <a:prstGeom prst="curvedConnector3">
              <a:avLst>
                <a:gd name="adj1" fmla="val 64751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420"/>
            <p:cNvCxnSpPr/>
            <p:nvPr/>
          </p:nvCxnSpPr>
          <p:spPr>
            <a:xfrm rot="16200000" flipH="1">
              <a:off x="2262014" y="5102912"/>
              <a:ext cx="278992" cy="129605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162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1073"/>
            <p:cNvCxnSpPr/>
            <p:nvPr/>
          </p:nvCxnSpPr>
          <p:spPr>
            <a:xfrm rot="10800000">
              <a:off x="2282899" y="5406436"/>
              <a:ext cx="235689" cy="153171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FFD05D"/>
                  </a:gs>
                </a:gsLst>
                <a:lin ang="5400000" scaled="1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Rounded Rectangle 364"/>
            <p:cNvSpPr/>
            <p:nvPr/>
          </p:nvSpPr>
          <p:spPr>
            <a:xfrm>
              <a:off x="2684166" y="5172350"/>
              <a:ext cx="915931" cy="240804"/>
            </a:xfrm>
            <a:prstGeom prst="roundRect">
              <a:avLst>
                <a:gd name="adj" fmla="val 16667"/>
              </a:avLst>
            </a:prstGeom>
            <a:solidFill>
              <a:schemeClr val="accent3">
                <a:lumMod val="40000"/>
                <a:lumOff val="60000"/>
                <a:alpha val="80000"/>
              </a:schemeClr>
            </a:solidFill>
            <a:ln w="0">
              <a:noFill/>
            </a:ln>
          </p:spPr>
          <p:txBody>
            <a:bodyPr wrap="square" anchor="ctr" anchorCtr="0">
              <a:noAutofit/>
            </a:bodyPr>
            <a:lstStyle/>
            <a:p>
              <a:pPr algn="ctr" defTabSz="914492" fontAlgn="base">
                <a:buClr>
                  <a:srgbClr val="0076CB"/>
                </a:buClr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 HANA</a:t>
              </a:r>
            </a:p>
            <a:p>
              <a:pPr algn="ctr" defTabSz="914492" fontAlgn="base">
                <a:buClr>
                  <a:srgbClr val="0076CB"/>
                </a:buClr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Core</a:t>
              </a:r>
            </a:p>
          </p:txBody>
        </p:sp>
        <p:cxnSp>
          <p:nvCxnSpPr>
            <p:cNvPr id="365" name="Straight Connector 406"/>
            <p:cNvCxnSpPr/>
            <p:nvPr/>
          </p:nvCxnSpPr>
          <p:spPr>
            <a:xfrm rot="16200000" flipH="1">
              <a:off x="3495129" y="5837169"/>
              <a:ext cx="184861" cy="95986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406"/>
            <p:cNvCxnSpPr/>
            <p:nvPr/>
          </p:nvCxnSpPr>
          <p:spPr>
            <a:xfrm rot="5400000">
              <a:off x="3179882" y="5952756"/>
              <a:ext cx="253764" cy="120669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406"/>
            <p:cNvCxnSpPr/>
            <p:nvPr/>
          </p:nvCxnSpPr>
          <p:spPr>
            <a:xfrm rot="5400000">
              <a:off x="2948106" y="5971845"/>
              <a:ext cx="218495" cy="114578"/>
            </a:xfrm>
            <a:prstGeom prst="curvedConnector3">
              <a:avLst>
                <a:gd name="adj1" fmla="val 50000"/>
              </a:avLst>
            </a:prstGeom>
            <a:ln w="12700">
              <a:gradFill>
                <a:gsLst>
                  <a:gs pos="0">
                    <a:schemeClr val="tx2"/>
                  </a:gs>
                  <a:gs pos="100000">
                    <a:srgbClr val="FFD05D"/>
                  </a:gs>
                </a:gsLst>
                <a:lin ang="5400000" scaled="1"/>
              </a:gra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8" name="Group 368"/>
            <p:cNvGrpSpPr/>
            <p:nvPr/>
          </p:nvGrpSpPr>
          <p:grpSpPr>
            <a:xfrm>
              <a:off x="328473" y="4057591"/>
              <a:ext cx="1954750" cy="1065417"/>
              <a:chOff x="328305" y="4257216"/>
              <a:chExt cx="1954807" cy="1100504"/>
            </a:xfrm>
          </p:grpSpPr>
          <p:sp>
            <p:nvSpPr>
              <p:cNvPr id="369" name="Rounded Rectangle 369"/>
              <p:cNvSpPr/>
              <p:nvPr/>
            </p:nvSpPr>
            <p:spPr bwMode="gray">
              <a:xfrm>
                <a:off x="328305" y="4257216"/>
                <a:ext cx="1954807" cy="1100504"/>
              </a:xfrm>
              <a:prstGeom prst="roundRect">
                <a:avLst/>
              </a:prstGeom>
              <a:solidFill>
                <a:schemeClr val="bg1"/>
              </a:solidFill>
              <a:ln w="285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89998" tIns="71998" rIns="89998" bIns="719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452729" y="4315862"/>
                <a:ext cx="1767968" cy="1589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088667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000" b="1" kern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Интегрированный анализ</a:t>
                </a:r>
              </a:p>
            </p:txBody>
          </p:sp>
          <p:sp>
            <p:nvSpPr>
              <p:cNvPr id="371" name="TextBox 370"/>
              <p:cNvSpPr txBox="1"/>
              <p:nvPr/>
            </p:nvSpPr>
            <p:spPr>
              <a:xfrm>
                <a:off x="464718" y="4481701"/>
                <a:ext cx="1608656" cy="762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088667"/>
                <a:r>
                  <a:rPr lang="ru-RU" sz="8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Подбор мероприятий </a:t>
                </a:r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 пласту, скважинам и системе сбора</a:t>
                </a: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Прогноз деградации узлов системы</a:t>
                </a: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Системная оценка </a:t>
                </a:r>
                <a:r>
                  <a:rPr lang="ru-RU" sz="8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потенциалов и ограничений</a:t>
                </a:r>
                <a:endParaRPr lang="ru-RU" sz="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72" name="Picture 37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047" y="4541634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73" name="Picture 37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9822" y="4785368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74" name="Picture 37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5047" y="5026538"/>
                <a:ext cx="113195" cy="113195"/>
              </a:xfrm>
              <a:prstGeom prst="rect">
                <a:avLst/>
              </a:prstGeom>
            </p:spPr>
          </p:pic>
        </p:grpSp>
        <p:grpSp>
          <p:nvGrpSpPr>
            <p:cNvPr id="375" name="Group 375"/>
            <p:cNvGrpSpPr/>
            <p:nvPr/>
          </p:nvGrpSpPr>
          <p:grpSpPr>
            <a:xfrm>
              <a:off x="4004959" y="4057591"/>
              <a:ext cx="1969289" cy="1065417"/>
              <a:chOff x="4082722" y="4342062"/>
              <a:chExt cx="1969346" cy="1100504"/>
            </a:xfrm>
          </p:grpSpPr>
          <p:sp>
            <p:nvSpPr>
              <p:cNvPr id="376" name="Rectangle 376"/>
              <p:cNvSpPr/>
              <p:nvPr/>
            </p:nvSpPr>
            <p:spPr bwMode="gray">
              <a:xfrm>
                <a:off x="4303921" y="5327029"/>
                <a:ext cx="1354359" cy="88843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noFill/>
                <a:miter lim="800000"/>
                <a:headEnd/>
                <a:tailEnd/>
              </a:ln>
            </p:spPr>
            <p:txBody>
              <a:bodyPr lIns="89998" tIns="71998" rIns="89998" bIns="71998" rtlCol="0" anchor="ctr"/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7" name="Rectangle 377"/>
              <p:cNvSpPr/>
              <p:nvPr/>
            </p:nvSpPr>
            <p:spPr bwMode="gray">
              <a:xfrm>
                <a:off x="4697709" y="4739675"/>
                <a:ext cx="1354359" cy="88843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noFill/>
                <a:miter lim="800000"/>
                <a:headEnd/>
                <a:tailEnd/>
              </a:ln>
            </p:spPr>
            <p:txBody>
              <a:bodyPr lIns="89998" tIns="71998" rIns="89998" bIns="71998" rtlCol="0" anchor="ctr"/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8" name="Rounded Rectangle 378"/>
              <p:cNvSpPr/>
              <p:nvPr/>
            </p:nvSpPr>
            <p:spPr bwMode="gray">
              <a:xfrm>
                <a:off x="4082722" y="4342062"/>
                <a:ext cx="1954807" cy="1100504"/>
              </a:xfrm>
              <a:prstGeom prst="roundRect">
                <a:avLst/>
              </a:prstGeom>
              <a:solidFill>
                <a:schemeClr val="bg1"/>
              </a:solidFill>
              <a:ln w="28575" algn="ctr">
                <a:solidFill>
                  <a:srgbClr val="666666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89998" tIns="71998" rIns="89998" bIns="719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4207146" y="4400708"/>
                <a:ext cx="1767968" cy="317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088667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000" b="1" kern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Интегрированное планирование</a:t>
                </a:r>
              </a:p>
            </p:txBody>
          </p:sp>
          <p:sp>
            <p:nvSpPr>
              <p:cNvPr id="380" name="TextBox 379"/>
              <p:cNvSpPr txBox="1"/>
              <p:nvPr/>
            </p:nvSpPr>
            <p:spPr>
              <a:xfrm>
                <a:off x="4281184" y="4699073"/>
                <a:ext cx="1608656" cy="6358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Автоматическое формирование оптимального плана</a:t>
                </a:r>
                <a:r>
                  <a:rPr lang="en-US" sz="800" dirty="0">
                    <a:solidFill>
                      <a:srgbClr val="000000"/>
                    </a:solidFill>
                  </a:rPr>
                  <a:t> </a:t>
                </a:r>
                <a:r>
                  <a:rPr lang="ru-RU" sz="800" dirty="0">
                    <a:solidFill>
                      <a:srgbClr val="000000"/>
                    </a:solidFill>
                  </a:rPr>
                  <a:t>с учетом ограничений </a:t>
                </a: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Выбор </a:t>
                </a:r>
                <a:r>
                  <a:rPr lang="ru-RU" sz="800" dirty="0" smtClean="0">
                    <a:solidFill>
                      <a:srgbClr val="000000"/>
                    </a:solidFill>
                  </a:rPr>
                  <a:t>критериев </a:t>
                </a:r>
                <a:r>
                  <a:rPr lang="ru-RU" sz="800" dirty="0">
                    <a:solidFill>
                      <a:srgbClr val="000000"/>
                    </a:solidFill>
                  </a:rPr>
                  <a:t>плана добыча/прибыль</a:t>
                </a:r>
              </a:p>
            </p:txBody>
          </p:sp>
          <p:pic>
            <p:nvPicPr>
              <p:cNvPr id="381" name="Picture 381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2049" y="4854737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82" name="Picture 382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2049" y="5167981"/>
                <a:ext cx="113195" cy="113195"/>
              </a:xfrm>
              <a:prstGeom prst="rect">
                <a:avLst/>
              </a:prstGeom>
            </p:spPr>
          </p:pic>
        </p:grpSp>
        <p:grpSp>
          <p:nvGrpSpPr>
            <p:cNvPr id="383" name="Group 383"/>
            <p:cNvGrpSpPr/>
            <p:nvPr/>
          </p:nvGrpSpPr>
          <p:grpSpPr>
            <a:xfrm>
              <a:off x="328473" y="5453309"/>
              <a:ext cx="1954750" cy="1065417"/>
              <a:chOff x="328305" y="4257216"/>
              <a:chExt cx="1954807" cy="1100504"/>
            </a:xfrm>
          </p:grpSpPr>
          <p:sp>
            <p:nvSpPr>
              <p:cNvPr id="384" name="Rounded Rectangle 384"/>
              <p:cNvSpPr/>
              <p:nvPr/>
            </p:nvSpPr>
            <p:spPr bwMode="gray">
              <a:xfrm>
                <a:off x="328305" y="4257216"/>
                <a:ext cx="1954807" cy="1100504"/>
              </a:xfrm>
              <a:prstGeom prst="roundRect">
                <a:avLst/>
              </a:prstGeom>
              <a:solidFill>
                <a:schemeClr val="bg1"/>
              </a:solidFill>
              <a:ln w="28575" algn="ctr">
                <a:solidFill>
                  <a:srgbClr val="FFD05D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89998" tIns="71998" rIns="89998" bIns="719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452729" y="4315862"/>
                <a:ext cx="1767968" cy="3179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088667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000" b="1" kern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Интегрированное моделирование</a:t>
                </a:r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464718" y="4639859"/>
                <a:ext cx="1608656" cy="6358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Интерференция по системе </a:t>
                </a:r>
                <a:r>
                  <a:rPr lang="ru-RU" sz="800" dirty="0" smtClean="0">
                    <a:solidFill>
                      <a:srgbClr val="000000"/>
                    </a:solidFill>
                  </a:rPr>
                  <a:t>сбора и скважинам</a:t>
                </a:r>
                <a:endParaRPr lang="ru-RU" sz="800" dirty="0">
                  <a:solidFill>
                    <a:srgbClr val="000000"/>
                  </a:solidFill>
                </a:endParaRP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Интерференция по пласту</a:t>
                </a: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Инженерная модель – оперативность расчетов</a:t>
                </a:r>
              </a:p>
            </p:txBody>
          </p:sp>
          <p:pic>
            <p:nvPicPr>
              <p:cNvPr id="387" name="Picture 38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632" y="4711256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88" name="Picture 38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632" y="4890729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89" name="Picture 38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632" y="5081152"/>
                <a:ext cx="113195" cy="113195"/>
              </a:xfrm>
              <a:prstGeom prst="rect">
                <a:avLst/>
              </a:prstGeom>
            </p:spPr>
          </p:pic>
        </p:grpSp>
        <p:grpSp>
          <p:nvGrpSpPr>
            <p:cNvPr id="390" name="Group 390"/>
            <p:cNvGrpSpPr/>
            <p:nvPr/>
          </p:nvGrpSpPr>
          <p:grpSpPr>
            <a:xfrm>
              <a:off x="4019498" y="5453306"/>
              <a:ext cx="1954750" cy="1065416"/>
              <a:chOff x="328305" y="4257216"/>
              <a:chExt cx="1954807" cy="1100504"/>
            </a:xfrm>
          </p:grpSpPr>
          <p:sp>
            <p:nvSpPr>
              <p:cNvPr id="391" name="Rounded Rectangle 391"/>
              <p:cNvSpPr/>
              <p:nvPr/>
            </p:nvSpPr>
            <p:spPr bwMode="gray">
              <a:xfrm>
                <a:off x="328305" y="4257216"/>
                <a:ext cx="1954807" cy="1100504"/>
              </a:xfrm>
              <a:prstGeom prst="roundRect">
                <a:avLst/>
              </a:prstGeom>
              <a:solidFill>
                <a:schemeClr val="bg1"/>
              </a:solidFill>
              <a:ln w="28575" algn="ctr">
                <a:solidFill>
                  <a:srgbClr val="A6A6A6"/>
                </a:solidFill>
                <a:miter lim="800000"/>
                <a:headEnd/>
                <a:tailEnd/>
              </a:ln>
            </p:spPr>
            <p:txBody>
              <a:bodyPr rot="0" spcFirstLastPara="0" vertOverflow="overflow" horzOverflow="overflow" vert="horz" wrap="square" lIns="89998" tIns="71998" rIns="89998" bIns="7199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999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452729" y="4315862"/>
                <a:ext cx="1767968" cy="1589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088667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000" b="1" kern="0" dirty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М</a:t>
                </a:r>
                <a:r>
                  <a:rPr lang="ru-RU" sz="1000" b="1" kern="0" dirty="0" smtClean="0">
                    <a:solidFill>
                      <a:srgbClr val="000000"/>
                    </a:solidFill>
                    <a:ea typeface="Arial Unicode MS" pitchFamily="34" charset="-128"/>
                    <a:cs typeface="Arial Unicode MS" pitchFamily="34" charset="-128"/>
                  </a:rPr>
                  <a:t>ониторинг</a:t>
                </a:r>
                <a:endParaRPr lang="ru-RU" sz="1000" b="1" kern="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512228" y="4544301"/>
                <a:ext cx="1608656" cy="6358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Отслеживание исполнения</a:t>
                </a:r>
              </a:p>
              <a:p>
                <a:pPr defTabSz="1088667"/>
                <a:r>
                  <a:rPr lang="ru-RU" sz="800" dirty="0" smtClean="0">
                    <a:solidFill>
                      <a:srgbClr val="000000"/>
                    </a:solidFill>
                  </a:rPr>
                  <a:t>Отслеживание событий и отклонений </a:t>
                </a:r>
                <a:r>
                  <a:rPr lang="ru-RU" sz="800" dirty="0">
                    <a:solidFill>
                      <a:srgbClr val="000000"/>
                    </a:solidFill>
                  </a:rPr>
                  <a:t>показателей</a:t>
                </a:r>
              </a:p>
              <a:p>
                <a:pPr defTabSz="1088667"/>
                <a:r>
                  <a:rPr lang="ru-RU" sz="800" dirty="0">
                    <a:solidFill>
                      <a:srgbClr val="000000"/>
                    </a:solidFill>
                  </a:rPr>
                  <a:t>Отработка сценариев при </a:t>
                </a:r>
                <a:r>
                  <a:rPr lang="ru-RU" sz="800" dirty="0" smtClean="0">
                    <a:solidFill>
                      <a:srgbClr val="000000"/>
                    </a:solidFill>
                  </a:rPr>
                  <a:t>событиях и отклонениях</a:t>
                </a:r>
                <a:endParaRPr lang="ru-RU" sz="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394" name="Picture 39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912" y="4582190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95" name="Picture 39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1912" y="4771792"/>
                <a:ext cx="113195" cy="113195"/>
              </a:xfrm>
              <a:prstGeom prst="rect">
                <a:avLst/>
              </a:prstGeom>
            </p:spPr>
          </p:pic>
          <p:pic>
            <p:nvPicPr>
              <p:cNvPr id="396" name="Picture 396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378" y="4970661"/>
                <a:ext cx="113195" cy="113195"/>
              </a:xfrm>
              <a:prstGeom prst="rect">
                <a:avLst/>
              </a:prstGeom>
            </p:spPr>
          </p:pic>
        </p:grpSp>
      </p:grpSp>
      <p:cxnSp>
        <p:nvCxnSpPr>
          <p:cNvPr id="21" name="Straight Connector 17"/>
          <p:cNvCxnSpPr/>
          <p:nvPr/>
        </p:nvCxnSpPr>
        <p:spPr>
          <a:xfrm>
            <a:off x="6357122" y="527408"/>
            <a:ext cx="5485685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18"/>
          <p:cNvSpPr/>
          <p:nvPr/>
        </p:nvSpPr>
        <p:spPr>
          <a:xfrm>
            <a:off x="6347637" y="160710"/>
            <a:ext cx="4932087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6658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Концепция </a:t>
            </a:r>
            <a:r>
              <a:rPr lang="ru-RU" sz="1400" b="1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интеллектуального месторождения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42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90" y="5115053"/>
            <a:ext cx="5419928" cy="144335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55838" y="163242"/>
            <a:ext cx="5489001" cy="3049972"/>
            <a:chOff x="255838" y="756182"/>
            <a:chExt cx="5489001" cy="2772703"/>
          </a:xfrm>
        </p:grpSpPr>
        <p:sp>
          <p:nvSpPr>
            <p:cNvPr id="420" name="Rectangle 8"/>
            <p:cNvSpPr/>
            <p:nvPr/>
          </p:nvSpPr>
          <p:spPr>
            <a:xfrm>
              <a:off x="255838" y="756182"/>
              <a:ext cx="3312766" cy="2853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665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Интеллектуальное</a:t>
              </a:r>
              <a:r>
                <a:rPr lang="ru-RU" sz="1600" b="1" dirty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ru-RU" sz="1400" b="1" dirty="0" smtClean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месторождение</a:t>
              </a:r>
              <a:endParaRPr lang="ru-RU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421" name="Straight Connector 15"/>
            <p:cNvCxnSpPr/>
            <p:nvPr/>
          </p:nvCxnSpPr>
          <p:spPr>
            <a:xfrm>
              <a:off x="353478" y="1098483"/>
              <a:ext cx="5391361" cy="0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TextBox 421"/>
            <p:cNvSpPr txBox="1"/>
            <p:nvPr/>
          </p:nvSpPr>
          <p:spPr>
            <a:xfrm>
              <a:off x="324335" y="1592354"/>
              <a:ext cx="65" cy="27705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492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ru-RU" sz="1799" kern="0" dirty="0">
                <a:solidFill>
                  <a:srgbClr val="000000"/>
                </a:solidFill>
                <a:latin typeface="BentonSans Ligh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23" name="TextBox 422"/>
            <p:cNvSpPr txBox="1"/>
            <p:nvPr/>
          </p:nvSpPr>
          <p:spPr>
            <a:xfrm>
              <a:off x="373248" y="1593622"/>
              <a:ext cx="5336976" cy="1935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492" fontAlgn="base">
                <a:lnSpc>
                  <a:spcPts val="16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Интеллектуальное месторождение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- класс систем управления активами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нефтегазодобывающих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предприятий, построенных на базе формализованной, интегральной модели актива, обрабатываемой автоматизированной системой управления, гарантирующей оптимальное управление на всех уровнях предприятия при контроле целей задаваемых владельцами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актива</a:t>
              </a:r>
            </a:p>
            <a:p>
              <a:pPr defTabSz="914492" fontAlgn="base">
                <a:lnSpc>
                  <a:spcPts val="16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1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 UFAM</a:t>
              </a:r>
              <a:r>
                <a:rPr lang="ru-RU" sz="1000" b="1" dirty="0" smtClean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программное обеспечение, реализующее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концепцию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интеллектуального 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месторождения. </a:t>
              </a:r>
              <a:r>
                <a:rPr lang="ru-RU" sz="1000" dirty="0"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беспечивает </a:t>
              </a:r>
              <a:r>
                <a:rPr lang="ru-RU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комплексный подход к решению </a:t>
              </a:r>
              <a:r>
                <a:rPr lang="ru-RU" sz="1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задач: </a:t>
              </a:r>
              <a:r>
                <a:rPr lang="ru-RU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анализа разработки </a:t>
              </a:r>
              <a:r>
                <a:rPr lang="ru-RU" sz="1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месторождений</a:t>
              </a:r>
              <a:r>
                <a:rPr lang="ru-RU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ru-RU" sz="1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эксплуатации </a:t>
              </a:r>
              <a:r>
                <a:rPr lang="ru-RU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скважин и инфраструктуры, </a:t>
              </a:r>
              <a:r>
                <a:rPr lang="ru-RU" sz="1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построение прогнозов на интегрированной модели актива, формирования интегрированных планов </a:t>
              </a:r>
              <a:r>
                <a:rPr lang="ru-RU" sz="1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мероприятий для достижения </a:t>
              </a:r>
              <a:r>
                <a:rPr lang="ru-RU" sz="1000" dirty="0" smtClean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целей, мониторинг выполнения.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4" name="Picture 2" descr="https://upload.wikimedia.org/wikipedia/commons/thumb/5/59/SAP_2011_logo.svg/640px-SAP_2011_logo.sv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76" y="1137586"/>
              <a:ext cx="562179" cy="28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6" name="TextBox 425"/>
            <p:cNvSpPr txBox="1"/>
            <p:nvPr/>
          </p:nvSpPr>
          <p:spPr>
            <a:xfrm>
              <a:off x="1496311" y="1171223"/>
              <a:ext cx="2881943" cy="19585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088667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Совместное решение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SAP 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UFAM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0309223" y="4156967"/>
            <a:ext cx="1290435" cy="916107"/>
            <a:chOff x="10309223" y="4156967"/>
            <a:chExt cx="1290435" cy="916107"/>
          </a:xfrm>
        </p:grpSpPr>
        <p:sp>
          <p:nvSpPr>
            <p:cNvPr id="429" name="TextBox 428"/>
            <p:cNvSpPr txBox="1"/>
            <p:nvPr/>
          </p:nvSpPr>
          <p:spPr>
            <a:xfrm>
              <a:off x="10860947" y="4156967"/>
              <a:ext cx="738711" cy="51820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3600" b="1" kern="0" dirty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2</a:t>
              </a:r>
              <a:r>
                <a:rPr lang="ru-RU" sz="36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 %</a:t>
              </a:r>
            </a:p>
          </p:txBody>
        </p:sp>
        <p:sp>
          <p:nvSpPr>
            <p:cNvPr id="430" name="TextBox 429"/>
            <p:cNvSpPr txBox="1"/>
            <p:nvPr/>
          </p:nvSpPr>
          <p:spPr>
            <a:xfrm>
              <a:off x="10469649" y="4670026"/>
              <a:ext cx="993388" cy="40304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Увеличение</a:t>
              </a:r>
              <a:b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добычи</a:t>
              </a: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09223" y="4216744"/>
              <a:ext cx="551725" cy="411376"/>
              <a:chOff x="10309223" y="4216744"/>
              <a:chExt cx="551725" cy="411376"/>
            </a:xfrm>
          </p:grpSpPr>
          <p:pic>
            <p:nvPicPr>
              <p:cNvPr id="432" name="Picture 8" descr="http://superawesomevectors.com/wp-content/uploads/2015/03/oil-barrel-vector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9223" y="4216744"/>
                <a:ext cx="489295" cy="348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8" descr="http://superawesomevectors.com/wp-content/uploads/2015/03/oil-barrel-vector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71653" y="4279597"/>
                <a:ext cx="489295" cy="3485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34" name="Picture 8" descr="http://superawesomevectors.com/wp-content/uploads/2015/03/oil-barrel-vector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739" y="4310975"/>
            <a:ext cx="489295" cy="348523"/>
          </a:xfrm>
          <a:prstGeom prst="rect">
            <a:avLst/>
          </a:prstGeom>
          <a:noFill/>
          <a:extLst/>
        </p:spPr>
      </p:pic>
      <p:grpSp>
        <p:nvGrpSpPr>
          <p:cNvPr id="435" name="Group 404"/>
          <p:cNvGrpSpPr/>
          <p:nvPr/>
        </p:nvGrpSpPr>
        <p:grpSpPr>
          <a:xfrm>
            <a:off x="6579024" y="4125068"/>
            <a:ext cx="1164544" cy="894586"/>
            <a:chOff x="6487807" y="3905968"/>
            <a:chExt cx="1274931" cy="979384"/>
          </a:xfrm>
        </p:grpSpPr>
        <p:pic>
          <p:nvPicPr>
            <p:cNvPr id="436" name="Picture 405"/>
            <p:cNvPicPr>
              <a:picLocks noChangeAspect="1"/>
            </p:cNvPicPr>
            <p:nvPr/>
          </p:nvPicPr>
          <p:blipFill>
            <a:blip r:embed="rId10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7807" y="3982857"/>
              <a:ext cx="389718" cy="389718"/>
            </a:xfrm>
            <a:prstGeom prst="rect">
              <a:avLst/>
            </a:prstGeom>
          </p:spPr>
        </p:pic>
        <p:sp>
          <p:nvSpPr>
            <p:cNvPr id="437" name="TextBox 436"/>
            <p:cNvSpPr txBox="1"/>
            <p:nvPr/>
          </p:nvSpPr>
          <p:spPr>
            <a:xfrm>
              <a:off x="6967649" y="3905968"/>
              <a:ext cx="79508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36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5 %</a:t>
              </a:r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6546488" y="4454465"/>
              <a:ext cx="1107676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Сокращение</a:t>
              </a:r>
              <a:b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400" b="1" kern="0" dirty="0" smtClean="0">
                  <a:solidFill>
                    <a:srgbClr val="F0AB00"/>
                  </a:solidFill>
                  <a:ea typeface="Arial Unicode MS" pitchFamily="34" charset="-128"/>
                  <a:cs typeface="Arial Unicode MS" pitchFamily="34" charset="-128"/>
                </a:rPr>
                <a:t>расходов</a:t>
              </a:r>
            </a:p>
          </p:txBody>
        </p:sp>
      </p:grpSp>
      <p:grpSp>
        <p:nvGrpSpPr>
          <p:cNvPr id="440" name="Группа 439"/>
          <p:cNvGrpSpPr/>
          <p:nvPr/>
        </p:nvGrpSpPr>
        <p:grpSpPr>
          <a:xfrm>
            <a:off x="6906910" y="587407"/>
            <a:ext cx="4413050" cy="2356464"/>
            <a:chOff x="1525381" y="1167490"/>
            <a:chExt cx="9584068" cy="5040489"/>
          </a:xfrm>
        </p:grpSpPr>
        <p:sp>
          <p:nvSpPr>
            <p:cNvPr id="441" name="TextBox 440"/>
            <p:cNvSpPr txBox="1"/>
            <p:nvPr/>
          </p:nvSpPr>
          <p:spPr>
            <a:xfrm>
              <a:off x="5182060" y="3616303"/>
              <a:ext cx="1934828" cy="10533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088449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SAP UFAM</a:t>
              </a:r>
              <a:endPara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gular Pentagon 3"/>
            <p:cNvSpPr/>
            <p:nvPr/>
          </p:nvSpPr>
          <p:spPr bwMode="gray">
            <a:xfrm>
              <a:off x="4476422" y="2458106"/>
              <a:ext cx="3239157" cy="3023212"/>
            </a:xfrm>
            <a:prstGeom prst="pentagon">
              <a:avLst/>
            </a:prstGeom>
            <a:noFill/>
            <a:ln w="104775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89977" tIns="71981" rIns="89977" bIns="71981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ru-RU" sz="1000" kern="0" dirty="0" err="1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43" name="Oval 34"/>
            <p:cNvSpPr/>
            <p:nvPr/>
          </p:nvSpPr>
          <p:spPr bwMode="gray">
            <a:xfrm>
              <a:off x="5736094" y="2205287"/>
              <a:ext cx="719813" cy="719813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rgbClr val="A6A6A6"/>
              </a:solidFill>
              <a:miter lim="800000"/>
              <a:headEnd/>
              <a:tailEnd/>
            </a:ln>
          </p:spPr>
          <p:txBody>
            <a:bodyPr lIns="89977" tIns="71981" rIns="89977" bIns="71981" rtlCol="0" anchor="ctr"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ru-RU" sz="1000" kern="0" dirty="0" err="1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444" name="Group 40"/>
            <p:cNvGrpSpPr/>
            <p:nvPr/>
          </p:nvGrpSpPr>
          <p:grpSpPr>
            <a:xfrm>
              <a:off x="4727175" y="5078312"/>
              <a:ext cx="2737651" cy="719813"/>
              <a:chOff x="4667335" y="5079536"/>
              <a:chExt cx="2738364" cy="720000"/>
            </a:xfrm>
          </p:grpSpPr>
          <p:sp>
            <p:nvSpPr>
              <p:cNvPr id="460" name="Oval 33"/>
              <p:cNvSpPr/>
              <p:nvPr/>
            </p:nvSpPr>
            <p:spPr bwMode="gray">
              <a:xfrm>
                <a:off x="6685699" y="5079536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317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000" kern="0" dirty="0" err="1">
                  <a:solidFill>
                    <a:srgbClr val="000000"/>
                  </a:solidFill>
                  <a:latin typeface="Arial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61" name="Oval 37"/>
              <p:cNvSpPr/>
              <p:nvPr/>
            </p:nvSpPr>
            <p:spPr bwMode="gray">
              <a:xfrm>
                <a:off x="4667335" y="5079536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317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000" kern="0" dirty="0" err="1">
                  <a:solidFill>
                    <a:srgbClr val="000000"/>
                  </a:solidFill>
                  <a:latin typeface="Arial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445" name="Group 39"/>
            <p:cNvGrpSpPr/>
            <p:nvPr/>
          </p:nvGrpSpPr>
          <p:grpSpPr>
            <a:xfrm>
              <a:off x="4192328" y="3249899"/>
              <a:ext cx="3807346" cy="719813"/>
              <a:chOff x="4117588" y="3250647"/>
              <a:chExt cx="3808337" cy="720000"/>
            </a:xfrm>
          </p:grpSpPr>
          <p:sp>
            <p:nvSpPr>
              <p:cNvPr id="458" name="Oval 35"/>
              <p:cNvSpPr/>
              <p:nvPr/>
            </p:nvSpPr>
            <p:spPr bwMode="gray">
              <a:xfrm>
                <a:off x="7205925" y="3250647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317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000" kern="0" dirty="0" err="1">
                  <a:solidFill>
                    <a:srgbClr val="000000"/>
                  </a:solidFill>
                  <a:latin typeface="Arial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459" name="Oval 38"/>
              <p:cNvSpPr/>
              <p:nvPr/>
            </p:nvSpPr>
            <p:spPr bwMode="gray">
              <a:xfrm>
                <a:off x="4117588" y="3250647"/>
                <a:ext cx="720000" cy="720000"/>
              </a:xfrm>
              <a:prstGeom prst="ellipse">
                <a:avLst/>
              </a:prstGeom>
              <a:solidFill>
                <a:schemeClr val="bg1"/>
              </a:solidFill>
              <a:ln w="31750" algn="ctr">
                <a:solidFill>
                  <a:schemeClr val="bg1">
                    <a:lumMod val="65000"/>
                  </a:schemeClr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endParaRPr lang="ru-RU" sz="1000" kern="0" dirty="0" err="1">
                  <a:solidFill>
                    <a:srgbClr val="000000"/>
                  </a:solidFill>
                  <a:latin typeface="Arial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pic>
          <p:nvPicPr>
            <p:cNvPr id="446" name="Picture 4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2061" y="2311008"/>
              <a:ext cx="467878" cy="467878"/>
            </a:xfrm>
            <a:prstGeom prst="rect">
              <a:avLst/>
            </a:prstGeom>
          </p:spPr>
        </p:pic>
        <p:pic>
          <p:nvPicPr>
            <p:cNvPr id="447" name="Picture 4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828" y="3375867"/>
              <a:ext cx="467878" cy="467878"/>
            </a:xfrm>
            <a:prstGeom prst="rect">
              <a:avLst/>
            </a:prstGeom>
          </p:spPr>
        </p:pic>
        <p:pic>
          <p:nvPicPr>
            <p:cNvPr id="448" name="Picture 4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3009" y="5150506"/>
              <a:ext cx="539859" cy="539859"/>
            </a:xfrm>
            <a:prstGeom prst="rect">
              <a:avLst/>
            </a:prstGeom>
          </p:spPr>
        </p:pic>
        <p:pic>
          <p:nvPicPr>
            <p:cNvPr id="449" name="Picture 4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71" y="5192251"/>
              <a:ext cx="467878" cy="467878"/>
            </a:xfrm>
            <a:prstGeom prst="rect">
              <a:avLst/>
            </a:prstGeom>
          </p:spPr>
        </p:pic>
        <p:pic>
          <p:nvPicPr>
            <p:cNvPr id="450" name="Picture 46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077" y="3375867"/>
              <a:ext cx="539859" cy="539859"/>
            </a:xfrm>
            <a:prstGeom prst="rect">
              <a:avLst/>
            </a:prstGeom>
          </p:spPr>
        </p:pic>
        <p:sp>
          <p:nvSpPr>
            <p:cNvPr id="451" name="Rectangle 47"/>
            <p:cNvSpPr/>
            <p:nvPr/>
          </p:nvSpPr>
          <p:spPr>
            <a:xfrm>
              <a:off x="3965520" y="1167490"/>
              <a:ext cx="4327802" cy="9875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088449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Снижение человеческого фактора</a:t>
              </a:r>
              <a:endPara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52" name="Group 50"/>
            <p:cNvGrpSpPr/>
            <p:nvPr/>
          </p:nvGrpSpPr>
          <p:grpSpPr>
            <a:xfrm>
              <a:off x="1648670" y="2947285"/>
              <a:ext cx="8894661" cy="1382504"/>
              <a:chOff x="1635138" y="2947954"/>
              <a:chExt cx="8896977" cy="1382864"/>
            </a:xfrm>
          </p:grpSpPr>
          <p:sp>
            <p:nvSpPr>
              <p:cNvPr id="456" name="Rectangle 48"/>
              <p:cNvSpPr/>
              <p:nvPr/>
            </p:nvSpPr>
            <p:spPr>
              <a:xfrm>
                <a:off x="7943703" y="2947954"/>
                <a:ext cx="2588412" cy="1382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88449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Охрана окружающей среды</a:t>
                </a:r>
              </a:p>
            </p:txBody>
          </p:sp>
          <p:sp>
            <p:nvSpPr>
              <p:cNvPr id="457" name="Rectangle 49"/>
              <p:cNvSpPr/>
              <p:nvPr/>
            </p:nvSpPr>
            <p:spPr>
              <a:xfrm>
                <a:off x="1635138" y="2947954"/>
                <a:ext cx="2588412" cy="987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88449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Прогнозное управление</a:t>
                </a:r>
              </a:p>
            </p:txBody>
          </p:sp>
        </p:grpSp>
        <p:grpSp>
          <p:nvGrpSpPr>
            <p:cNvPr id="453" name="Group 51"/>
            <p:cNvGrpSpPr/>
            <p:nvPr/>
          </p:nvGrpSpPr>
          <p:grpSpPr>
            <a:xfrm>
              <a:off x="1525381" y="5154640"/>
              <a:ext cx="9584068" cy="1053339"/>
              <a:chOff x="1788544" y="2970143"/>
              <a:chExt cx="9586563" cy="1053613"/>
            </a:xfrm>
          </p:grpSpPr>
          <p:sp>
            <p:nvSpPr>
              <p:cNvPr id="454" name="Rectangle 52"/>
              <p:cNvSpPr/>
              <p:nvPr/>
            </p:nvSpPr>
            <p:spPr>
              <a:xfrm>
                <a:off x="7825601" y="2970143"/>
                <a:ext cx="3549506" cy="9877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88449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Интернет вещей (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Internet of Things</a:t>
                </a: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455" name="Rectangle 53"/>
              <p:cNvSpPr/>
              <p:nvPr/>
            </p:nvSpPr>
            <p:spPr>
              <a:xfrm>
                <a:off x="1788544" y="2970143"/>
                <a:ext cx="3298692" cy="1053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088449"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Большие</a:t>
                </a: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данные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ru-RU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Big Data)</a:t>
                </a:r>
                <a:endPara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42" y="562829"/>
            <a:ext cx="806936" cy="3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Интеллектуальное месторождение 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SAP UFAM</a:t>
            </a:r>
          </a:p>
        </p:txBody>
      </p:sp>
      <p:sp>
        <p:nvSpPr>
          <p:cNvPr id="439" name="Title 4"/>
          <p:cNvSpPr txBox="1">
            <a:spLocks/>
          </p:cNvSpPr>
          <p:nvPr/>
        </p:nvSpPr>
        <p:spPr bwMode="gray">
          <a:xfrm>
            <a:off x="671241" y="765549"/>
            <a:ext cx="11439243" cy="3856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88776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интегрированных </a:t>
            </a:r>
            <a:r>
              <a:rPr lang="ru-RU" sz="24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операций</a:t>
            </a:r>
            <a:endParaRPr lang="ru-RU" sz="12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0" name="Straight Connector 16"/>
          <p:cNvCxnSpPr/>
          <p:nvPr/>
        </p:nvCxnSpPr>
        <p:spPr>
          <a:xfrm>
            <a:off x="6085210" y="5056782"/>
            <a:ext cx="4357" cy="1356226"/>
          </a:xfrm>
          <a:prstGeom prst="line">
            <a:avLst/>
          </a:prstGeom>
          <a:ln w="762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1" name="Group 17"/>
          <p:cNvGrpSpPr/>
          <p:nvPr/>
        </p:nvGrpSpPr>
        <p:grpSpPr>
          <a:xfrm>
            <a:off x="4529890" y="2880825"/>
            <a:ext cx="3126682" cy="2086291"/>
            <a:chOff x="4641251" y="1213931"/>
            <a:chExt cx="3126682" cy="2086291"/>
          </a:xfrm>
        </p:grpSpPr>
        <p:sp>
          <p:nvSpPr>
            <p:cNvPr id="442" name="Rectangle 18"/>
            <p:cNvSpPr/>
            <p:nvPr/>
          </p:nvSpPr>
          <p:spPr>
            <a:xfrm>
              <a:off x="5242979" y="2433322"/>
              <a:ext cx="19319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Совместная работа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443" name="Rectangle 19"/>
            <p:cNvSpPr/>
            <p:nvPr/>
          </p:nvSpPr>
          <p:spPr>
            <a:xfrm>
              <a:off x="4641251" y="2653891"/>
              <a:ext cx="312668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 smtClean="0">
                  <a:solidFill>
                    <a:schemeClr val="bg1"/>
                  </a:solidFill>
                </a:rPr>
                <a:t>Оперативная </a:t>
              </a:r>
              <a:r>
                <a:rPr lang="ru-RU" sz="1200" dirty="0">
                  <a:solidFill>
                    <a:schemeClr val="bg1"/>
                  </a:solidFill>
                </a:rPr>
                <a:t>совместная работа специалистов разных функциональных </a:t>
              </a:r>
              <a:r>
                <a:rPr lang="ru-RU" sz="1200" dirty="0" smtClean="0">
                  <a:solidFill>
                    <a:schemeClr val="bg1"/>
                  </a:solidFill>
                </a:rPr>
                <a:t>направлений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444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592" y="1213931"/>
              <a:ext cx="1260000" cy="1260000"/>
            </a:xfrm>
            <a:prstGeom prst="rect">
              <a:avLst/>
            </a:prstGeom>
          </p:spPr>
        </p:pic>
      </p:grpSp>
      <p:cxnSp>
        <p:nvCxnSpPr>
          <p:cNvPr id="445" name="Straight Connector 21"/>
          <p:cNvCxnSpPr/>
          <p:nvPr/>
        </p:nvCxnSpPr>
        <p:spPr>
          <a:xfrm flipH="1" flipV="1">
            <a:off x="9018418" y="1397596"/>
            <a:ext cx="2149813" cy="52197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Connector 22"/>
          <p:cNvCxnSpPr/>
          <p:nvPr/>
        </p:nvCxnSpPr>
        <p:spPr>
          <a:xfrm flipV="1">
            <a:off x="1046876" y="1468199"/>
            <a:ext cx="2138026" cy="51490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Connector 23"/>
          <p:cNvCxnSpPr/>
          <p:nvPr/>
        </p:nvCxnSpPr>
        <p:spPr>
          <a:xfrm>
            <a:off x="6085210" y="1397596"/>
            <a:ext cx="4357" cy="1356226"/>
          </a:xfrm>
          <a:prstGeom prst="line">
            <a:avLst/>
          </a:prstGeom>
          <a:ln w="762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8" name="Group 24"/>
          <p:cNvGrpSpPr/>
          <p:nvPr/>
        </p:nvGrpSpPr>
        <p:grpSpPr>
          <a:xfrm>
            <a:off x="1643902" y="4174366"/>
            <a:ext cx="3126682" cy="1901625"/>
            <a:chOff x="4641251" y="1213931"/>
            <a:chExt cx="3126682" cy="1901625"/>
          </a:xfrm>
        </p:grpSpPr>
        <p:sp>
          <p:nvSpPr>
            <p:cNvPr id="449" name="Rectangle 25"/>
            <p:cNvSpPr/>
            <p:nvPr/>
          </p:nvSpPr>
          <p:spPr>
            <a:xfrm>
              <a:off x="5057886" y="2433322"/>
              <a:ext cx="22974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Интегрированный план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450" name="Rectangle 26"/>
            <p:cNvSpPr/>
            <p:nvPr/>
          </p:nvSpPr>
          <p:spPr>
            <a:xfrm>
              <a:off x="4641251" y="2653891"/>
              <a:ext cx="31266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Ф</a:t>
              </a:r>
              <a:r>
                <a:rPr lang="ru-RU" sz="1200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ормирование </a:t>
              </a:r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общего интегрированного плана производственных мероприятий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  <p:pic>
          <p:nvPicPr>
            <p:cNvPr id="451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592" y="1213931"/>
              <a:ext cx="1260000" cy="1260000"/>
            </a:xfrm>
            <a:prstGeom prst="rect">
              <a:avLst/>
            </a:prstGeom>
          </p:spPr>
        </p:pic>
      </p:grpSp>
      <p:grpSp>
        <p:nvGrpSpPr>
          <p:cNvPr id="452" name="Group 28"/>
          <p:cNvGrpSpPr/>
          <p:nvPr/>
        </p:nvGrpSpPr>
        <p:grpSpPr>
          <a:xfrm>
            <a:off x="6325283" y="2531268"/>
            <a:ext cx="3126682" cy="1051566"/>
            <a:chOff x="4641251" y="2433322"/>
            <a:chExt cx="3126682" cy="1051566"/>
          </a:xfrm>
        </p:grpSpPr>
        <p:sp>
          <p:nvSpPr>
            <p:cNvPr id="453" name="Rectangle 29"/>
            <p:cNvSpPr/>
            <p:nvPr/>
          </p:nvSpPr>
          <p:spPr>
            <a:xfrm>
              <a:off x="4902945" y="2433322"/>
              <a:ext cx="25843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Интегрированные модели 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454" name="Rectangle 30"/>
            <p:cNvSpPr/>
            <p:nvPr/>
          </p:nvSpPr>
          <p:spPr>
            <a:xfrm>
              <a:off x="4641251" y="2653891"/>
              <a:ext cx="31266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П</a:t>
              </a:r>
              <a:r>
                <a:rPr lang="ru-RU" sz="1200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рименение </a:t>
              </a:r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интегрированных моделей для </a:t>
              </a:r>
              <a:r>
                <a:rPr lang="ru-RU" sz="1200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прогноза </a:t>
              </a:r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режимов работы в соответствии с интегрированным </a:t>
              </a:r>
              <a:r>
                <a:rPr lang="ru-RU" sz="1200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планом</a:t>
              </a:r>
              <a:endParaRPr lang="ru-RU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5" name="Group 32"/>
          <p:cNvGrpSpPr/>
          <p:nvPr/>
        </p:nvGrpSpPr>
        <p:grpSpPr>
          <a:xfrm>
            <a:off x="2871168" y="1334849"/>
            <a:ext cx="3126682" cy="1716959"/>
            <a:chOff x="4888788" y="1213931"/>
            <a:chExt cx="3126682" cy="1716959"/>
          </a:xfrm>
        </p:grpSpPr>
        <p:sp>
          <p:nvSpPr>
            <p:cNvPr id="456" name="Rectangle 33"/>
            <p:cNvSpPr/>
            <p:nvPr/>
          </p:nvSpPr>
          <p:spPr>
            <a:xfrm>
              <a:off x="5036478" y="2433322"/>
              <a:ext cx="248818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Интегрированный анализ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457" name="Rectangle 34"/>
            <p:cNvSpPr/>
            <p:nvPr/>
          </p:nvSpPr>
          <p:spPr>
            <a:xfrm>
              <a:off x="4888788" y="2653891"/>
              <a:ext cx="312668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200" kern="0" dirty="0">
                <a:solidFill>
                  <a:schemeClr val="bg1">
                    <a:lumMod val="65000"/>
                  </a:schemeClr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58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2129" y="1213931"/>
              <a:ext cx="1260000" cy="1260000"/>
            </a:xfrm>
            <a:prstGeom prst="rect">
              <a:avLst/>
            </a:prstGeom>
          </p:spPr>
        </p:pic>
      </p:grpSp>
      <p:grpSp>
        <p:nvGrpSpPr>
          <p:cNvPr id="459" name="Group 36"/>
          <p:cNvGrpSpPr/>
          <p:nvPr/>
        </p:nvGrpSpPr>
        <p:grpSpPr>
          <a:xfrm>
            <a:off x="6959126" y="4254104"/>
            <a:ext cx="3126682" cy="2124645"/>
            <a:chOff x="5013548" y="1213931"/>
            <a:chExt cx="3126682" cy="2124645"/>
          </a:xfrm>
        </p:grpSpPr>
        <p:sp>
          <p:nvSpPr>
            <p:cNvPr id="460" name="Rectangle 37"/>
            <p:cNvSpPr/>
            <p:nvPr/>
          </p:nvSpPr>
          <p:spPr>
            <a:xfrm>
              <a:off x="5034870" y="2433322"/>
              <a:ext cx="30840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Оперативное принятие</a:t>
              </a:r>
              <a:b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1400" b="1" kern="0" dirty="0" smtClean="0">
                  <a:solidFill>
                    <a:srgbClr val="FFC000"/>
                  </a:solidFill>
                  <a:ea typeface="Arial Unicode MS" pitchFamily="34" charset="-128"/>
                  <a:cs typeface="Arial Unicode MS" pitchFamily="34" charset="-128"/>
                </a:rPr>
                <a:t>решений</a:t>
              </a:r>
              <a:endParaRPr lang="ru-RU" sz="1400" dirty="0">
                <a:solidFill>
                  <a:srgbClr val="FFC000"/>
                </a:solidFill>
              </a:endParaRPr>
            </a:p>
          </p:txBody>
        </p:sp>
        <p:sp>
          <p:nvSpPr>
            <p:cNvPr id="461" name="Rectangle 38"/>
            <p:cNvSpPr/>
            <p:nvPr/>
          </p:nvSpPr>
          <p:spPr>
            <a:xfrm>
              <a:off x="5013548" y="2876911"/>
              <a:ext cx="312668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Оперативное управление </a:t>
              </a:r>
              <a:r>
                <a:rPr lang="ru-RU" sz="1200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и координация работ при нештатных ситуациях</a:t>
              </a:r>
            </a:p>
          </p:txBody>
        </p:sp>
        <p:pic>
          <p:nvPicPr>
            <p:cNvPr id="462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889" y="1213931"/>
              <a:ext cx="1260000" cy="1260000"/>
            </a:xfrm>
            <a:prstGeom prst="rect">
              <a:avLst/>
            </a:prstGeom>
          </p:spPr>
        </p:pic>
      </p:grpSp>
      <p:pic>
        <p:nvPicPr>
          <p:cNvPr id="463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7964" y="1387806"/>
            <a:ext cx="1642190" cy="1188656"/>
          </a:xfrm>
          <a:prstGeom prst="rect">
            <a:avLst/>
          </a:prstGeom>
        </p:spPr>
      </p:pic>
      <p:sp>
        <p:nvSpPr>
          <p:cNvPr id="464" name="Rectangle 38"/>
          <p:cNvSpPr/>
          <p:nvPr/>
        </p:nvSpPr>
        <p:spPr>
          <a:xfrm>
            <a:off x="2765050" y="2785120"/>
            <a:ext cx="3126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Проведение комплексного анализа разработки и эксплуатации, определение потенциалов, подбор мероприятий</a:t>
            </a:r>
            <a:endParaRPr lang="ru-RU" sz="12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928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Овал 56"/>
          <p:cNvSpPr/>
          <p:nvPr/>
        </p:nvSpPr>
        <p:spPr bwMode="gray">
          <a:xfrm>
            <a:off x="9689768" y="4253609"/>
            <a:ext cx="2024322" cy="2024322"/>
          </a:xfrm>
          <a:prstGeom prst="ellipse">
            <a:avLst/>
          </a:prstGeom>
          <a:solidFill>
            <a:srgbClr val="FFC000">
              <a:alpha val="17000"/>
            </a:srgbClr>
          </a:solidFill>
          <a:ln w="28575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9689768" y="4754168"/>
            <a:ext cx="2024322" cy="1233901"/>
            <a:chOff x="10021257" y="3695065"/>
            <a:chExt cx="2024322" cy="1233901"/>
          </a:xfrm>
        </p:grpSpPr>
        <p:pic>
          <p:nvPicPr>
            <p:cNvPr id="38" name="Picture 405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3031" y="3780645"/>
              <a:ext cx="382837" cy="382837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0645394" y="3695065"/>
              <a:ext cx="133369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3600" b="1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5-10%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021257" y="4313413"/>
              <a:ext cx="202432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2000" b="1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Сокращение расходов</a:t>
              </a:r>
              <a:endParaRPr lang="ru-RU" sz="2000" b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6" name="Овал 55"/>
          <p:cNvSpPr/>
          <p:nvPr/>
        </p:nvSpPr>
        <p:spPr bwMode="gray">
          <a:xfrm>
            <a:off x="9682138" y="1521668"/>
            <a:ext cx="1950575" cy="1950575"/>
          </a:xfrm>
          <a:prstGeom prst="ellipse">
            <a:avLst/>
          </a:prstGeom>
          <a:solidFill>
            <a:srgbClr val="FFC000">
              <a:alpha val="17000"/>
            </a:srgbClr>
          </a:solidFill>
          <a:ln w="28575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Потенциальные выгоды от 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</a:rPr>
              <a:t>внедрения </a:t>
            </a:r>
            <a:r>
              <a:rPr lang="en-US" sz="2400" b="1" dirty="0">
                <a:solidFill>
                  <a:schemeClr val="accent1"/>
                </a:solidFill>
              </a:rPr>
              <a:t>SAP UFAM</a:t>
            </a:r>
          </a:p>
          <a:p>
            <a:endParaRPr lang="ru-RU" sz="2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5532" y="864542"/>
            <a:ext cx="108882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  <a:endParaRPr lang="ru-RU" sz="1800" b="1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84053" y="815763"/>
            <a:ext cx="13325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endParaRPr lang="ru-RU" sz="1800" b="1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3832" y="1336729"/>
            <a:ext cx="5531753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Оперативное реагирование на нештатные ситуации и отклонения режимов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Повышение </a:t>
            </a:r>
            <a:r>
              <a:rPr lang="ru-RU" sz="1200" dirty="0">
                <a:solidFill>
                  <a:schemeClr val="bg1"/>
                </a:solidFill>
              </a:rPr>
              <a:t>качества выявления причин потерь за счет </a:t>
            </a:r>
            <a:r>
              <a:rPr lang="ru-RU" sz="1200" dirty="0" smtClean="0">
                <a:solidFill>
                  <a:schemeClr val="bg1"/>
                </a:solidFill>
              </a:rPr>
              <a:t>анализа </a:t>
            </a:r>
            <a:r>
              <a:rPr lang="ru-RU" sz="1200" dirty="0">
                <a:solidFill>
                  <a:schemeClr val="bg1"/>
                </a:solidFill>
              </a:rPr>
              <a:t>ограничений и </a:t>
            </a:r>
            <a:r>
              <a:rPr lang="ru-RU" sz="1200" dirty="0" smtClean="0">
                <a:solidFill>
                  <a:schemeClr val="bg1"/>
                </a:solidFill>
              </a:rPr>
              <a:t>потенциалов и формирование целевых корректирующих мероприятий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Сокращение потерь за счет совмещения мероприятий</a:t>
            </a: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Увеличение </a:t>
            </a:r>
            <a:r>
              <a:rPr lang="ru-RU" sz="1200" dirty="0">
                <a:solidFill>
                  <a:schemeClr val="bg1"/>
                </a:solidFill>
              </a:rPr>
              <a:t>контроля за </a:t>
            </a:r>
            <a:r>
              <a:rPr lang="ru-RU" sz="1200" dirty="0" smtClean="0">
                <a:solidFill>
                  <a:schemeClr val="bg1"/>
                </a:solidFill>
              </a:rPr>
              <a:t>мероприятиями на </a:t>
            </a:r>
            <a:r>
              <a:rPr lang="ru-RU" sz="1200" dirty="0">
                <a:solidFill>
                  <a:schemeClr val="bg1"/>
                </a:solidFill>
              </a:rPr>
              <a:t>соответствие </a:t>
            </a:r>
            <a:r>
              <a:rPr lang="ru-RU" sz="1200" dirty="0" smtClean="0">
                <a:solidFill>
                  <a:schemeClr val="bg1"/>
                </a:solidFill>
              </a:rPr>
              <a:t>планам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</a:rPr>
              <a:t>Увеличение контроля за </a:t>
            </a:r>
            <a:r>
              <a:rPr lang="ru-RU" sz="1200" dirty="0" smtClean="0">
                <a:solidFill>
                  <a:schemeClr val="bg1"/>
                </a:solidFill>
              </a:rPr>
              <a:t>оборудованием на </a:t>
            </a:r>
            <a:r>
              <a:rPr lang="ru-RU" sz="1200" dirty="0">
                <a:solidFill>
                  <a:schemeClr val="bg1"/>
                </a:solidFill>
              </a:rPr>
              <a:t>соответствие </a:t>
            </a:r>
            <a:r>
              <a:rPr lang="ru-RU" sz="1200" dirty="0" smtClean="0">
                <a:solidFill>
                  <a:schemeClr val="bg1"/>
                </a:solidFill>
              </a:rPr>
              <a:t>режимам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3832" y="3076134"/>
            <a:ext cx="5435500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Оптимизация применения методов воздействия на пласт</a:t>
            </a: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Оптимизация системы сбора нефти и газа, системы поддержания пластового давления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Оптимизация работы глубинно-насосного оборудования скважин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03832" y="4184597"/>
            <a:ext cx="5531753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Накопление знаний </a:t>
            </a:r>
            <a:r>
              <a:rPr lang="ru-RU" sz="1200" dirty="0">
                <a:solidFill>
                  <a:schemeClr val="bg1"/>
                </a:solidFill>
              </a:rPr>
              <a:t>в области </a:t>
            </a:r>
            <a:r>
              <a:rPr lang="ru-RU" sz="1200" dirty="0" smtClean="0">
                <a:solidFill>
                  <a:schemeClr val="bg1"/>
                </a:solidFill>
              </a:rPr>
              <a:t>производства, повышение качества принимаемых решений</a:t>
            </a: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Повышение </a:t>
            </a:r>
            <a:r>
              <a:rPr lang="ru-RU" sz="1200" dirty="0">
                <a:solidFill>
                  <a:schemeClr val="bg1"/>
                </a:solidFill>
              </a:rPr>
              <a:t>точности и скорости планирования 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Снижение </a:t>
            </a:r>
            <a:r>
              <a:rPr lang="ru-RU" sz="1200" dirty="0">
                <a:solidFill>
                  <a:schemeClr val="bg1"/>
                </a:solidFill>
              </a:rPr>
              <a:t>затрат </a:t>
            </a:r>
            <a:r>
              <a:rPr lang="ru-RU" sz="1200" dirty="0" smtClean="0">
                <a:solidFill>
                  <a:schemeClr val="bg1"/>
                </a:solidFill>
              </a:rPr>
              <a:t>в операционных </a:t>
            </a:r>
            <a:r>
              <a:rPr lang="ru-RU" sz="1200" dirty="0">
                <a:solidFill>
                  <a:schemeClr val="bg1"/>
                </a:solidFill>
              </a:rPr>
              <a:t>процессах </a:t>
            </a:r>
            <a:r>
              <a:rPr lang="ru-RU" sz="1200" dirty="0" smtClean="0">
                <a:solidFill>
                  <a:schemeClr val="bg1"/>
                </a:solidFill>
              </a:rPr>
              <a:t>за счет оптимизации графика мероприятий как по пласту, скважинам, так и по наземной инфраструктуре</a:t>
            </a:r>
            <a:endParaRPr lang="ru-RU" sz="1200" kern="0" dirty="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03832" y="5477725"/>
            <a:ext cx="488204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Прогнозирование отказов оборудования скважин, деградации пласта, трубопроводов, наземных объектов</a:t>
            </a:r>
            <a:endParaRPr lang="ru-RU" sz="1200" dirty="0">
              <a:solidFill>
                <a:schemeClr val="bg1"/>
              </a:solidFill>
            </a:endParaRP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bg1"/>
                </a:solidFill>
              </a:rPr>
              <a:t>Формирование предупредительных мероприятий на промысле </a:t>
            </a:r>
            <a:r>
              <a:rPr lang="ru-RU" sz="1200" dirty="0">
                <a:solidFill>
                  <a:schemeClr val="bg1"/>
                </a:solidFill>
              </a:rPr>
              <a:t>и сокращение количества корректирующих </a:t>
            </a:r>
            <a:r>
              <a:rPr lang="ru-RU" sz="1200" dirty="0" smtClean="0">
                <a:solidFill>
                  <a:schemeClr val="bg1"/>
                </a:solidFill>
              </a:rPr>
              <a:t>ремонтов оборудования</a:t>
            </a:r>
          </a:p>
          <a:p>
            <a:pPr marL="171450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2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Подбор оптимального, </a:t>
            </a:r>
            <a:r>
              <a:rPr lang="ru-RU" sz="1200" kern="0" dirty="0" err="1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энергоэффективного</a:t>
            </a:r>
            <a:r>
              <a:rPr lang="ru-RU" sz="12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оборудования скважин и объектов промысла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66607" y="873125"/>
            <a:ext cx="5879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lang="ru-RU" sz="1800" b="1" kern="0" dirty="0" smtClean="0">
              <a:solidFill>
                <a:srgbClr val="FFC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8181" y="1696874"/>
            <a:ext cx="1264770" cy="5693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Сокращение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потерь</a:t>
            </a:r>
            <a:endParaRPr lang="ru-RU" sz="1600" kern="0" dirty="0" smtClean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31202" y="3138200"/>
            <a:ext cx="1858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Оптимизация систем</a:t>
            </a:r>
            <a:endParaRPr lang="ru-RU" sz="1600" b="1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0020" y="4265996"/>
            <a:ext cx="2121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Сокращение операционных расходов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19821" y="5572570"/>
            <a:ext cx="2681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Сокращение </a:t>
            </a:r>
            <a:r>
              <a:rPr lang="ru-RU" sz="1600" b="1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расходов на </a:t>
            </a:r>
            <a:r>
              <a:rPr lang="ru-RU" sz="16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эксплуатацию оборудования</a:t>
            </a:r>
          </a:p>
        </p:txBody>
      </p:sp>
      <p:grpSp>
        <p:nvGrpSpPr>
          <p:cNvPr id="41" name="Group 397"/>
          <p:cNvGrpSpPr/>
          <p:nvPr/>
        </p:nvGrpSpPr>
        <p:grpSpPr>
          <a:xfrm>
            <a:off x="9739503" y="1905996"/>
            <a:ext cx="1774151" cy="1208276"/>
            <a:chOff x="10394184" y="4071068"/>
            <a:chExt cx="1909555" cy="1291735"/>
          </a:xfrm>
        </p:grpSpPr>
        <p:sp>
          <p:nvSpPr>
            <p:cNvPr id="42" name="TextBox 41"/>
            <p:cNvSpPr txBox="1"/>
            <p:nvPr/>
          </p:nvSpPr>
          <p:spPr>
            <a:xfrm>
              <a:off x="11144310" y="4071068"/>
              <a:ext cx="1159429" cy="5922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3600" b="1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2-3%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13996" y="4704732"/>
              <a:ext cx="1644254" cy="6580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2000" b="1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Увеличение</a:t>
              </a:r>
              <a:br>
                <a:rPr lang="ru-RU" sz="2000" b="1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ru-RU" sz="2000" b="1" kern="0" dirty="0" smtClean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добычи</a:t>
              </a:r>
            </a:p>
          </p:txBody>
        </p:sp>
        <p:grpSp>
          <p:nvGrpSpPr>
            <p:cNvPr id="44" name="Группа 50"/>
            <p:cNvGrpSpPr>
              <a:grpSpLocks noChangeAspect="1"/>
            </p:cNvGrpSpPr>
            <p:nvPr/>
          </p:nvGrpSpPr>
          <p:grpSpPr>
            <a:xfrm>
              <a:off x="10394184" y="4134974"/>
              <a:ext cx="789853" cy="454395"/>
              <a:chOff x="4137588" y="907835"/>
              <a:chExt cx="1791413" cy="1030583"/>
            </a:xfrm>
          </p:grpSpPr>
          <p:pic>
            <p:nvPicPr>
              <p:cNvPr id="45" name="Picture 8" descr="http://superawesomevectors.com/wp-content/uploads/2015/03/oil-barrel-vector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2168" y="907835"/>
                <a:ext cx="1194433" cy="845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8" descr="http://superawesomevectors.com/wp-content/uploads/2015/03/oil-barrel-vector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34568" y="1060235"/>
                <a:ext cx="1194433" cy="8450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8" descr="http://superawesomevectors.com/wp-content/uploads/2015/03/oil-barrel-vector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5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7588" y="1093358"/>
                <a:ext cx="1336511" cy="845060"/>
              </a:xfrm>
              <a:prstGeom prst="rect">
                <a:avLst/>
              </a:prstGeom>
              <a:noFill/>
              <a:extLst/>
            </p:spPr>
          </p:pic>
        </p:grpSp>
      </p:grpSp>
      <p:cxnSp>
        <p:nvCxnSpPr>
          <p:cNvPr id="64" name="Straight Connector 13"/>
          <p:cNvCxnSpPr/>
          <p:nvPr/>
        </p:nvCxnSpPr>
        <p:spPr>
          <a:xfrm flipH="1">
            <a:off x="9187543" y="2498719"/>
            <a:ext cx="454098" cy="0"/>
          </a:xfrm>
          <a:prstGeom prst="line">
            <a:avLst/>
          </a:prstGeom>
          <a:ln w="6350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13"/>
          <p:cNvCxnSpPr/>
          <p:nvPr/>
        </p:nvCxnSpPr>
        <p:spPr>
          <a:xfrm flipH="1">
            <a:off x="9160617" y="5265770"/>
            <a:ext cx="476173" cy="0"/>
          </a:xfrm>
          <a:prstGeom prst="line">
            <a:avLst/>
          </a:prstGeom>
          <a:ln w="6350">
            <a:solidFill>
              <a:schemeClr val="accent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Группа 104"/>
          <p:cNvGrpSpPr/>
          <p:nvPr/>
        </p:nvGrpSpPr>
        <p:grpSpPr>
          <a:xfrm>
            <a:off x="8802806" y="1293361"/>
            <a:ext cx="387348" cy="2523819"/>
            <a:chOff x="8802806" y="1293361"/>
            <a:chExt cx="387348" cy="2523819"/>
          </a:xfrm>
        </p:grpSpPr>
        <p:cxnSp>
          <p:nvCxnSpPr>
            <p:cNvPr id="101" name="Прямая соединительная линия 100"/>
            <p:cNvCxnSpPr/>
            <p:nvPr/>
          </p:nvCxnSpPr>
          <p:spPr>
            <a:xfrm>
              <a:off x="9187543" y="1293361"/>
              <a:ext cx="0" cy="2523819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>
              <a:off x="8802806" y="3817180"/>
              <a:ext cx="384737" cy="0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>
              <a:off x="8805417" y="1293361"/>
              <a:ext cx="384737" cy="0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/>
          <p:cNvGrpSpPr/>
          <p:nvPr/>
        </p:nvGrpSpPr>
        <p:grpSpPr>
          <a:xfrm>
            <a:off x="8775880" y="4080527"/>
            <a:ext cx="387348" cy="2519056"/>
            <a:chOff x="8802806" y="1298124"/>
            <a:chExt cx="387348" cy="2519056"/>
          </a:xfrm>
        </p:grpSpPr>
        <p:cxnSp>
          <p:nvCxnSpPr>
            <p:cNvPr id="107" name="Прямая соединительная линия 106"/>
            <p:cNvCxnSpPr/>
            <p:nvPr/>
          </p:nvCxnSpPr>
          <p:spPr>
            <a:xfrm>
              <a:off x="9187543" y="1303388"/>
              <a:ext cx="0" cy="2513792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>
              <a:off x="8802806" y="3817180"/>
              <a:ext cx="384737" cy="0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>
              <a:off x="8805417" y="1298124"/>
              <a:ext cx="384737" cy="0"/>
            </a:xfrm>
            <a:prstGeom prst="line">
              <a:avLst/>
            </a:prstGeom>
            <a:ln w="63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Прямая соединительная линия 113"/>
          <p:cNvCxnSpPr/>
          <p:nvPr/>
        </p:nvCxnSpPr>
        <p:spPr>
          <a:xfrm>
            <a:off x="2489930" y="2080614"/>
            <a:ext cx="375382" cy="1"/>
          </a:xfrm>
          <a:prstGeom prst="line">
            <a:avLst/>
          </a:prstGeom>
          <a:ln w="6350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2489790" y="3480699"/>
            <a:ext cx="375382" cy="1"/>
          </a:xfrm>
          <a:prstGeom prst="line">
            <a:avLst/>
          </a:prstGeom>
          <a:ln w="6350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2489790" y="4691337"/>
            <a:ext cx="375382" cy="1"/>
          </a:xfrm>
          <a:prstGeom prst="line">
            <a:avLst/>
          </a:prstGeom>
          <a:ln w="6350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2489790" y="6044505"/>
            <a:ext cx="375382" cy="1"/>
          </a:xfrm>
          <a:prstGeom prst="line">
            <a:avLst/>
          </a:prstGeom>
          <a:ln w="6350">
            <a:solidFill>
              <a:srgbClr val="FFC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единительная линия 119"/>
          <p:cNvCxnSpPr/>
          <p:nvPr/>
        </p:nvCxnSpPr>
        <p:spPr>
          <a:xfrm flipH="1">
            <a:off x="2865172" y="1377950"/>
            <a:ext cx="6609" cy="1405329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2865172" y="3138200"/>
            <a:ext cx="0" cy="67898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2865172" y="4256470"/>
            <a:ext cx="0" cy="918875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2865172" y="5477725"/>
            <a:ext cx="0" cy="1121858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2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Прямоугольник 47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Интеллектуальное месторождение 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SAP UFAM</a:t>
            </a:r>
          </a:p>
        </p:txBody>
      </p:sp>
      <p:sp>
        <p:nvSpPr>
          <p:cNvPr id="54" name="Title 4"/>
          <p:cNvSpPr txBox="1">
            <a:spLocks/>
          </p:cNvSpPr>
          <p:nvPr/>
        </p:nvSpPr>
        <p:spPr bwMode="gray">
          <a:xfrm>
            <a:off x="675638" y="750062"/>
            <a:ext cx="5703897" cy="43913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88776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Пилотный проект</a:t>
            </a:r>
            <a:endParaRPr lang="ru-RU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/>
          <p:cNvGrpSpPr/>
          <p:nvPr/>
        </p:nvGrpSpPr>
        <p:grpSpPr>
          <a:xfrm>
            <a:off x="0" y="3050802"/>
            <a:ext cx="12195175" cy="3808787"/>
            <a:chOff x="0" y="2989977"/>
            <a:chExt cx="12195175" cy="3808787"/>
          </a:xfrm>
        </p:grpSpPr>
        <p:sp>
          <p:nvSpPr>
            <p:cNvPr id="60" name="Прямоугольник 59"/>
            <p:cNvSpPr/>
            <p:nvPr/>
          </p:nvSpPr>
          <p:spPr bwMode="gray">
            <a:xfrm>
              <a:off x="0" y="2989978"/>
              <a:ext cx="12195175" cy="3808786"/>
            </a:xfrm>
            <a:prstGeom prst="rect">
              <a:avLst/>
            </a:prstGeom>
            <a:solidFill>
              <a:schemeClr val="bg1"/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5638" y="3171775"/>
              <a:ext cx="877361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b="1" kern="0" dirty="0" smtClean="0">
                  <a:latin typeface="+mj-lt"/>
                  <a:ea typeface="Arial Unicode MS" pitchFamily="34" charset="-128"/>
                  <a:cs typeface="Arial Unicode MS" pitchFamily="34" charset="-128"/>
                </a:rPr>
                <a:t>Достигнутые эффекты от внедрения:</a:t>
              </a: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282936" y="3846036"/>
              <a:ext cx="2657477" cy="1683302"/>
              <a:chOff x="282936" y="3846036"/>
              <a:chExt cx="2657477" cy="1683302"/>
            </a:xfrm>
          </p:grpSpPr>
          <p:grpSp>
            <p:nvGrpSpPr>
              <p:cNvPr id="85" name="Группа 84"/>
              <p:cNvGrpSpPr/>
              <p:nvPr/>
            </p:nvGrpSpPr>
            <p:grpSpPr>
              <a:xfrm>
                <a:off x="915570" y="3846036"/>
                <a:ext cx="1392209" cy="553998"/>
                <a:chOff x="811635" y="4610891"/>
                <a:chExt cx="1392209" cy="553998"/>
              </a:xfrm>
            </p:grpSpPr>
            <p:pic>
              <p:nvPicPr>
                <p:cNvPr id="88" name="Picture 8"/>
                <p:cNvPicPr>
                  <a:picLocks noChangeAspect="1"/>
                </p:cNvPicPr>
                <p:nvPr/>
              </p:nvPicPr>
              <p:blipFill>
                <a:blip r:embed="rId2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635" y="4690629"/>
                  <a:ext cx="360000" cy="36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89" name="TextBox 88"/>
                <p:cNvSpPr txBox="1"/>
                <p:nvPr/>
              </p:nvSpPr>
              <p:spPr>
                <a:xfrm>
                  <a:off x="1280514" y="4610891"/>
                  <a:ext cx="92333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ru-RU" sz="3600" b="1" kern="0" dirty="0" smtClean="0">
                      <a:solidFill>
                        <a:schemeClr val="accent1"/>
                      </a:solidFill>
                      <a:ea typeface="Arial Unicode MS" pitchFamily="34" charset="-128"/>
                      <a:cs typeface="Arial Unicode MS" pitchFamily="34" charset="-128"/>
                    </a:rPr>
                    <a:t>20%</a:t>
                  </a:r>
                </a:p>
              </p:txBody>
            </p:sp>
          </p:grpSp>
          <p:sp>
            <p:nvSpPr>
              <p:cNvPr id="86" name="TextBox 85"/>
              <p:cNvSpPr txBox="1"/>
              <p:nvPr/>
            </p:nvSpPr>
            <p:spPr>
              <a:xfrm>
                <a:off x="331049" y="4444747"/>
                <a:ext cx="2561251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600" b="1" kern="0" dirty="0" smtClean="0">
                    <a:ea typeface="Arial Unicode MS" pitchFamily="34" charset="-128"/>
                    <a:cs typeface="Arial Unicode MS" pitchFamily="34" charset="-128"/>
                  </a:rPr>
                  <a:t>Сокращение недоборов*</a:t>
                </a:r>
              </a:p>
            </p:txBody>
          </p:sp>
          <p:sp>
            <p:nvSpPr>
              <p:cNvPr id="87" name="Rectangle 4"/>
              <p:cNvSpPr/>
              <p:nvPr/>
            </p:nvSpPr>
            <p:spPr>
              <a:xfrm>
                <a:off x="282936" y="5006118"/>
                <a:ext cx="265747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>
                    <a:latin typeface="+mn-lt"/>
                  </a:rPr>
                  <a:t>Эффект от совмещения </a:t>
                </a:r>
                <a:r>
                  <a:rPr lang="ru-RU" sz="1400" dirty="0" smtClean="0">
                    <a:latin typeface="+mn-lt"/>
                  </a:rPr>
                  <a:t>мероприятий </a:t>
                </a:r>
                <a:endParaRPr lang="ru-RU" sz="1400" dirty="0">
                  <a:latin typeface="+mn-lt"/>
                </a:endParaRPr>
              </a:p>
            </p:txBody>
          </p:sp>
        </p:grpSp>
        <p:sp>
          <p:nvSpPr>
            <p:cNvPr id="63" name="Rectangle 12"/>
            <p:cNvSpPr/>
            <p:nvPr/>
          </p:nvSpPr>
          <p:spPr>
            <a:xfrm>
              <a:off x="9102091" y="6289547"/>
              <a:ext cx="2855269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ru-RU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</a:t>
              </a:r>
              <a:r>
                <a:rPr 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</a:t>
              </a:r>
              <a:r>
                <a:rPr lang="ru-RU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в </a:t>
              </a:r>
              <a:r>
                <a:rPr lang="ru-RU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месяц по </a:t>
              </a:r>
              <a:r>
                <a:rPr lang="ru-RU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ЦДНГ</a:t>
              </a:r>
            </a:p>
            <a:p>
              <a:pPr algn="r"/>
              <a:r>
                <a:rPr lang="ru-RU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** Без учета процесса согласования</a:t>
              </a:r>
            </a:p>
            <a:p>
              <a:pPr algn="r"/>
              <a:r>
                <a:rPr lang="ru-RU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*** При планировании мероприятий на скважинах</a:t>
              </a:r>
              <a:endPara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6117631" y="3789652"/>
              <a:ext cx="3178302" cy="1955130"/>
              <a:chOff x="6082656" y="3789652"/>
              <a:chExt cx="3178302" cy="1955130"/>
            </a:xfrm>
          </p:grpSpPr>
          <p:grpSp>
            <p:nvGrpSpPr>
              <p:cNvPr id="79" name="Группа 78"/>
              <p:cNvGrpSpPr/>
              <p:nvPr/>
            </p:nvGrpSpPr>
            <p:grpSpPr>
              <a:xfrm>
                <a:off x="6871051" y="3789652"/>
                <a:ext cx="1348673" cy="553998"/>
                <a:chOff x="6727761" y="4534126"/>
                <a:chExt cx="1348673" cy="553998"/>
              </a:xfrm>
            </p:grpSpPr>
            <p:pic>
              <p:nvPicPr>
                <p:cNvPr id="83" name="Picture 30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7761" y="4636617"/>
                  <a:ext cx="360000" cy="360000"/>
                </a:xfrm>
                <a:prstGeom prst="rect">
                  <a:avLst/>
                </a:prstGeom>
              </p:spPr>
            </p:pic>
            <p:sp>
              <p:nvSpPr>
                <p:cNvPr id="84" name="TextBox 83"/>
                <p:cNvSpPr txBox="1"/>
                <p:nvPr/>
              </p:nvSpPr>
              <p:spPr>
                <a:xfrm>
                  <a:off x="7178752" y="4534126"/>
                  <a:ext cx="89768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en-US" sz="36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90</a:t>
                  </a:r>
                  <a:r>
                    <a:rPr lang="ru-RU" sz="18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раз</a:t>
                  </a:r>
                </a:p>
              </p:txBody>
            </p:sp>
          </p:grpSp>
          <p:grpSp>
            <p:nvGrpSpPr>
              <p:cNvPr id="80" name="Группа 79"/>
              <p:cNvGrpSpPr/>
              <p:nvPr/>
            </p:nvGrpSpPr>
            <p:grpSpPr>
              <a:xfrm>
                <a:off x="6082656" y="4444747"/>
                <a:ext cx="3178302" cy="1300035"/>
                <a:chOff x="6082656" y="4444747"/>
                <a:chExt cx="3178302" cy="1300035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6162474" y="4444747"/>
                  <a:ext cx="2904642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  <a:t>Снижение времени на</a:t>
                  </a:r>
                  <a:b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</a:br>
                  <a: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  <a:t>контроль исполнения плана</a:t>
                  </a:r>
                </a:p>
              </p:txBody>
            </p:sp>
            <p:sp>
              <p:nvSpPr>
                <p:cNvPr id="82" name="Rectangle 29"/>
                <p:cNvSpPr/>
                <p:nvPr/>
              </p:nvSpPr>
              <p:spPr>
                <a:xfrm>
                  <a:off x="6082656" y="5006118"/>
                  <a:ext cx="3178302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400" dirty="0" smtClean="0">
                      <a:latin typeface="+mn-lt"/>
                    </a:rPr>
                    <a:t>Контроль </a:t>
                  </a:r>
                  <a:r>
                    <a:rPr lang="ru-RU" sz="1400" dirty="0">
                      <a:latin typeface="+mn-lt"/>
                    </a:rPr>
                    <a:t>исполнения </a:t>
                  </a:r>
                  <a:r>
                    <a:rPr lang="ru-RU" sz="1400" dirty="0" smtClean="0">
                      <a:latin typeface="+mn-lt"/>
                    </a:rPr>
                    <a:t>плана занимал </a:t>
                  </a:r>
                  <a:r>
                    <a:rPr lang="ru-RU" sz="1400" dirty="0">
                      <a:latin typeface="+mn-lt"/>
                    </a:rPr>
                    <a:t>1,5 - 2 часа в </a:t>
                  </a:r>
                  <a:r>
                    <a:rPr lang="ru-RU" sz="1400" dirty="0" err="1" smtClean="0">
                      <a:latin typeface="+mn-lt"/>
                    </a:rPr>
                    <a:t>сутки,в</a:t>
                  </a:r>
                  <a:r>
                    <a:rPr lang="ru-RU" sz="1400" dirty="0" smtClean="0">
                      <a:latin typeface="+mn-lt"/>
                    </a:rPr>
                    <a:t> системе - 1 </a:t>
                  </a:r>
                  <a:r>
                    <a:rPr lang="ru-RU" sz="1400" dirty="0">
                      <a:latin typeface="+mn-lt"/>
                    </a:rPr>
                    <a:t>минуту </a:t>
                  </a:r>
                </a:p>
              </p:txBody>
            </p:sp>
          </p:grpSp>
        </p:grpSp>
        <p:grpSp>
          <p:nvGrpSpPr>
            <p:cNvPr id="65" name="Группа 64"/>
            <p:cNvGrpSpPr/>
            <p:nvPr/>
          </p:nvGrpSpPr>
          <p:grpSpPr>
            <a:xfrm>
              <a:off x="9535449" y="3846036"/>
              <a:ext cx="2319224" cy="1898746"/>
              <a:chOff x="9503550" y="3846036"/>
              <a:chExt cx="2319224" cy="1898746"/>
            </a:xfrm>
          </p:grpSpPr>
          <p:grpSp>
            <p:nvGrpSpPr>
              <p:cNvPr id="73" name="Группа 72"/>
              <p:cNvGrpSpPr/>
              <p:nvPr/>
            </p:nvGrpSpPr>
            <p:grpSpPr>
              <a:xfrm>
                <a:off x="9999618" y="3846036"/>
                <a:ext cx="1327089" cy="553998"/>
                <a:chOff x="9574708" y="4373757"/>
                <a:chExt cx="1327089" cy="553998"/>
              </a:xfrm>
            </p:grpSpPr>
            <p:pic>
              <p:nvPicPr>
                <p:cNvPr id="77" name="Picture 36"/>
                <p:cNvPicPr>
                  <a:picLocks noChangeAspect="1"/>
                </p:cNvPicPr>
                <p:nvPr/>
              </p:nvPicPr>
              <p:blipFill>
                <a:blip r:embed="rId4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74708" y="4470756"/>
                  <a:ext cx="360000" cy="360000"/>
                </a:xfrm>
                <a:prstGeom prst="rect">
                  <a:avLst/>
                </a:prstGeom>
              </p:spPr>
            </p:pic>
            <p:sp>
              <p:nvSpPr>
                <p:cNvPr id="78" name="TextBox 77"/>
                <p:cNvSpPr txBox="1"/>
                <p:nvPr/>
              </p:nvSpPr>
              <p:spPr>
                <a:xfrm>
                  <a:off x="10004115" y="4373757"/>
                  <a:ext cx="89768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ru-RU" sz="36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30</a:t>
                  </a:r>
                  <a:r>
                    <a:rPr lang="ru-RU" sz="18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раз</a:t>
                  </a:r>
                </a:p>
              </p:txBody>
            </p:sp>
          </p:grpSp>
          <p:grpSp>
            <p:nvGrpSpPr>
              <p:cNvPr id="74" name="Группа 73"/>
              <p:cNvGrpSpPr/>
              <p:nvPr/>
            </p:nvGrpSpPr>
            <p:grpSpPr>
              <a:xfrm>
                <a:off x="9503550" y="4444747"/>
                <a:ext cx="2319224" cy="1300035"/>
                <a:chOff x="9503550" y="4444747"/>
                <a:chExt cx="2319224" cy="1300035"/>
              </a:xfrm>
            </p:grpSpPr>
            <p:sp>
              <p:nvSpPr>
                <p:cNvPr id="75" name="TextBox 74"/>
                <p:cNvSpPr txBox="1"/>
                <p:nvPr/>
              </p:nvSpPr>
              <p:spPr>
                <a:xfrm>
                  <a:off x="9567348" y="4444747"/>
                  <a:ext cx="2255426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  <a:t>Снижение времени на</a:t>
                  </a:r>
                  <a:b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</a:br>
                  <a:r>
                    <a:rPr lang="ru-RU" sz="1600" b="1" kern="0" dirty="0" smtClean="0">
                      <a:ea typeface="Arial Unicode MS" pitchFamily="34" charset="-128"/>
                      <a:cs typeface="Arial Unicode MS" pitchFamily="34" charset="-128"/>
                    </a:rPr>
                    <a:t>анализ скважины***</a:t>
                  </a:r>
                </a:p>
              </p:txBody>
            </p:sp>
            <p:sp>
              <p:nvSpPr>
                <p:cNvPr id="76" name="Rectangle 35"/>
                <p:cNvSpPr/>
                <p:nvPr/>
              </p:nvSpPr>
              <p:spPr>
                <a:xfrm>
                  <a:off x="9503550" y="5006118"/>
                  <a:ext cx="2287952" cy="73866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400" dirty="0">
                      <a:latin typeface="+mn-lt"/>
                    </a:rPr>
                    <a:t>А</a:t>
                  </a:r>
                  <a:r>
                    <a:rPr lang="ru-RU" sz="1400" dirty="0" smtClean="0">
                      <a:latin typeface="+mn-lt"/>
                    </a:rPr>
                    <a:t>нализ </a:t>
                  </a:r>
                  <a:r>
                    <a:rPr lang="ru-RU" sz="1400" dirty="0">
                      <a:latin typeface="+mn-lt"/>
                    </a:rPr>
                    <a:t>одной скважины занимал 30 - 60 минут, в системе </a:t>
                  </a:r>
                  <a:r>
                    <a:rPr lang="ru-RU" sz="1400" dirty="0" smtClean="0">
                      <a:latin typeface="+mn-lt"/>
                    </a:rPr>
                    <a:t>- 1 минута</a:t>
                  </a:r>
                  <a:endParaRPr lang="ru-RU" sz="1400" dirty="0">
                    <a:latin typeface="+mn-lt"/>
                  </a:endParaRP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3148030" y="3796814"/>
              <a:ext cx="2761984" cy="2378855"/>
              <a:chOff x="3248377" y="3796814"/>
              <a:chExt cx="2761984" cy="2378855"/>
            </a:xfrm>
          </p:grpSpPr>
          <p:sp>
            <p:nvSpPr>
              <p:cNvPr id="68" name="TextBox 67"/>
              <p:cNvSpPr txBox="1"/>
              <p:nvPr/>
            </p:nvSpPr>
            <p:spPr>
              <a:xfrm>
                <a:off x="3327395" y="4444747"/>
                <a:ext cx="23916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base">
                  <a:spcBef>
                    <a:spcPts val="6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</a:pPr>
                <a:r>
                  <a:rPr lang="ru-RU" sz="1600" b="1" kern="0" dirty="0" smtClean="0">
                    <a:ea typeface="Arial Unicode MS" pitchFamily="34" charset="-128"/>
                    <a:cs typeface="Arial Unicode MS" pitchFamily="34" charset="-128"/>
                  </a:rPr>
                  <a:t>Снижение времени</a:t>
                </a:r>
                <a:br>
                  <a:rPr lang="ru-RU" sz="1600" b="1" kern="0" dirty="0" smtClean="0">
                    <a:ea typeface="Arial Unicode MS" pitchFamily="34" charset="-128"/>
                    <a:cs typeface="Arial Unicode MS" pitchFamily="34" charset="-128"/>
                  </a:rPr>
                </a:br>
                <a:r>
                  <a:rPr lang="ru-RU" sz="1600" b="1" kern="0" dirty="0" smtClean="0">
                    <a:ea typeface="Arial Unicode MS" pitchFamily="34" charset="-128"/>
                    <a:cs typeface="Arial Unicode MS" pitchFamily="34" charset="-128"/>
                  </a:rPr>
                  <a:t>формирования плана**</a:t>
                </a:r>
              </a:p>
            </p:txBody>
          </p:sp>
          <p:sp>
            <p:nvSpPr>
              <p:cNvPr id="69" name="Rectangle 22"/>
              <p:cNvSpPr/>
              <p:nvPr/>
            </p:nvSpPr>
            <p:spPr>
              <a:xfrm>
                <a:off x="3248377" y="5006118"/>
                <a:ext cx="2761984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dirty="0" smtClean="0">
                    <a:latin typeface="+mn-lt"/>
                  </a:rPr>
                  <a:t>Формирование </a:t>
                </a:r>
                <a:r>
                  <a:rPr lang="ru-RU" sz="1400" dirty="0">
                    <a:latin typeface="+mn-lt"/>
                  </a:rPr>
                  <a:t>плана добычи, режимов и мероприятий на месяц занимало 10 </a:t>
                </a:r>
                <a:r>
                  <a:rPr lang="ru-RU" sz="1400" dirty="0" smtClean="0">
                    <a:latin typeface="+mn-lt"/>
                  </a:rPr>
                  <a:t>- 11 </a:t>
                </a:r>
                <a:r>
                  <a:rPr lang="ru-RU" sz="1400" dirty="0">
                    <a:latin typeface="+mn-lt"/>
                  </a:rPr>
                  <a:t>рабочих дней, в </a:t>
                </a:r>
                <a:r>
                  <a:rPr lang="ru-RU" sz="1400" dirty="0" smtClean="0">
                    <a:latin typeface="+mn-lt"/>
                  </a:rPr>
                  <a:t>системе - 40 </a:t>
                </a:r>
                <a:r>
                  <a:rPr lang="ru-RU" sz="1400" dirty="0">
                    <a:latin typeface="+mn-lt"/>
                  </a:rPr>
                  <a:t>минут </a:t>
                </a:r>
              </a:p>
            </p:txBody>
          </p:sp>
          <p:grpSp>
            <p:nvGrpSpPr>
              <p:cNvPr id="70" name="Группа 69"/>
              <p:cNvGrpSpPr/>
              <p:nvPr/>
            </p:nvGrpSpPr>
            <p:grpSpPr>
              <a:xfrm>
                <a:off x="3704644" y="3796814"/>
                <a:ext cx="1552118" cy="553998"/>
                <a:chOff x="4037864" y="4561669"/>
                <a:chExt cx="1552118" cy="553998"/>
              </a:xfrm>
            </p:grpSpPr>
            <p:pic>
              <p:nvPicPr>
                <p:cNvPr id="71" name="Picture 23"/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37864" y="4658668"/>
                  <a:ext cx="360000" cy="360000"/>
                </a:xfrm>
                <a:prstGeom prst="rect">
                  <a:avLst/>
                </a:prstGeom>
              </p:spPr>
            </p:pic>
            <p:sp>
              <p:nvSpPr>
                <p:cNvPr id="72" name="TextBox 71"/>
                <p:cNvSpPr txBox="1"/>
                <p:nvPr/>
              </p:nvSpPr>
              <p:spPr>
                <a:xfrm>
                  <a:off x="4435820" y="4561669"/>
                  <a:ext cx="115416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 algn="ctr" fontAlgn="base">
                    <a:spcBef>
                      <a:spcPts val="600"/>
                    </a:spcBef>
                    <a:spcAft>
                      <a:spcPct val="0"/>
                    </a:spcAft>
                    <a:buClr>
                      <a:srgbClr val="F0AB00"/>
                    </a:buClr>
                    <a:buSzPct val="80000"/>
                  </a:pPr>
                  <a:r>
                    <a:rPr lang="ru-RU" sz="36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120</a:t>
                  </a:r>
                  <a:r>
                    <a:rPr lang="ru-RU" sz="1800" b="1" kern="0" dirty="0" smtClean="0">
                      <a:solidFill>
                        <a:srgbClr val="F0AB00"/>
                      </a:solidFill>
                      <a:ea typeface="Arial Unicode MS" pitchFamily="34" charset="-128"/>
                      <a:cs typeface="Arial Unicode MS" pitchFamily="34" charset="-128"/>
                    </a:rPr>
                    <a:t>раз</a:t>
                  </a:r>
                  <a:endParaRPr lang="ru-RU" sz="3600" b="1" kern="0" dirty="0" smtClean="0">
                    <a:solidFill>
                      <a:srgbClr val="F0AB00"/>
                    </a:solidFill>
                    <a:ea typeface="Arial Unicode MS" pitchFamily="34" charset="-128"/>
                    <a:cs typeface="Arial Unicode MS" pitchFamily="34" charset="-128"/>
                  </a:endParaRPr>
                </a:p>
              </p:txBody>
            </p:sp>
          </p:grpSp>
        </p:grpSp>
        <p:sp>
          <p:nvSpPr>
            <p:cNvPr id="67" name="Прямоугольник 66"/>
            <p:cNvSpPr/>
            <p:nvPr/>
          </p:nvSpPr>
          <p:spPr bwMode="gray">
            <a:xfrm>
              <a:off x="0" y="2989977"/>
              <a:ext cx="12195175" cy="45719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90" name="Группа 89"/>
          <p:cNvGrpSpPr/>
          <p:nvPr/>
        </p:nvGrpSpPr>
        <p:grpSpPr>
          <a:xfrm>
            <a:off x="1839178" y="1500426"/>
            <a:ext cx="8593763" cy="1165799"/>
            <a:chOff x="1220088" y="1671825"/>
            <a:chExt cx="8593763" cy="1165799"/>
          </a:xfrm>
        </p:grpSpPr>
        <p:sp>
          <p:nvSpPr>
            <p:cNvPr id="91" name="TextBox 90"/>
            <p:cNvSpPr txBox="1"/>
            <p:nvPr/>
          </p:nvSpPr>
          <p:spPr>
            <a:xfrm>
              <a:off x="3259840" y="2622180"/>
              <a:ext cx="586276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2">
                <a:spcAft>
                  <a:spcPts val="600"/>
                </a:spcAft>
                <a:buNone/>
              </a:pP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Тиражирование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20088" y="1671825"/>
              <a:ext cx="178574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200" dirty="0">
                  <a:solidFill>
                    <a:srgbClr val="FFC000"/>
                  </a:solidFill>
                  <a:latin typeface="+mn-lt"/>
                  <a:cs typeface="Arial" panose="020B0604020202020204" pitchFamily="34" charset="0"/>
                </a:rPr>
                <a:t>Функциональный объем:</a:t>
              </a:r>
              <a:endParaRPr lang="ru-RU" sz="1200" kern="0" dirty="0" smtClean="0">
                <a:solidFill>
                  <a:srgbClr val="FFC00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259840" y="1671825"/>
              <a:ext cx="655401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Интегрированное планирование и мониторинг (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ЦДНГ), </a:t>
              </a: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Интегрированное моделирование и анализ 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(Месторождение)</a:t>
              </a:r>
              <a:endParaRPr lang="ru-RU" sz="1400" kern="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649693" y="2270657"/>
              <a:ext cx="1356140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200" dirty="0">
                  <a:solidFill>
                    <a:srgbClr val="FFC000"/>
                  </a:solidFill>
                  <a:latin typeface="+mn-lt"/>
                  <a:cs typeface="Arial" panose="020B0604020202020204" pitchFamily="34" charset="0"/>
                </a:rPr>
                <a:t>Временные рамки:</a:t>
              </a:r>
              <a:endParaRPr lang="ru-RU" sz="1200" kern="0" dirty="0" smtClean="0">
                <a:solidFill>
                  <a:srgbClr val="FFC00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281002" y="2637014"/>
              <a:ext cx="172483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200" dirty="0">
                  <a:solidFill>
                    <a:srgbClr val="FFC000"/>
                  </a:solidFill>
                  <a:latin typeface="+mn-lt"/>
                  <a:cs typeface="Arial" panose="020B0604020202020204" pitchFamily="34" charset="0"/>
                </a:rPr>
                <a:t>Текущая фаза проекта:</a:t>
              </a:r>
              <a:endParaRPr lang="ru-RU" sz="1200" kern="0" dirty="0" smtClean="0">
                <a:solidFill>
                  <a:srgbClr val="FFC000"/>
                </a:solidFill>
                <a:latin typeface="+mn-lt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259840" y="2270657"/>
              <a:ext cx="214283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Март 2016 – Ноябрь 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5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моя\дизайн системы\КартаОИС\Карта расположения ОИС\карта ОИС(белый шрифт АНГ.вариант)-01-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9" b="16819"/>
          <a:stretch/>
        </p:blipFill>
        <p:spPr bwMode="auto">
          <a:xfrm>
            <a:off x="3968518" y="2870969"/>
            <a:ext cx="7416401" cy="4114548"/>
          </a:xfrm>
          <a:prstGeom prst="rect">
            <a:avLst/>
          </a:prstGeom>
          <a:solidFill>
            <a:schemeClr val="bg1">
              <a:alpha val="0"/>
            </a:schemeClr>
          </a:solidFill>
          <a:extLst/>
        </p:spPr>
      </p:pic>
      <p:grpSp>
        <p:nvGrpSpPr>
          <p:cNvPr id="14" name="Группа 13"/>
          <p:cNvGrpSpPr/>
          <p:nvPr/>
        </p:nvGrpSpPr>
        <p:grpSpPr>
          <a:xfrm>
            <a:off x="660176" y="1143491"/>
            <a:ext cx="2813286" cy="1997148"/>
            <a:chOff x="1196586" y="1143491"/>
            <a:chExt cx="2813286" cy="1997148"/>
          </a:xfrm>
        </p:grpSpPr>
        <p:sp>
          <p:nvSpPr>
            <p:cNvPr id="8" name="TextBox 7"/>
            <p:cNvSpPr txBox="1"/>
            <p:nvPr/>
          </p:nvSpPr>
          <p:spPr>
            <a:xfrm>
              <a:off x="1443528" y="2432753"/>
              <a:ext cx="25663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лет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опыта в 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</a:t>
              </a: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</a:t>
              </a:r>
              <a:r>
                <a:rPr lang="en-US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Нефтяной сфере   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96586" y="1143491"/>
              <a:ext cx="268855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88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20</a:t>
              </a:r>
              <a:r>
                <a:rPr lang="ru-RU" sz="80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+</a:t>
              </a:r>
              <a:r>
                <a:rPr lang="en-US" sz="72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endParaRPr lang="ru-RU" sz="72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443524" y="1143491"/>
            <a:ext cx="3066865" cy="1689372"/>
            <a:chOff x="4433047" y="1143491"/>
            <a:chExt cx="3066865" cy="1689372"/>
          </a:xfrm>
        </p:grpSpPr>
        <p:sp>
          <p:nvSpPr>
            <p:cNvPr id="9" name="TextBox 8"/>
            <p:cNvSpPr txBox="1"/>
            <p:nvPr/>
          </p:nvSpPr>
          <p:spPr>
            <a:xfrm>
              <a:off x="4483139" y="2432753"/>
              <a:ext cx="1878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сотрудников 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33047" y="1143491"/>
              <a:ext cx="306686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8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20</a:t>
              </a:r>
              <a:r>
                <a:rPr lang="en-US" sz="88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</a:t>
              </a:r>
              <a:r>
                <a:rPr lang="ru-RU" sz="88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+</a:t>
              </a:r>
              <a:endParaRPr lang="ru-RU" sz="80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605179" y="1143491"/>
            <a:ext cx="2892138" cy="1997148"/>
            <a:chOff x="8605179" y="1143491"/>
            <a:chExt cx="2892138" cy="1997148"/>
          </a:xfrm>
        </p:grpSpPr>
        <p:sp>
          <p:nvSpPr>
            <p:cNvPr id="10" name="TextBox 9"/>
            <p:cNvSpPr txBox="1"/>
            <p:nvPr/>
          </p:nvSpPr>
          <p:spPr>
            <a:xfrm>
              <a:off x="8673752" y="2432753"/>
              <a:ext cx="22667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еализованных 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проектов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05179" y="1143491"/>
              <a:ext cx="289213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1</a:t>
              </a:r>
              <a:r>
                <a:rPr lang="ru-RU" sz="88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00+</a:t>
              </a:r>
              <a:endParaRPr lang="ru-RU" sz="88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8939" y="172046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Компания ООО «НВ-</a:t>
            </a:r>
            <a:r>
              <a:rPr lang="ru-RU" sz="2400" b="1" dirty="0" err="1">
                <a:solidFill>
                  <a:schemeClr val="accent1"/>
                </a:solidFill>
                <a:latin typeface="+mj-lt"/>
              </a:rPr>
              <a:t>АСУпроект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»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14541" y="3913452"/>
            <a:ext cx="2374980" cy="996685"/>
            <a:chOff x="3008784" y="4432880"/>
            <a:chExt cx="2374980" cy="996685"/>
          </a:xfrm>
        </p:grpSpPr>
        <p:sp>
          <p:nvSpPr>
            <p:cNvPr id="20" name="TextBox 19"/>
            <p:cNvSpPr txBox="1"/>
            <p:nvPr/>
          </p:nvSpPr>
          <p:spPr>
            <a:xfrm>
              <a:off x="3008784" y="4432880"/>
              <a:ext cx="22605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&gt;1</a:t>
              </a:r>
              <a:r>
                <a:rPr lang="ru-RU" sz="3600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7</a:t>
              </a:r>
              <a:r>
                <a:rPr lang="en-US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 </a:t>
              </a:r>
              <a:r>
                <a:rPr lang="ru-RU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000</a:t>
              </a:r>
              <a:endParaRPr lang="ru-RU" sz="3600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55306" y="5060233"/>
              <a:ext cx="23284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ru-RU" sz="1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 трубопроводов</a:t>
              </a:r>
              <a:endPara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914541" y="5271621"/>
            <a:ext cx="2382383" cy="1014690"/>
            <a:chOff x="3008784" y="4432880"/>
            <a:chExt cx="2382383" cy="1014690"/>
          </a:xfrm>
        </p:grpSpPr>
        <p:sp>
          <p:nvSpPr>
            <p:cNvPr id="23" name="TextBox 22"/>
            <p:cNvSpPr txBox="1"/>
            <p:nvPr/>
          </p:nvSpPr>
          <p:spPr>
            <a:xfrm>
              <a:off x="3008784" y="4432880"/>
              <a:ext cx="23823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&gt;</a:t>
              </a:r>
              <a:r>
                <a:rPr lang="ru-RU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20</a:t>
              </a:r>
              <a:r>
                <a:rPr lang="en-US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 </a:t>
              </a:r>
              <a:r>
                <a:rPr lang="ru-RU" sz="3600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000</a:t>
              </a:r>
              <a:endParaRPr lang="ru-RU" sz="3600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44136" y="5078238"/>
              <a:ext cx="1141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скважин</a:t>
              </a:r>
              <a:endPara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10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8939" y="172046"/>
            <a:ext cx="3615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1"/>
                </a:solidFill>
                <a:latin typeface="+mj-lt"/>
              </a:rPr>
              <a:t>Решения </a:t>
            </a:r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OIS </a:t>
            </a:r>
            <a:r>
              <a:rPr lang="ru-RU" sz="2400" dirty="0" smtClean="0">
                <a:solidFill>
                  <a:schemeClr val="accent1"/>
                </a:solidFill>
                <a:latin typeface="+mj-lt"/>
              </a:rPr>
              <a:t> в России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5322" y="1608976"/>
            <a:ext cx="2902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Нефтяных компаний 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</a:t>
            </a:r>
            <a:endParaRPr lang="ru-RU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26487" y="1615488"/>
            <a:ext cx="32726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добычи нефти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в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ru-RU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05322" y="4664731"/>
            <a:ext cx="23525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Расчетов и учета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трубопровода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 Pipe</a:t>
            </a:r>
            <a:endParaRPr lang="ru-RU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26487" y="4484200"/>
            <a:ext cx="3941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Учета скважинного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 и ремонтов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 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и </a:t>
            </a:r>
            <a:r>
              <a:rPr lang="en-US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OIS </a:t>
            </a:r>
            <a:r>
              <a:rPr 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Ремонты</a:t>
            </a:r>
            <a:endParaRPr lang="ru-RU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70363" y="1031739"/>
            <a:ext cx="1836029" cy="1836029"/>
            <a:chOff x="2118710" y="1053873"/>
            <a:chExt cx="1836029" cy="1836029"/>
          </a:xfrm>
        </p:grpSpPr>
        <p:sp>
          <p:nvSpPr>
            <p:cNvPr id="24" name="Овал 23"/>
            <p:cNvSpPr/>
            <p:nvPr/>
          </p:nvSpPr>
          <p:spPr bwMode="gray">
            <a:xfrm>
              <a:off x="2118710" y="1053873"/>
              <a:ext cx="1836029" cy="1836029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 w="28575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18710" y="1617944"/>
              <a:ext cx="1566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90 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%</a:t>
              </a:r>
              <a:endParaRPr lang="ru-RU" sz="40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097589" y="1031739"/>
            <a:ext cx="1836029" cy="1836029"/>
            <a:chOff x="8566859" y="842931"/>
            <a:chExt cx="1836029" cy="1836029"/>
          </a:xfrm>
        </p:grpSpPr>
        <p:sp>
          <p:nvSpPr>
            <p:cNvPr id="25" name="Овал 24"/>
            <p:cNvSpPr/>
            <p:nvPr/>
          </p:nvSpPr>
          <p:spPr bwMode="gray">
            <a:xfrm>
              <a:off x="8566859" y="842931"/>
              <a:ext cx="1836029" cy="1836029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 w="28575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714470" y="1407002"/>
              <a:ext cx="152477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en-US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8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5 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%</a:t>
              </a:r>
              <a:endParaRPr lang="ru-RU" sz="40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70363" y="4083408"/>
            <a:ext cx="1836029" cy="1836029"/>
            <a:chOff x="2118710" y="1053873"/>
            <a:chExt cx="1836029" cy="1836029"/>
          </a:xfrm>
        </p:grpSpPr>
        <p:sp>
          <p:nvSpPr>
            <p:cNvPr id="27" name="Овал 26"/>
            <p:cNvSpPr/>
            <p:nvPr/>
          </p:nvSpPr>
          <p:spPr bwMode="gray">
            <a:xfrm>
              <a:off x="2118710" y="1053873"/>
              <a:ext cx="1836029" cy="1836029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 w="28575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405782" y="1617944"/>
              <a:ext cx="12971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63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%</a:t>
              </a:r>
              <a:endParaRPr lang="ru-RU" sz="40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6097588" y="4182668"/>
            <a:ext cx="1836029" cy="1836029"/>
            <a:chOff x="6800409" y="4110245"/>
            <a:chExt cx="1836029" cy="1836029"/>
          </a:xfrm>
        </p:grpSpPr>
        <p:sp>
          <p:nvSpPr>
            <p:cNvPr id="23" name="TextBox 22"/>
            <p:cNvSpPr txBox="1"/>
            <p:nvPr/>
          </p:nvSpPr>
          <p:spPr>
            <a:xfrm>
              <a:off x="6953630" y="4674316"/>
              <a:ext cx="15295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 </a:t>
              </a:r>
              <a:r>
                <a:rPr lang="ru-RU" sz="4000" b="1" dirty="0" smtClean="0">
                  <a:solidFill>
                    <a:schemeClr val="accent1"/>
                  </a:solidFill>
                  <a:latin typeface="+mj-lt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45 %</a:t>
              </a:r>
              <a:endParaRPr lang="ru-RU" sz="4000" b="1" dirty="0">
                <a:solidFill>
                  <a:schemeClr val="accent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sp>
          <p:nvSpPr>
            <p:cNvPr id="29" name="Овал 28"/>
            <p:cNvSpPr/>
            <p:nvPr/>
          </p:nvSpPr>
          <p:spPr bwMode="gray">
            <a:xfrm>
              <a:off x="6800409" y="4110245"/>
              <a:ext cx="1836029" cy="1836029"/>
            </a:xfrm>
            <a:prstGeom prst="ellipse">
              <a:avLst/>
            </a:prstGeom>
            <a:solidFill>
              <a:srgbClr val="FFC000">
                <a:alpha val="17000"/>
              </a:srgbClr>
            </a:solidFill>
            <a:ln w="28575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9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8939" y="172046"/>
            <a:ext cx="4974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Клиенты ООО «НВ-</a:t>
            </a:r>
            <a:r>
              <a:rPr lang="ru-RU" sz="2400" b="1" dirty="0" err="1">
                <a:solidFill>
                  <a:schemeClr val="accent1"/>
                </a:solidFill>
                <a:latin typeface="+mj-lt"/>
              </a:rPr>
              <a:t>АСУпроект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»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 bwMode="gray">
          <a:xfrm>
            <a:off x="0" y="878186"/>
            <a:ext cx="12195175" cy="5524202"/>
          </a:xfrm>
          <a:prstGeom prst="rect">
            <a:avLst/>
          </a:prstGeom>
          <a:solidFill>
            <a:srgbClr val="FFFFFF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2" descr="C:\Users\ygvasiltsova\Desktop\презентация\logo-gazprom-nef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706" y="1670535"/>
            <a:ext cx="2174987" cy="112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hangellenge.com/wp-content/uploads/2016/06/p-dob-rosneft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60" y="1643668"/>
            <a:ext cx="1776435" cy="111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62" y="3665467"/>
            <a:ext cx="2657846" cy="17242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16" y="1926301"/>
            <a:ext cx="3132860" cy="7780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95" y="3913332"/>
            <a:ext cx="2400635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44887" y="117694"/>
            <a:ext cx="8313126" cy="570368"/>
            <a:chOff x="344887" y="117694"/>
            <a:chExt cx="8313126" cy="570368"/>
          </a:xfrm>
        </p:grpSpPr>
        <p:sp>
          <p:nvSpPr>
            <p:cNvPr id="5" name="Прямоугольник 4"/>
            <p:cNvSpPr/>
            <p:nvPr/>
          </p:nvSpPr>
          <p:spPr bwMode="gray">
            <a:xfrm>
              <a:off x="344887" y="117694"/>
              <a:ext cx="72000" cy="570368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4A47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68939" y="172046"/>
              <a:ext cx="80890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accent1"/>
                  </a:solidFill>
                  <a:latin typeface="+mj-lt"/>
                </a:rPr>
                <a:t>Тренды в разработке нефтегазо­вых месторождений: 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63352" y="1502224"/>
            <a:ext cx="11068471" cy="4535624"/>
            <a:chOff x="629817" y="837320"/>
            <a:chExt cx="11068471" cy="4535624"/>
          </a:xfrm>
        </p:grpSpPr>
        <p:pic>
          <p:nvPicPr>
            <p:cNvPr id="14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17" y="1054882"/>
              <a:ext cx="497014" cy="49701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17423" y="854166"/>
              <a:ext cx="439929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Сбор,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передача </a:t>
              </a: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и обработка промысловых данных путем установки датчиков-сенсоров с дистанционным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управлением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17423" y="2559557"/>
              <a:ext cx="4399292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Создание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интегрированной </a:t>
              </a: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системы управления и принятия реше­ний нефтегазового месторождения в режиме реального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времени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7423" y="4264948"/>
              <a:ext cx="4451298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Применение наукоемких инновационных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технологий</a:t>
              </a:r>
              <a:r>
                <a:rPr lang="en-US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для </a:t>
              </a: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увеличения эффектив­ности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разработки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23075" y="837320"/>
              <a:ext cx="4435475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Освоение сложных месторождений</a:t>
              </a:r>
              <a:r>
                <a:rPr lang="en-US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(геологические, климатические, территориальные условия) 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23075" y="2559557"/>
              <a:ext cx="443547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Моделирование технологических процессов добычи, подготовки, транспор­тировки, переработки и сбыта продукции в режиме реального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времени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23075" y="4264948"/>
              <a:ext cx="4875213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Снижение влияния человеческого фактора. Стремление</a:t>
              </a:r>
              <a:r>
                <a:rPr lang="en-US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к максимально </a:t>
              </a:r>
              <a:r>
                <a:rPr lang="ru-RU" sz="1800" dirty="0">
                  <a:solidFill>
                    <a:schemeClr val="bg1"/>
                  </a:solidFill>
                  <a:cs typeface="Arial" panose="020B0604020202020204" pitchFamily="34" charset="0"/>
                </a:rPr>
                <a:t>автоматизированным технологиям на нефтегазовых </a:t>
              </a:r>
              <a:r>
                <a:rPr lang="ru-RU" sz="1800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месторождениях</a:t>
              </a:r>
              <a:endParaRPr lang="ru-RU" sz="1800" kern="0" dirty="0" smtClea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17" y="2791808"/>
              <a:ext cx="497014" cy="497014"/>
            </a:xfrm>
            <a:prstGeom prst="rect">
              <a:avLst/>
            </a:prstGeom>
          </p:spPr>
        </p:pic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591" y="2791808"/>
              <a:ext cx="497014" cy="497014"/>
            </a:xfrm>
            <a:prstGeom prst="rect">
              <a:avLst/>
            </a:prstGeom>
          </p:spPr>
        </p:pic>
        <p:pic>
          <p:nvPicPr>
            <p:cNvPr id="23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817" y="4400528"/>
              <a:ext cx="497014" cy="497014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591" y="4400528"/>
              <a:ext cx="497014" cy="497014"/>
            </a:xfrm>
            <a:prstGeom prst="rect">
              <a:avLst/>
            </a:prstGeom>
          </p:spPr>
        </p:pic>
        <p:pic>
          <p:nvPicPr>
            <p:cNvPr id="26" name="Picture 11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588" y="1054882"/>
              <a:ext cx="497014" cy="497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5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Moving circles"/>
          <p:cNvGrpSpPr/>
          <p:nvPr/>
        </p:nvGrpSpPr>
        <p:grpSpPr>
          <a:xfrm>
            <a:off x="3953012" y="1169583"/>
            <a:ext cx="4459516" cy="4464913"/>
            <a:chOff x="14391284" y="1571546"/>
            <a:chExt cx="3820009" cy="3824595"/>
          </a:xfrm>
        </p:grpSpPr>
        <p:pic>
          <p:nvPicPr>
            <p:cNvPr id="9" name="Grafi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1284" y="1571546"/>
              <a:ext cx="3820009" cy="3824595"/>
            </a:xfrm>
            <a:prstGeom prst="rect">
              <a:avLst/>
            </a:prstGeom>
          </p:spPr>
        </p:pic>
        <p:sp>
          <p:nvSpPr>
            <p:cNvPr id="10" name="Bogen 10"/>
            <p:cNvSpPr/>
            <p:nvPr/>
          </p:nvSpPr>
          <p:spPr bwMode="gray">
            <a:xfrm>
              <a:off x="14823821" y="1861924"/>
              <a:ext cx="3090898" cy="3090898"/>
            </a:xfrm>
            <a:prstGeom prst="arc">
              <a:avLst>
                <a:gd name="adj1" fmla="val 15511993"/>
                <a:gd name="adj2" fmla="val 7081634"/>
              </a:avLst>
            </a:prstGeom>
            <a:noFill/>
            <a:ln w="9525" cap="rnd" algn="ctr">
              <a:gradFill>
                <a:gsLst>
                  <a:gs pos="13000">
                    <a:srgbClr val="F4F4F4">
                      <a:alpha val="26000"/>
                    </a:srgbClr>
                  </a:gs>
                  <a:gs pos="0">
                    <a:schemeClr val="bg1">
                      <a:lumMod val="95000"/>
                      <a:alpha val="64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prstDash val="solid"/>
              <a:miter lim="800000"/>
              <a:headEnd type="oval" w="sm" len="sm"/>
              <a:tailEnd type="none"/>
            </a:ln>
          </p:spPr>
          <p:txBody>
            <a:bodyPr lIns="90000" tIns="72000" rIns="90000" bIns="72000" rtlCol="0" anchor="ctr"/>
            <a:lstStyle/>
            <a:p>
              <a:pPr algn="ctr" defTabSz="609539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endParaRPr lang="de-DE" sz="1300" kern="0" dirty="0" err="1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" name="Plan"/>
          <p:cNvSpPr txBox="1"/>
          <p:nvPr/>
        </p:nvSpPr>
        <p:spPr>
          <a:xfrm>
            <a:off x="4756466" y="2932680"/>
            <a:ext cx="2852608" cy="9387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2800" kern="0" dirty="0" smtClean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Для </a:t>
            </a:r>
            <a:r>
              <a:rPr lang="ru-RU" sz="2800" kern="0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ПАО </a:t>
            </a:r>
            <a:endParaRPr lang="en-US" sz="2800" kern="0" dirty="0" smtClean="0">
              <a:solidFill>
                <a:schemeClr val="bg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  <a:p>
            <a:pPr algn="ctr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2800" kern="0" dirty="0" smtClean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«</a:t>
            </a:r>
            <a:r>
              <a:rPr lang="ru-RU" sz="2800" kern="0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Газпром»</a:t>
            </a:r>
            <a:endParaRPr lang="en-US" sz="2800" kern="0" dirty="0">
              <a:solidFill>
                <a:schemeClr val="bg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Oval 36"/>
          <p:cNvSpPr/>
          <p:nvPr/>
        </p:nvSpPr>
        <p:spPr bwMode="gray">
          <a:xfrm>
            <a:off x="3625929" y="896938"/>
            <a:ext cx="4941341" cy="4941341"/>
          </a:xfrm>
          <a:prstGeom prst="ellipse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20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921087" y="1565943"/>
            <a:ext cx="2450695" cy="833829"/>
            <a:chOff x="1695636" y="1526458"/>
            <a:chExt cx="2450695" cy="833829"/>
          </a:xfrm>
        </p:grpSpPr>
        <p:sp>
          <p:nvSpPr>
            <p:cNvPr id="6" name="TextBox 5"/>
            <p:cNvSpPr txBox="1"/>
            <p:nvPr/>
          </p:nvSpPr>
          <p:spPr>
            <a:xfrm>
              <a:off x="1695636" y="1526458"/>
              <a:ext cx="1140593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OIS+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2992508" y="1855304"/>
              <a:ext cx="1153823" cy="504983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887456" y="2893501"/>
            <a:ext cx="3273224" cy="738664"/>
            <a:chOff x="712955" y="2505709"/>
            <a:chExt cx="3273224" cy="738664"/>
          </a:xfrm>
        </p:grpSpPr>
        <p:sp>
          <p:nvSpPr>
            <p:cNvPr id="14" name="TextBox 13"/>
            <p:cNvSpPr txBox="1"/>
            <p:nvPr/>
          </p:nvSpPr>
          <p:spPr>
            <a:xfrm>
              <a:off x="712955" y="2505709"/>
              <a:ext cx="221730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OIS </a:t>
              </a:r>
              <a:r>
                <a:rPr lang="ru-RU" sz="2400" kern="0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Ремонты скважин</a:t>
              </a:r>
              <a:endParaRPr lang="ru-RU" sz="2400" kern="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2676522" y="2972946"/>
              <a:ext cx="1309657" cy="1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52916" y="4446156"/>
            <a:ext cx="3438133" cy="1039323"/>
            <a:chOff x="322548" y="2879192"/>
            <a:chExt cx="3438133" cy="1039323"/>
          </a:xfrm>
        </p:grpSpPr>
        <p:sp>
          <p:nvSpPr>
            <p:cNvPr id="15" name="TextBox 14"/>
            <p:cNvSpPr txBox="1"/>
            <p:nvPr/>
          </p:nvSpPr>
          <p:spPr>
            <a:xfrm>
              <a:off x="322548" y="3179851"/>
              <a:ext cx="2800158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OIS </a:t>
              </a:r>
              <a:r>
                <a:rPr lang="ru-RU" sz="2400" kern="0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Промысловое </a:t>
              </a:r>
              <a:r>
                <a:rPr lang="ru-RU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оборудование</a:t>
              </a:r>
              <a:endParaRPr lang="en-US" sz="2400" kern="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2681897" y="2879192"/>
              <a:ext cx="1078784" cy="264748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8209075" y="1475120"/>
            <a:ext cx="3030426" cy="736596"/>
            <a:chOff x="7820651" y="3783672"/>
            <a:chExt cx="3030426" cy="736596"/>
          </a:xfrm>
        </p:grpSpPr>
        <p:sp>
          <p:nvSpPr>
            <p:cNvPr id="20" name="TextBox 19"/>
            <p:cNvSpPr txBox="1"/>
            <p:nvPr/>
          </p:nvSpPr>
          <p:spPr>
            <a:xfrm>
              <a:off x="9083899" y="3783672"/>
              <a:ext cx="17671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SAP UFAM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7820651" y="4091285"/>
              <a:ext cx="1037607" cy="428983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8412097" y="3202863"/>
            <a:ext cx="3065528" cy="369332"/>
            <a:chOff x="8281728" y="4789227"/>
            <a:chExt cx="3065528" cy="369332"/>
          </a:xfrm>
        </p:grpSpPr>
        <p:sp>
          <p:nvSpPr>
            <p:cNvPr id="17" name="TextBox 16"/>
            <p:cNvSpPr txBox="1"/>
            <p:nvPr/>
          </p:nvSpPr>
          <p:spPr>
            <a:xfrm>
              <a:off x="9875332" y="4789227"/>
              <a:ext cx="147192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OIS Pipe 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8281728" y="4958587"/>
              <a:ext cx="1448892" cy="6547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7820396" y="4538000"/>
            <a:ext cx="2933330" cy="685428"/>
            <a:chOff x="7803917" y="5523864"/>
            <a:chExt cx="2933330" cy="685428"/>
          </a:xfrm>
        </p:grpSpPr>
        <p:sp>
          <p:nvSpPr>
            <p:cNvPr id="23" name="TextBox 22"/>
            <p:cNvSpPr txBox="1"/>
            <p:nvPr/>
          </p:nvSpPr>
          <p:spPr>
            <a:xfrm>
              <a:off x="9115041" y="5839960"/>
              <a:ext cx="162220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kern="0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OIS </a:t>
              </a:r>
              <a:r>
                <a:rPr lang="ru-RU" sz="2400" kern="0" dirty="0" smtClean="0">
                  <a:solidFill>
                    <a:schemeClr val="bg1"/>
                  </a:solidFill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УСОИ</a:t>
              </a:r>
              <a:endParaRPr lang="ru-RU" sz="2400" kern="0" dirty="0">
                <a:solidFill>
                  <a:schemeClr val="bg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7803917" y="5523864"/>
              <a:ext cx="1045478" cy="447526"/>
            </a:xfrm>
            <a:prstGeom prst="straightConnector1">
              <a:avLst/>
            </a:prstGeom>
            <a:ln w="6350">
              <a:solidFill>
                <a:srgbClr val="FFC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Прямоугольник 43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latin typeface="+mj-lt"/>
              </a:rPr>
              <a:t>Существующие решения ООО «НВ-</a:t>
            </a:r>
            <a:r>
              <a:rPr lang="ru-RU" sz="2400" b="1" dirty="0" err="1">
                <a:solidFill>
                  <a:schemeClr val="accent1"/>
                </a:solidFill>
                <a:latin typeface="+mj-lt"/>
              </a:rPr>
              <a:t>АСУпроект</a:t>
            </a:r>
            <a:r>
              <a:rPr lang="ru-RU" sz="2400" b="1" dirty="0" smtClean="0">
                <a:solidFill>
                  <a:schemeClr val="accent1"/>
                </a:solidFill>
                <a:latin typeface="+mj-lt"/>
              </a:rPr>
              <a:t>»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11" name="Grafik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84" y="1846915"/>
            <a:ext cx="3117312" cy="31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3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latin typeface="+mj-lt"/>
              </a:rPr>
              <a:t>OIS+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388" y="847765"/>
            <a:ext cx="63513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600" b="1" dirty="0">
                <a:solidFill>
                  <a:srgbClr val="FFC000"/>
                </a:solidFill>
                <a:latin typeface="+mj-lt"/>
              </a:rPr>
              <a:t>OIS+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Добыча</a:t>
            </a:r>
            <a:r>
              <a:rPr lang="en-US" sz="1600" b="1" dirty="0">
                <a:solidFill>
                  <a:srgbClr val="FFC000"/>
                </a:solidFill>
                <a:latin typeface="+mj-lt"/>
              </a:rPr>
              <a:t> –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предназначена для сбора, обработки промысловой информации и решения задач эксплуатации месторождения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</a:rPr>
              <a:t>:</a:t>
            </a:r>
            <a:endParaRPr lang="ru-RU" sz="1600" kern="0" dirty="0" smtClean="0">
              <a:solidFill>
                <a:srgbClr val="FFC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388" y="3855706"/>
            <a:ext cx="64364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600" b="1" dirty="0">
                <a:solidFill>
                  <a:srgbClr val="FFC000"/>
                </a:solidFill>
                <a:latin typeface="+mj-lt"/>
              </a:rPr>
              <a:t>OIS+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Банк Данных – предназначена для интеграция 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</a:rPr>
              <a:t>ИТ-пространства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компании на основе единого хранилища промысловых и геолого-геофизических данных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</a:rPr>
              <a:t>:</a:t>
            </a:r>
            <a:endParaRPr lang="ru-RU" sz="1600" kern="0" dirty="0" smtClean="0">
              <a:solidFill>
                <a:srgbClr val="FFC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47" y="13454"/>
            <a:ext cx="4400161" cy="68461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 bwMode="gray">
          <a:xfrm>
            <a:off x="7741430" y="794"/>
            <a:ext cx="45719" cy="6859588"/>
          </a:xfrm>
          <a:prstGeom prst="rect">
            <a:avLst/>
          </a:prstGeom>
          <a:solidFill>
            <a:srgbClr val="FFC000"/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0473" y="1671017"/>
            <a:ext cx="35535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Учет добычи (по скважинам, пластам, ….)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0473" y="2034569"/>
            <a:ext cx="25025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фондом скважин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0473" y="2398121"/>
            <a:ext cx="44144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ведение технологических режимов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90473" y="2761672"/>
            <a:ext cx="49979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функций контроля и анализа оперативной информации по скважинам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90473" y="3340666"/>
            <a:ext cx="47554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оперативной и регламентной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отчетности.</a:t>
            </a:r>
            <a:endParaRPr lang="ru-RU" sz="1400" kern="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Овал 14"/>
          <p:cNvSpPr/>
          <p:nvPr/>
        </p:nvSpPr>
        <p:spPr bwMode="gray">
          <a:xfrm>
            <a:off x="978855" y="173409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Овал 16"/>
          <p:cNvSpPr/>
          <p:nvPr/>
        </p:nvSpPr>
        <p:spPr bwMode="gray">
          <a:xfrm>
            <a:off x="978855" y="209165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Овал 20"/>
          <p:cNvSpPr/>
          <p:nvPr/>
        </p:nvSpPr>
        <p:spPr bwMode="gray">
          <a:xfrm>
            <a:off x="978855" y="2457918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Овал 21"/>
          <p:cNvSpPr/>
          <p:nvPr/>
        </p:nvSpPr>
        <p:spPr bwMode="gray">
          <a:xfrm>
            <a:off x="978855" y="2821458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Овал 22"/>
          <p:cNvSpPr/>
          <p:nvPr/>
        </p:nvSpPr>
        <p:spPr bwMode="gray">
          <a:xfrm>
            <a:off x="978855" y="340111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390473" y="4695284"/>
            <a:ext cx="3539880" cy="1743841"/>
            <a:chOff x="1246089" y="4876041"/>
            <a:chExt cx="3539880" cy="1743841"/>
          </a:xfrm>
        </p:grpSpPr>
        <p:sp>
          <p:nvSpPr>
            <p:cNvPr id="25" name="TextBox 24"/>
            <p:cNvSpPr txBox="1"/>
            <p:nvPr/>
          </p:nvSpPr>
          <p:spPr>
            <a:xfrm>
              <a:off x="1246089" y="4876041"/>
              <a:ext cx="35398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Запасы (объекты, лицензионные участки)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46089" y="5242191"/>
              <a:ext cx="3084947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Траектория и конструкция скважины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kern="0" dirty="0" err="1" smtClean="0"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46089" y="5629607"/>
              <a:ext cx="220906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Подземное оборудование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46089" y="6017023"/>
              <a:ext cx="193924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Капитальные ремонты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46089" y="6404438"/>
              <a:ext cx="227293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Результаты ГТИ, ГДИ, 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ГИС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kern="0" dirty="0" err="1" smtClean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66099" y="4752038"/>
            <a:ext cx="94556" cy="1624196"/>
            <a:chOff x="966099" y="5007226"/>
            <a:chExt cx="94556" cy="1624196"/>
          </a:xfrm>
        </p:grpSpPr>
        <p:sp>
          <p:nvSpPr>
            <p:cNvPr id="31" name="Овал 30"/>
            <p:cNvSpPr/>
            <p:nvPr/>
          </p:nvSpPr>
          <p:spPr bwMode="gray">
            <a:xfrm>
              <a:off x="966099" y="5007226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Овал 31"/>
            <p:cNvSpPr/>
            <p:nvPr/>
          </p:nvSpPr>
          <p:spPr bwMode="gray">
            <a:xfrm>
              <a:off x="966099" y="5351519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Овал 32"/>
            <p:cNvSpPr/>
            <p:nvPr/>
          </p:nvSpPr>
          <p:spPr bwMode="gray">
            <a:xfrm>
              <a:off x="966099" y="5749535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Овал 33"/>
            <p:cNvSpPr/>
            <p:nvPr/>
          </p:nvSpPr>
          <p:spPr bwMode="gray">
            <a:xfrm>
              <a:off x="966099" y="6161514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5" name="Овал 34"/>
            <p:cNvSpPr/>
            <p:nvPr/>
          </p:nvSpPr>
          <p:spPr bwMode="gray">
            <a:xfrm>
              <a:off x="966099" y="6536866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023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OIS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Ремонты скважин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14" y="847765"/>
            <a:ext cx="5410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OIS Ремонты скважин – предназначена для: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14" y="3470047"/>
            <a:ext cx="59324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Функциональность OIS Ремонты скважин позволяет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</a:rPr>
              <a:t>:</a:t>
            </a:r>
            <a:endParaRPr lang="ru-RU" sz="1600" kern="0" dirty="0" smtClean="0">
              <a:solidFill>
                <a:srgbClr val="FFC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54040" y="1354593"/>
            <a:ext cx="6262393" cy="430887"/>
            <a:chOff x="954040" y="1354593"/>
            <a:chExt cx="6262393" cy="430887"/>
          </a:xfrm>
        </p:grpSpPr>
        <p:sp>
          <p:nvSpPr>
            <p:cNvPr id="5" name="TextBox 4"/>
            <p:cNvSpPr txBox="1"/>
            <p:nvPr/>
          </p:nvSpPr>
          <p:spPr>
            <a:xfrm>
              <a:off x="1379160" y="1354593"/>
              <a:ext cx="5837273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Поддержки основных бизнес-процессов деятельности геологических 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</a:t>
              </a: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технологических служб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Овал 13"/>
            <p:cNvSpPr/>
            <p:nvPr/>
          </p:nvSpPr>
          <p:spPr bwMode="gray">
            <a:xfrm>
              <a:off x="954040" y="1412028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954040" y="1912018"/>
            <a:ext cx="6596032" cy="430887"/>
            <a:chOff x="954040" y="1912018"/>
            <a:chExt cx="6596032" cy="430887"/>
          </a:xfrm>
        </p:grpSpPr>
        <p:sp>
          <p:nvSpPr>
            <p:cNvPr id="6" name="TextBox 5"/>
            <p:cNvSpPr txBox="1"/>
            <p:nvPr/>
          </p:nvSpPr>
          <p:spPr>
            <a:xfrm>
              <a:off x="1383188" y="1912018"/>
              <a:ext cx="6166884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интегрированного хранилища производственных данных по ремонтам скважин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gray">
            <a:xfrm>
              <a:off x="954040" y="1979100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954040" y="2506362"/>
            <a:ext cx="5923552" cy="430887"/>
            <a:chOff x="954040" y="2506362"/>
            <a:chExt cx="5923552" cy="430887"/>
          </a:xfrm>
        </p:grpSpPr>
        <p:sp>
          <p:nvSpPr>
            <p:cNvPr id="7" name="TextBox 6"/>
            <p:cNvSpPr txBox="1"/>
            <p:nvPr/>
          </p:nvSpPr>
          <p:spPr>
            <a:xfrm>
              <a:off x="1391194" y="2506362"/>
              <a:ext cx="548639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Предоставление оперативной информации по запланированным и фактически выполненным работам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Овал 17"/>
            <p:cNvSpPr/>
            <p:nvPr/>
          </p:nvSpPr>
          <p:spPr bwMode="gray">
            <a:xfrm>
              <a:off x="954040" y="2578068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375011" y="3798988"/>
            <a:ext cx="651868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 классификаторы Ремонтов, Операций, Оборудования, Материалов, Свойств объектов и процессов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1194" y="4364475"/>
            <a:ext cx="635167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 справочники организаций, сотрудников, их ролей и уровней доступа;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1194" y="4714519"/>
            <a:ext cx="63516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 типовые планы работ по видам ремонтов как в целом по Компании, так и по отдельным подразделениям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91194" y="5280006"/>
            <a:ext cx="651868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 и рассчитывать нормы времени по типам операций и ремонтам в целом в зависимости от оборудования бригад, глубины работ, типов ремонтов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75011" y="6060937"/>
            <a:ext cx="617037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Определять возможность выполнения бригадами запланированных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ремонтов</a:t>
            </a:r>
            <a:endParaRPr lang="ru-RU" sz="1400" kern="0" dirty="0">
              <a:solidFill>
                <a:schemeClr val="bg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949746" y="3857522"/>
            <a:ext cx="94556" cy="2358415"/>
            <a:chOff x="925682" y="3857522"/>
            <a:chExt cx="94556" cy="2358415"/>
          </a:xfrm>
        </p:grpSpPr>
        <p:sp>
          <p:nvSpPr>
            <p:cNvPr id="26" name="Овал 25"/>
            <p:cNvSpPr/>
            <p:nvPr/>
          </p:nvSpPr>
          <p:spPr bwMode="gray">
            <a:xfrm>
              <a:off x="925682" y="3857522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Овал 26"/>
            <p:cNvSpPr/>
            <p:nvPr/>
          </p:nvSpPr>
          <p:spPr bwMode="gray">
            <a:xfrm>
              <a:off x="925682" y="4426509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" name="Овал 27"/>
            <p:cNvSpPr/>
            <p:nvPr/>
          </p:nvSpPr>
          <p:spPr bwMode="gray">
            <a:xfrm>
              <a:off x="925682" y="4776264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Овал 28"/>
            <p:cNvSpPr/>
            <p:nvPr/>
          </p:nvSpPr>
          <p:spPr bwMode="gray">
            <a:xfrm>
              <a:off x="925682" y="5314473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Овал 29"/>
            <p:cNvSpPr/>
            <p:nvPr/>
          </p:nvSpPr>
          <p:spPr bwMode="gray">
            <a:xfrm>
              <a:off x="925682" y="6121381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313" y="1314"/>
            <a:ext cx="4404030" cy="687028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 bwMode="gray">
          <a:xfrm>
            <a:off x="7741430" y="794"/>
            <a:ext cx="45719" cy="6859588"/>
          </a:xfrm>
          <a:prstGeom prst="rect">
            <a:avLst/>
          </a:prstGeom>
          <a:solidFill>
            <a:srgbClr val="FFC000"/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86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gray">
          <a:xfrm>
            <a:off x="344887" y="117694"/>
            <a:ext cx="72000" cy="570368"/>
          </a:xfrm>
          <a:prstGeom prst="rect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8939" y="172046"/>
            <a:ext cx="10842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+mj-lt"/>
              </a:rPr>
              <a:t>OIS </a:t>
            </a:r>
            <a:r>
              <a:rPr lang="ru-RU" sz="2400" b="1" dirty="0">
                <a:solidFill>
                  <a:schemeClr val="accent1"/>
                </a:solidFill>
                <a:latin typeface="+mj-lt"/>
              </a:rPr>
              <a:t>Промысловое оборудование</a:t>
            </a:r>
            <a:endParaRPr lang="ru-RU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14" y="876340"/>
            <a:ext cx="64468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OIS Промысловое оборудование – предназначена для: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814" y="3951082"/>
            <a:ext cx="751363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600" b="1" dirty="0">
                <a:solidFill>
                  <a:srgbClr val="FFC000"/>
                </a:solidFill>
                <a:latin typeface="+mj-lt"/>
              </a:rPr>
              <a:t>Функциональность </a:t>
            </a:r>
            <a:r>
              <a:rPr lang="en-US" sz="1600" b="1" dirty="0">
                <a:solidFill>
                  <a:srgbClr val="FFC000"/>
                </a:solidFill>
                <a:latin typeface="+mj-lt"/>
              </a:rPr>
              <a:t>OIS </a:t>
            </a:r>
            <a:r>
              <a:rPr lang="ru-RU" sz="1600" b="1" dirty="0">
                <a:solidFill>
                  <a:srgbClr val="FFC000"/>
                </a:solidFill>
                <a:latin typeface="+mj-lt"/>
              </a:rPr>
              <a:t>Промысловое оборудование позволяет</a:t>
            </a:r>
            <a:r>
              <a:rPr lang="ru-RU" sz="1600" b="1" dirty="0" smtClean="0">
                <a:solidFill>
                  <a:srgbClr val="FFC000"/>
                </a:solidFill>
                <a:latin typeface="+mj-lt"/>
              </a:rPr>
              <a:t>:</a:t>
            </a:r>
            <a:endParaRPr lang="ru-RU" sz="1600" kern="0" dirty="0" smtClean="0">
              <a:solidFill>
                <a:srgbClr val="FFC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961651" y="1266312"/>
            <a:ext cx="6826006" cy="430887"/>
            <a:chOff x="817269" y="1206152"/>
            <a:chExt cx="6826006" cy="430887"/>
          </a:xfrm>
        </p:grpSpPr>
        <p:sp>
          <p:nvSpPr>
            <p:cNvPr id="15" name="Овал 14"/>
            <p:cNvSpPr/>
            <p:nvPr/>
          </p:nvSpPr>
          <p:spPr bwMode="gray">
            <a:xfrm>
              <a:off x="817269" y="1269950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2017" y="1206152"/>
              <a:ext cx="64312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Создания единого хранилища данных по наземному и скважинному оборудованию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961651" y="1859280"/>
            <a:ext cx="6345608" cy="215444"/>
            <a:chOff x="817269" y="1799120"/>
            <a:chExt cx="6345608" cy="215444"/>
          </a:xfrm>
        </p:grpSpPr>
        <p:sp>
          <p:nvSpPr>
            <p:cNvPr id="16" name="Овал 15"/>
            <p:cNvSpPr/>
            <p:nvPr/>
          </p:nvSpPr>
          <p:spPr bwMode="gray">
            <a:xfrm>
              <a:off x="817269" y="1843595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12017" y="1799120"/>
              <a:ext cx="595086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Ведения информации о компоновке, установке, отказах оборудования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61651" y="2236805"/>
            <a:ext cx="2762897" cy="215444"/>
            <a:chOff x="817269" y="2176645"/>
            <a:chExt cx="2762897" cy="215444"/>
          </a:xfrm>
        </p:grpSpPr>
        <p:sp>
          <p:nvSpPr>
            <p:cNvPr id="17" name="Овал 16"/>
            <p:cNvSpPr/>
            <p:nvPr/>
          </p:nvSpPr>
          <p:spPr bwMode="gray">
            <a:xfrm>
              <a:off x="817269" y="2231123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12017" y="2176645"/>
              <a:ext cx="2368149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Мониторинга оборудования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61651" y="2614330"/>
            <a:ext cx="6451044" cy="215444"/>
            <a:chOff x="817269" y="2554170"/>
            <a:chExt cx="6451044" cy="215444"/>
          </a:xfrm>
        </p:grpSpPr>
        <p:sp>
          <p:nvSpPr>
            <p:cNvPr id="18" name="Овал 17"/>
            <p:cNvSpPr/>
            <p:nvPr/>
          </p:nvSpPr>
          <p:spPr bwMode="gray">
            <a:xfrm>
              <a:off x="817269" y="2605303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9985" y="2554170"/>
              <a:ext cx="606832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Анализа эффективности работы оборудования по методикам заказчика</a:t>
              </a:r>
              <a:r>
                <a:rPr lang="en-US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  <a:endPara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961651" y="2991854"/>
            <a:ext cx="6803666" cy="430887"/>
            <a:chOff x="817269" y="2931694"/>
            <a:chExt cx="6803666" cy="430887"/>
          </a:xfrm>
        </p:grpSpPr>
        <p:sp>
          <p:nvSpPr>
            <p:cNvPr id="19" name="Овал 18"/>
            <p:cNvSpPr/>
            <p:nvPr/>
          </p:nvSpPr>
          <p:spPr bwMode="gray">
            <a:xfrm>
              <a:off x="817269" y="3014834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12017" y="2931694"/>
              <a:ext cx="640891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ts val="6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ru-RU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Формирования пакета исходных данных для выполнения экономического анализа использования </a:t>
              </a:r>
              <a:r>
                <a:rPr lang="ru-RU" sz="14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оборудования.</a:t>
              </a:r>
              <a:endParaRPr lang="ru-RU" sz="1400" kern="0" dirty="0" smtClean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68431" y="4360524"/>
            <a:ext cx="459920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Паспортизировать и классифицировать оборудование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8431" y="4706658"/>
            <a:ext cx="392908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Учитывать наличие и движение оборудования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8431" y="5063425"/>
            <a:ext cx="64089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Производить оперативный и ретроспективный анализ состояния оборудования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8431" y="5624734"/>
            <a:ext cx="338079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Вести архив технической документации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431" y="5981501"/>
            <a:ext cx="508331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Планировать и учитывать работы по ремонту оборудования;</a:t>
            </a:r>
            <a:endParaRPr lang="ru-RU" sz="1400" kern="0" dirty="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68431" y="6326235"/>
            <a:ext cx="40252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Управлять и контролировать выполнение работ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961651" y="4422999"/>
            <a:ext cx="94556" cy="1712332"/>
            <a:chOff x="978855" y="1712824"/>
            <a:chExt cx="94556" cy="1712332"/>
          </a:xfrm>
        </p:grpSpPr>
        <p:sp>
          <p:nvSpPr>
            <p:cNvPr id="30" name="Овал 29"/>
            <p:cNvSpPr/>
            <p:nvPr/>
          </p:nvSpPr>
          <p:spPr bwMode="gray">
            <a:xfrm>
              <a:off x="978855" y="1712824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Овал 30"/>
            <p:cNvSpPr/>
            <p:nvPr/>
          </p:nvSpPr>
          <p:spPr bwMode="gray">
            <a:xfrm>
              <a:off x="978855" y="2059750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Овал 31"/>
            <p:cNvSpPr/>
            <p:nvPr/>
          </p:nvSpPr>
          <p:spPr bwMode="gray">
            <a:xfrm>
              <a:off x="978855" y="2404749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Овал 32"/>
            <p:cNvSpPr/>
            <p:nvPr/>
          </p:nvSpPr>
          <p:spPr bwMode="gray">
            <a:xfrm>
              <a:off x="978855" y="2984875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4" name="Овал 33"/>
            <p:cNvSpPr/>
            <p:nvPr/>
          </p:nvSpPr>
          <p:spPr bwMode="gray">
            <a:xfrm>
              <a:off x="978855" y="3330600"/>
              <a:ext cx="94556" cy="94556"/>
            </a:xfrm>
            <a:prstGeom prst="ellipse">
              <a:avLst/>
            </a:prstGeom>
            <a:solidFill>
              <a:srgbClr val="FFC000">
                <a:alpha val="50196"/>
              </a:srgbClr>
            </a:solidFill>
            <a:ln w="6350" algn="ctr">
              <a:solidFill>
                <a:srgbClr val="FFC000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ru-RU" sz="20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35" name="Овал 34"/>
          <p:cNvSpPr/>
          <p:nvPr/>
        </p:nvSpPr>
        <p:spPr bwMode="gray">
          <a:xfrm>
            <a:off x="965192" y="6381770"/>
            <a:ext cx="94556" cy="94556"/>
          </a:xfrm>
          <a:prstGeom prst="ellipse">
            <a:avLst/>
          </a:prstGeom>
          <a:solidFill>
            <a:srgbClr val="FFC000">
              <a:alpha val="50196"/>
            </a:srgbClr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20" y="1376"/>
            <a:ext cx="4412145" cy="685958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 bwMode="gray">
          <a:xfrm>
            <a:off x="7741430" y="794"/>
            <a:ext cx="45719" cy="6859588"/>
          </a:xfrm>
          <a:prstGeom prst="rect">
            <a:avLst/>
          </a:prstGeom>
          <a:solidFill>
            <a:srgbClr val="FFC000"/>
          </a:solidFill>
          <a:ln w="6350" algn="ctr">
            <a:solidFill>
              <a:srgbClr val="FFC000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ru-RU" sz="2000" b="0" i="0" u="none" strike="noStrike" kern="0" cap="none" spc="0" normalizeH="0" baseline="0" noProof="0" dirty="0" err="1" smtClean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63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P_2016_16x9_white">
  <a:themeElements>
    <a:clrScheme name="SAP_colors_white_template">
      <a:dk1>
        <a:srgbClr val="000000"/>
      </a:dk1>
      <a:lt1>
        <a:srgbClr val="FFFFFF"/>
      </a:lt1>
      <a:dk2>
        <a:srgbClr val="0076CB"/>
      </a:dk2>
      <a:lt2>
        <a:srgbClr val="CCCCCC"/>
      </a:lt2>
      <a:accent1>
        <a:srgbClr val="F0AB00"/>
      </a:accent1>
      <a:accent2>
        <a:srgbClr val="666666"/>
      </a:accent2>
      <a:accent3>
        <a:srgbClr val="0076CB"/>
      </a:accent3>
      <a:accent4>
        <a:srgbClr val="4FB81C"/>
      </a:accent4>
      <a:accent5>
        <a:srgbClr val="E35500"/>
      </a:accent5>
      <a:accent6>
        <a:srgbClr val="760A85"/>
      </a:accent6>
      <a:hlink>
        <a:srgbClr val="666666"/>
      </a:hlink>
      <a:folHlink>
        <a:srgbClr val="CCCCCC"/>
      </a:folHlink>
    </a:clrScheme>
    <a:fontScheme name="Custom 2">
      <a:majorFont>
        <a:latin typeface="BentonSans Regular"/>
        <a:ea typeface=""/>
        <a:cs typeface=""/>
      </a:majorFont>
      <a:minorFont>
        <a:latin typeface="BentonSans Light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 w="6350" algn="ctr">
          <a:noFill/>
          <a:miter lim="800000"/>
          <a:headEnd/>
          <a:tailEnd/>
        </a:ln>
      </a:spPr>
      <a:bodyPr lIns="90000" tIns="72000" rIns="90000" bIns="72000" rtlCol="0" anchor="ctr"/>
      <a:lstStyle>
        <a:defPPr marR="0" algn="ctr" defTabSz="91440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tabLst/>
          <a:defRPr kumimoji="0" sz="2000" b="0" i="0" u="none" strike="noStrike" kern="0" cap="none" spc="0" normalizeH="0" baseline="0" noProof="0" dirty="0" err="1" smtClean="0">
            <a:ln>
              <a:noFill/>
            </a:ln>
            <a:effectLst/>
            <a:uLnTx/>
            <a:uFillTx/>
            <a:ea typeface="Arial Unicode MS" pitchFamily="34" charset="-128"/>
            <a:cs typeface="Arial Unicode MS" pitchFamily="34" charset="-128"/>
          </a:defRPr>
        </a:defPPr>
      </a:lst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fontAlgn="base">
          <a:spcBef>
            <a:spcPts val="600"/>
          </a:spcBef>
          <a:spcAft>
            <a:spcPct val="0"/>
          </a:spcAft>
          <a:buClr>
            <a:srgbClr val="F0AB00"/>
          </a:buClr>
          <a:buSzPct val="80000"/>
          <a:defRPr sz="1800" kern="0" dirty="0" err="1" smtClean="0">
            <a:ea typeface="Arial Unicode MS" pitchFamily="34" charset="-128"/>
            <a:cs typeface="Arial Unicode MS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P_2016_16x9_white.pptx" id="{A240C6B1-4B8B-4B09-890E-22AD0EDAE698}" vid="{87366DE1-901D-47FB-8DBB-89EE7EBFFA35}"/>
    </a:ext>
  </a:extLst>
</a:theme>
</file>

<file path=ppt/theme/theme2.xml><?xml version="1.0" encoding="utf-8"?>
<a:theme xmlns:a="http://schemas.openxmlformats.org/drawingml/2006/main" name="Office Theme">
  <a:themeElements>
    <a:clrScheme name="SAP_Colors2011_1.1">
      <a:dk1>
        <a:srgbClr val="000000"/>
      </a:dk1>
      <a:lt1>
        <a:srgbClr val="FFFFFF"/>
      </a:lt1>
      <a:dk2>
        <a:srgbClr val="0076CB"/>
      </a:dk2>
      <a:lt2>
        <a:srgbClr val="CCCCCC"/>
      </a:lt2>
      <a:accent1>
        <a:srgbClr val="F0AB00"/>
      </a:accent1>
      <a:accent2>
        <a:srgbClr val="666666"/>
      </a:accent2>
      <a:accent3>
        <a:srgbClr val="0076CB"/>
      </a:accent3>
      <a:accent4>
        <a:srgbClr val="4FB81C"/>
      </a:accent4>
      <a:accent5>
        <a:srgbClr val="E35500"/>
      </a:accent5>
      <a:accent6>
        <a:srgbClr val="760A85"/>
      </a:accent6>
      <a:hlink>
        <a:srgbClr val="666666"/>
      </a:hlink>
      <a:folHlink>
        <a:srgbClr val="CCCCCC"/>
      </a:folHlink>
    </a:clrScheme>
    <a:fontScheme name="SAP_Fonts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AP_Colors2011">
      <a:dk1>
        <a:srgbClr val="000000"/>
      </a:dk1>
      <a:lt1>
        <a:srgbClr val="FFFFFF"/>
      </a:lt1>
      <a:dk2>
        <a:srgbClr val="00AFE3"/>
      </a:dk2>
      <a:lt2>
        <a:srgbClr val="CCCCCC"/>
      </a:lt2>
      <a:accent1>
        <a:srgbClr val="FDB913"/>
      </a:accent1>
      <a:accent2>
        <a:srgbClr val="626366"/>
      </a:accent2>
      <a:accent3>
        <a:srgbClr val="0082C9"/>
      </a:accent3>
      <a:accent4>
        <a:srgbClr val="4BBE44"/>
      </a:accent4>
      <a:accent5>
        <a:srgbClr val="B1D249"/>
      </a:accent5>
      <a:accent6>
        <a:srgbClr val="80298F"/>
      </a:accent6>
      <a:hlink>
        <a:srgbClr val="04357B"/>
      </a:hlink>
      <a:folHlink>
        <a:srgbClr val="999999"/>
      </a:folHlink>
    </a:clrScheme>
    <a:fontScheme name="SAP_Fonts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NovaPath_docAuthor>SAP SE</NovaPath_docAuthor>
</file>

<file path=customXml/item10.xml><?xml version="1.0" encoding="utf-8"?>
<NovaPath_baseApplication>Microsoft PowerPoint</NovaPath_baseApplication>
</file>

<file path=customXml/item11.xml><?xml version="1.0" encoding="utf-8"?>
<NovaPath_versionInfo>3.4.3.10846</NovaPath_versionInfo>
</file>

<file path=customXml/item12.xml><?xml version="1.0" encoding="utf-8"?>
<nXeGKudETKPeaCNGFh5i7cKyawAjgyQn9gyiebCxx1jD9eHXSWW9Lib2F1j9>FBlt5oCu59tNMNBNIgVtfeVPXG7GgX3r0mGAYJn+NxyuSETWmP8gPvKRM7J/EPZvgdkgKY21AURvpmTHMlBjKpW2ri8m/HcAf/b8JcVEwRoN742tpxhOLltrfItU6Dt6wK5s/iNh4NkNWf+TUPaEPPXi9RfcEG6JN1tUvpHWUCQC1aXFX6uwV+HLlEKfkGIFVDk+0w3zv88oVGdMWBavHiBwmIakoPjDPTQW48Yj0O1c0Fma/SY6taW0MSpjQC2Fv6MSRtw4/Hyfk5HZ8QlNT6hNgz8CpPWKTFf7S/PtX1q4IjmZ2jFjCNyipjubZiSS7gu4cn31wXtPSk69BWveEtkeBxuDCFcGf03RON/hM44CRBMYuPnV7V/UWRcZywtT</nXeGKudETKPeaCNGFh5i7cKyawAjgyQn9gyiebCxx1jD9eHXSWW9Lib2F1j9>
</file>

<file path=customXml/item13.xml><?xml version="1.0" encoding="utf-8"?>
<nXeGKudETKPeaCNGFh5iKXsadLDxTRe0xbrxgS3asWaSdlBY0sLX5pYu7jLmo>xyqhmUxFxdh+AGfXV0/zqbnQXqOSwnR55wonmDdd4GbHKqz3BiOM+e7TJaT4p5zksx7b4qxfPdpYCr76rCPe0u9H17xFavaczwFNOiPgQsk=</nXeGKudETKPeaCNGFh5iKXsadLDxTRe0xbrxgS3asWaSdlBY0sLX5pYu7jLmo>
</file>

<file path=customXml/item14.xml><?xml version="1.0" encoding="utf-8"?>
<NovaPath_docID>48XTH2FQD3JKXOVQQM1RR84J62</NovaPath_docID>
</file>

<file path=customXml/item15.xml><?xml version="1.0" encoding="utf-8"?>
<NovaPath_docOwner>pcanadas</NovaPath_docOwner>
</file>

<file path=customXml/item16.xml><?xml version="1.0" encoding="utf-8"?>
<nXeGKudETKPeaCNGFh5i5IeuWeXv6XDtePDOrtUSOqWwmvYa7PTRiLQvIZkriN4zFxEJfkpx7yiWurrFRQTw>wET7z3APVwWLb5suGR4vTrhDRZJozxrRzOAhwYFpvHz9eQHoa02Xka3de7sjEXtf</nXeGKudETKPeaCNGFh5i5IeuWeXv6XDtePDOrtUSOqWwmvYa7PTRiLQvIZkriN4zFxEJfkpx7yiWurrFRQTw>
</file>

<file path=customXml/item17.xml><?xml version="1.0" encoding="utf-8"?>
<nXeGKudETKPeaCNGFh5ix5fP7fSWtl37NIroXmYBQsS1cecqKZfGozr8W9iy>PfFoUvEMV70Bpy6EgC9cC88l9+iz2NzLo0sg6EaLvP0=</nXeGKudETKPeaCNGFh5ix5fP7fSWtl37NIroXmYBQsS1cecqKZfGozr8W9iy>
</file>

<file path=customXml/item18.xml><?xml version="1.0" encoding="utf-8"?>
<NovaPath_docClassID>1001000010</NovaPath_docClassID>
</file>

<file path=customXml/item19.xml><?xml version="1.0" encoding="utf-8"?>
<nXeGKudETKPeaCNGFh5ix5fP7fSWtl37NIroXmZN38TajkfZeW3Vf6bvmNn8>TpaFKJEImD3bWlagCHXP/YgY4y1XnPYaRfR9JmrNAo8UnzvPsnqtBlyHl9+Lfb0t</nXeGKudETKPeaCNGFh5ix5fP7fSWtl37NIroXmZN38TajkfZeW3Vf6bvmNn8>
</file>

<file path=customXml/item2.xml><?xml version="1.0" encoding="utf-8"?>
<nXeGKudETKPeaCNGFh5i2aVdoOsLYjULCdH7T707tDyRRmguot4fEcJ2iD6f9>tFPoB8kg/uHMLiwh9+jDlX/wYfcsc2BRepqGoCWGYSc=</nXeGKudETKPeaCNGFh5i2aVdoOsLYjULCdH7T707tDyRRmguot4fEcJ2iD6f9>
</file>

<file path=customXml/item20.xml><?xml version="1.0" encoding="utf-8"?>
<nXeGKudETKPeaCNGFh5iyLk1gcWWJqTgFQk8wGFUmjFC0m6hdwbr2zDsrBNVqK>cLDr5BD12vCG6RQrdNH0yA==</nXeGKudETKPeaCNGFh5iyLk1gcWWJqTgFQk8wGFUmjFC0m6hdwbr2zDsrBNVqK>
</file>

<file path=customXml/item3.xml><?xml version="1.0" encoding="utf-8"?>
<NovaPath_tenantID>9C5BEEF8-0189-48BD-95F8-094AA5F612E0</NovaPath_tenantID>
</file>

<file path=customXml/item4.xml><?xml version="1.0" encoding="utf-8"?>
<nXeGKudETKPeaCNGFh5i0BGlH9ci87cLWvMx3DlPzuAPh2gY9s703zKUS7uW>FBlt5oCu59tNMNBNIgVtfeVPXG7GgX3r0mGAYJn+NxyuSETWmP8gPvKRM7J/EPZvgdkgKY21AURvpmTHMlBjKpW2ri8m/HcAf/b8JcVEwRoN742tpxhOLltrfItU6Dt6wK5s/iNh4NkNWf+TUPaEPPXi9RfcEG6JN1tUvpHWUCQC1aXFX6uwV+HLlEKfkGIFVDk+0w3zv88oVGdMWBavHiBwmIakoPjDPTQW48Yj0O1c0Fma/SY6taW0MSpjQC2FB/VIllOG6yV6QhEd2djvzw==</nXeGKudETKPeaCNGFh5i0BGlH9ci87cLWvMx3DlPzuAPh2gY9s703zKUS7uW>
</file>

<file path=customXml/item5.xml><?xml version="1.0" encoding="utf-8"?>
<NovaPath_docClass>Public</NovaPath_docClass>
</file>

<file path=customXml/item6.xml><?xml version="1.0" encoding="utf-8"?>
<nXeGKudETKPeaCNGFh5iTSI5UodjD94nh7U7VklxY>tqBMnSo4Q9mrjAW/GFx9u/I2UaK0WFYBgwbStRNKqz/uFcX5T965AFNnwlvJpojbPRS/5jW4Xu+Z8UH8MVx9ew==</nXeGKudETKPeaCNGFh5iTSI5UodjD94nh7U7VklxY>
</file>

<file path=customXml/item7.xml><?xml version="1.0" encoding="utf-8"?>
<nXeGKudETKPeaCNGFh5ix5fP7fSWtl37NIroXmZyHIynb9qBde2n67FOJFV2>eDRB324l0Mn4dbbVFF/GnQ==</nXeGKudETKPeaCNGFh5ix5fP7fSWtl37NIroXmZyHIynb9qBde2n67FOJFV2>
</file>

<file path=customXml/item8.xml><?xml version="1.0" encoding="utf-8"?>
<nXeGKudETKPeaCNGFh5i8sltj09I1nJ8AlBUytNZ1Ehih9jnZMZtoeNI9UMZ5>Wvp+FPQ5bcNoit2RzozZUeNPdJ5D1F8bE1+LS01sjPQ=</nXeGKudETKPeaCNGFh5i8sltj09I1nJ8AlBUytNZ1Ehih9jnZMZtoeNI9UMZ5>
</file>

<file path=customXml/item9.xml><?xml version="1.0" encoding="utf-8"?>
<NovaPath_docClassDate>03/12/2017 19:33:20</NovaPath_docClassDate>
</file>

<file path=customXml/itemProps1.xml><?xml version="1.0" encoding="utf-8"?>
<ds:datastoreItem xmlns:ds="http://schemas.openxmlformats.org/officeDocument/2006/customXml" ds:itemID="{D99B622E-B3B7-4F49-837A-D5498DFF2A7B}">
  <ds:schemaRefs/>
</ds:datastoreItem>
</file>

<file path=customXml/itemProps10.xml><?xml version="1.0" encoding="utf-8"?>
<ds:datastoreItem xmlns:ds="http://schemas.openxmlformats.org/officeDocument/2006/customXml" ds:itemID="{475FC8F3-FD63-4C9C-B2B0-40E60B584DEB}">
  <ds:schemaRefs/>
</ds:datastoreItem>
</file>

<file path=customXml/itemProps11.xml><?xml version="1.0" encoding="utf-8"?>
<ds:datastoreItem xmlns:ds="http://schemas.openxmlformats.org/officeDocument/2006/customXml" ds:itemID="{2E4A412B-F301-4EC0-94EF-44F8BC8B5EAC}">
  <ds:schemaRefs/>
</ds:datastoreItem>
</file>

<file path=customXml/itemProps12.xml><?xml version="1.0" encoding="utf-8"?>
<ds:datastoreItem xmlns:ds="http://schemas.openxmlformats.org/officeDocument/2006/customXml" ds:itemID="{12A5CA78-6B20-48A1-9220-3CD67A58469C}">
  <ds:schemaRefs/>
</ds:datastoreItem>
</file>

<file path=customXml/itemProps13.xml><?xml version="1.0" encoding="utf-8"?>
<ds:datastoreItem xmlns:ds="http://schemas.openxmlformats.org/officeDocument/2006/customXml" ds:itemID="{93FCC4DD-FCCC-46CC-9C29-98D1BD707044}">
  <ds:schemaRefs/>
</ds:datastoreItem>
</file>

<file path=customXml/itemProps14.xml><?xml version="1.0" encoding="utf-8"?>
<ds:datastoreItem xmlns:ds="http://schemas.openxmlformats.org/officeDocument/2006/customXml" ds:itemID="{35CBA859-9C4A-4C20-B7CC-78A06922A222}">
  <ds:schemaRefs/>
</ds:datastoreItem>
</file>

<file path=customXml/itemProps15.xml><?xml version="1.0" encoding="utf-8"?>
<ds:datastoreItem xmlns:ds="http://schemas.openxmlformats.org/officeDocument/2006/customXml" ds:itemID="{D81E5E2F-B849-4D76-9E3A-D8716C77E8D0}">
  <ds:schemaRefs/>
</ds:datastoreItem>
</file>

<file path=customXml/itemProps16.xml><?xml version="1.0" encoding="utf-8"?>
<ds:datastoreItem xmlns:ds="http://schemas.openxmlformats.org/officeDocument/2006/customXml" ds:itemID="{1624AFD7-6553-436F-B9DC-73F9E06F920C}">
  <ds:schemaRefs/>
</ds:datastoreItem>
</file>

<file path=customXml/itemProps17.xml><?xml version="1.0" encoding="utf-8"?>
<ds:datastoreItem xmlns:ds="http://schemas.openxmlformats.org/officeDocument/2006/customXml" ds:itemID="{88B1A9FC-F350-4459-BE15-2CD30729F7AB}">
  <ds:schemaRefs/>
</ds:datastoreItem>
</file>

<file path=customXml/itemProps18.xml><?xml version="1.0" encoding="utf-8"?>
<ds:datastoreItem xmlns:ds="http://schemas.openxmlformats.org/officeDocument/2006/customXml" ds:itemID="{0AE264DC-C466-406D-AD8C-B1429D727235}">
  <ds:schemaRefs/>
</ds:datastoreItem>
</file>

<file path=customXml/itemProps19.xml><?xml version="1.0" encoding="utf-8"?>
<ds:datastoreItem xmlns:ds="http://schemas.openxmlformats.org/officeDocument/2006/customXml" ds:itemID="{4D179B0C-6CE9-40CB-9E63-A0B877E7CA68}">
  <ds:schemaRefs/>
</ds:datastoreItem>
</file>

<file path=customXml/itemProps2.xml><?xml version="1.0" encoding="utf-8"?>
<ds:datastoreItem xmlns:ds="http://schemas.openxmlformats.org/officeDocument/2006/customXml" ds:itemID="{3013F2B7-5399-4C4D-ADFF-C1A7E5751DC4}">
  <ds:schemaRefs/>
</ds:datastoreItem>
</file>

<file path=customXml/itemProps20.xml><?xml version="1.0" encoding="utf-8"?>
<ds:datastoreItem xmlns:ds="http://schemas.openxmlformats.org/officeDocument/2006/customXml" ds:itemID="{9EEBA176-7A14-4C8D-9FC6-8C648FACA769}">
  <ds:schemaRefs/>
</ds:datastoreItem>
</file>

<file path=customXml/itemProps3.xml><?xml version="1.0" encoding="utf-8"?>
<ds:datastoreItem xmlns:ds="http://schemas.openxmlformats.org/officeDocument/2006/customXml" ds:itemID="{69FF555E-696C-4171-ABBD-CF5ECC5D12A1}">
  <ds:schemaRefs/>
</ds:datastoreItem>
</file>

<file path=customXml/itemProps4.xml><?xml version="1.0" encoding="utf-8"?>
<ds:datastoreItem xmlns:ds="http://schemas.openxmlformats.org/officeDocument/2006/customXml" ds:itemID="{A7745CAA-573B-442B-A636-5AD6FFE191A9}">
  <ds:schemaRefs/>
</ds:datastoreItem>
</file>

<file path=customXml/itemProps5.xml><?xml version="1.0" encoding="utf-8"?>
<ds:datastoreItem xmlns:ds="http://schemas.openxmlformats.org/officeDocument/2006/customXml" ds:itemID="{CF0C67C2-C771-4B78-A68D-D2F55A97FADD}">
  <ds:schemaRefs/>
</ds:datastoreItem>
</file>

<file path=customXml/itemProps6.xml><?xml version="1.0" encoding="utf-8"?>
<ds:datastoreItem xmlns:ds="http://schemas.openxmlformats.org/officeDocument/2006/customXml" ds:itemID="{10BE6D54-54E5-4F5D-9B8E-8BFB0104989F}">
  <ds:schemaRefs/>
</ds:datastoreItem>
</file>

<file path=customXml/itemProps7.xml><?xml version="1.0" encoding="utf-8"?>
<ds:datastoreItem xmlns:ds="http://schemas.openxmlformats.org/officeDocument/2006/customXml" ds:itemID="{7DE3F7D8-9C7E-4D0E-A1F7-E9E85B9D4547}">
  <ds:schemaRefs/>
</ds:datastoreItem>
</file>

<file path=customXml/itemProps8.xml><?xml version="1.0" encoding="utf-8"?>
<ds:datastoreItem xmlns:ds="http://schemas.openxmlformats.org/officeDocument/2006/customXml" ds:itemID="{1C37ACFA-A25F-4F26-BF88-6BB08DA54E69}">
  <ds:schemaRefs/>
</ds:datastoreItem>
</file>

<file path=customXml/itemProps9.xml><?xml version="1.0" encoding="utf-8"?>
<ds:datastoreItem xmlns:ds="http://schemas.openxmlformats.org/officeDocument/2006/customXml" ds:itemID="{2FA149F1-C2BF-4A8A-96CD-376E5CD7375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50721</TotalTime>
  <Words>1375</Words>
  <Application>Microsoft Office PowerPoint</Application>
  <PresentationFormat>Произвольный</PresentationFormat>
  <Paragraphs>240</Paragraphs>
  <Slides>16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BentonSans Regular</vt:lpstr>
      <vt:lpstr>Calibri</vt:lpstr>
      <vt:lpstr>Arial</vt:lpstr>
      <vt:lpstr>wingdings</vt:lpstr>
      <vt:lpstr>wingdings</vt:lpstr>
      <vt:lpstr>Courier New</vt:lpstr>
      <vt:lpstr>Symbol</vt:lpstr>
      <vt:lpstr>Open Sans Semibold</vt:lpstr>
      <vt:lpstr>Times New Roman</vt:lpstr>
      <vt:lpstr>BentonSans Light</vt:lpstr>
      <vt:lpstr>Arial Unicode MS</vt:lpstr>
      <vt:lpstr>SAP_2016_16x9_white</vt:lpstr>
      <vt:lpstr>Программные продукты OIS, как инструмент ведения и оптимизации производственной деятельности ПАО «Газпром»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SAP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Presentation Title</dc:title>
  <dc:creator>SAP SE</dc:creator>
  <cp:keywords>Public</cp:keywords>
  <cp:lastModifiedBy>Ермолович Игорь Михайлович</cp:lastModifiedBy>
  <cp:revision>1679</cp:revision>
  <cp:lastPrinted>2016-09-09T12:14:22Z</cp:lastPrinted>
  <dcterms:created xsi:type="dcterms:W3CDTF">2016-07-13T08:13:23Z</dcterms:created>
  <dcterms:modified xsi:type="dcterms:W3CDTF">2017-10-04T06:27:22Z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Dokumenten-ID">
    <vt:lpwstr>48XTH2FQD3JKXOVQQM1RR84J62</vt:lpwstr>
  </property>
  <property fmtid="{D5CDD505-2E9C-101B-9397-08002B2CF9AE}" pid="4" name="NovaPath-Version">
    <vt:lpwstr>3.4.3.10846</vt:lpwstr>
  </property>
  <property fmtid="{D5CDD505-2E9C-101B-9397-08002B2CF9AE}" pid="5" name="Klassifizierung">
    <vt:lpwstr>Public</vt:lpwstr>
  </property>
  <property fmtid="{D5CDD505-2E9C-101B-9397-08002B2CF9AE}" pid="6" name="Klassifizierungs-Id">
    <vt:lpwstr>1001000010</vt:lpwstr>
  </property>
  <property fmtid="{D5CDD505-2E9C-101B-9397-08002B2CF9AE}" pid="7" name="Klassifizierungs-Datum">
    <vt:lpwstr>03/12/2017 19:33:20</vt:lpwstr>
  </property>
</Properties>
</file>