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5" r:id="rId2"/>
    <p:sldId id="344" r:id="rId3"/>
    <p:sldId id="330" r:id="rId4"/>
    <p:sldId id="296" r:id="rId5"/>
    <p:sldId id="348" r:id="rId6"/>
    <p:sldId id="349" r:id="rId7"/>
    <p:sldId id="350" r:id="rId8"/>
    <p:sldId id="351" r:id="rId9"/>
    <p:sldId id="352" r:id="rId10"/>
    <p:sldId id="353" r:id="rId11"/>
    <p:sldId id="355" r:id="rId12"/>
    <p:sldId id="354" r:id="rId13"/>
    <p:sldId id="356" r:id="rId14"/>
    <p:sldId id="321" r:id="rId15"/>
  </p:sldIdLst>
  <p:sldSz cx="10693400" cy="7561263"/>
  <p:notesSz cx="6797675" cy="987425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4" autoAdjust="0"/>
    <p:restoredTop sz="97478" autoAdjust="0"/>
  </p:normalViewPr>
  <p:slideViewPr>
    <p:cSldViewPr snapToGrid="0">
      <p:cViewPr varScale="1">
        <p:scale>
          <a:sx n="118" d="100"/>
          <a:sy n="118" d="100"/>
        </p:scale>
        <p:origin x="-864" y="-10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-2238" y="-108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2;&#1085;&#1077;&#1082;\Desktop\&#1044;&#1048;&#1055;&#1051;&#1054;&#1052;\&#1056;&#1072;&#1089;&#1095;&#1077;&#1090;&#1099;\&#1056;&#1072;&#1089;&#1095;&#1077;&#1090;&#8470;2\&#1044;&#1072;&#1090;&#1095;&#1080;&#1082;%20&#8470;1%20(4%20&#1095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2;&#1085;&#1077;&#1082;\Desktop\&#1044;&#1048;&#1055;&#1051;&#1054;&#1052;\&#1056;&#1072;&#1089;&#1095;&#1077;&#1090;&#1099;\&#1056;&#1072;&#1089;&#1095;&#1077;&#1090;&#8470;2\&#1044;&#1072;&#1090;&#1095;&#1080;&#1082;%20&#8470;2%20(12%20&#1095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2;&#1085;&#1077;&#1082;\Desktop\&#1044;&#1048;&#1055;&#1051;&#1054;&#1052;\&#1056;&#1072;&#1089;&#1095;&#1077;&#1090;&#1099;\&#1056;&#1072;&#1089;&#1095;&#1077;&#1090;&#8470;2\&#1044;&#1072;&#1090;&#1095;&#1080;&#1082;%20&#8470;3%20(8%20&#1095;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7;&#1072;&#1085;&#1077;&#1082;\Desktop\&#1044;&#1048;&#1055;&#1051;&#1054;&#1052;\&#1056;&#1072;&#1089;&#1095;&#1077;&#1090;&#1099;\&#1056;&#1072;&#1089;&#1095;&#1077;&#1090;&#8470;2\&#1044;&#1072;&#1090;&#1095;&#1080;&#1082;%20&#8470;1%20(4%20&#1095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2;&#1085;&#1077;&#1082;\Desktop\&#1044;&#1048;&#1055;&#1051;&#1054;&#1052;\&#1056;&#1072;&#1089;&#1095;&#1077;&#1090;&#1099;\&#1056;&#1072;&#1089;&#1095;&#1077;&#1090;&#8470;2\&#1044;&#1072;&#1090;&#1095;&#1080;&#1082;%20&#8470;2%20(12%20&#1095;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72;&#1085;&#1077;&#1082;\Desktop\&#1044;&#1048;&#1055;&#1051;&#1054;&#1052;\&#1056;&#1072;&#1089;&#1095;&#1077;&#1090;&#1099;\&#1056;&#1072;&#1089;&#1095;&#1077;&#1090;&#8470;2\&#1044;&#1072;&#1090;&#1095;&#1080;&#1082;%20&#8470;3%20(8%20&#1095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71006080707623"/>
          <c:y val="0.1998779897385472"/>
          <c:w val="0.69859480375898531"/>
          <c:h val="0.61339814814814864"/>
        </c:manualLayout>
      </c:layout>
      <c:scatterChart>
        <c:scatterStyle val="smoothMarker"/>
        <c:varyColors val="0"/>
        <c:ser>
          <c:idx val="0"/>
          <c:order val="0"/>
          <c:tx>
            <c:v>1</c:v>
          </c:tx>
          <c:marker>
            <c:symbol val="none"/>
          </c:marker>
          <c:xVal>
            <c:numRef>
              <c:f>'данные об опыте'!$B$6:$B$38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'данные об опыте'!$C$6:$C$38</c:f>
              <c:numCache>
                <c:formatCode>General</c:formatCode>
                <c:ptCount val="33"/>
                <c:pt idx="0">
                  <c:v>10.95818</c:v>
                </c:pt>
                <c:pt idx="1">
                  <c:v>10.95682</c:v>
                </c:pt>
                <c:pt idx="2">
                  <c:v>10.955030000000034</c:v>
                </c:pt>
                <c:pt idx="3">
                  <c:v>10.95776</c:v>
                </c:pt>
                <c:pt idx="4">
                  <c:v>10.96801</c:v>
                </c:pt>
                <c:pt idx="5">
                  <c:v>10.9739</c:v>
                </c:pt>
                <c:pt idx="6">
                  <c:v>10.9771</c:v>
                </c:pt>
                <c:pt idx="7">
                  <c:v>10.980580000000025</c:v>
                </c:pt>
                <c:pt idx="8">
                  <c:v>10.98471</c:v>
                </c:pt>
                <c:pt idx="9">
                  <c:v>10.98399</c:v>
                </c:pt>
                <c:pt idx="10">
                  <c:v>10.97813</c:v>
                </c:pt>
                <c:pt idx="11">
                  <c:v>10.97207</c:v>
                </c:pt>
                <c:pt idx="12">
                  <c:v>10.96852</c:v>
                </c:pt>
                <c:pt idx="13">
                  <c:v>10.97217</c:v>
                </c:pt>
                <c:pt idx="14">
                  <c:v>10.97861</c:v>
                </c:pt>
                <c:pt idx="15">
                  <c:v>10.98114</c:v>
                </c:pt>
                <c:pt idx="16">
                  <c:v>10.978359999999999</c:v>
                </c:pt>
                <c:pt idx="17">
                  <c:v>10.97452</c:v>
                </c:pt>
                <c:pt idx="18">
                  <c:v>10.974410000000002</c:v>
                </c:pt>
                <c:pt idx="19">
                  <c:v>10.977370000000001</c:v>
                </c:pt>
                <c:pt idx="20">
                  <c:v>10.97992</c:v>
                </c:pt>
                <c:pt idx="21">
                  <c:v>10.979330000000004</c:v>
                </c:pt>
                <c:pt idx="22">
                  <c:v>10.977830000000004</c:v>
                </c:pt>
                <c:pt idx="23">
                  <c:v>10.97838</c:v>
                </c:pt>
                <c:pt idx="24">
                  <c:v>10.979630000000027</c:v>
                </c:pt>
                <c:pt idx="25">
                  <c:v>10.982430000000035</c:v>
                </c:pt>
                <c:pt idx="26">
                  <c:v>10.9848</c:v>
                </c:pt>
                <c:pt idx="27">
                  <c:v>10.984730000000004</c:v>
                </c:pt>
                <c:pt idx="28">
                  <c:v>10.983790000000004</c:v>
                </c:pt>
                <c:pt idx="29">
                  <c:v>10.985010000000004</c:v>
                </c:pt>
                <c:pt idx="30">
                  <c:v>10.98635</c:v>
                </c:pt>
                <c:pt idx="31">
                  <c:v>10.98752</c:v>
                </c:pt>
                <c:pt idx="32">
                  <c:v>10.98752</c:v>
                </c:pt>
              </c:numCache>
            </c:numRef>
          </c:yVal>
          <c:smooth val="1"/>
        </c:ser>
        <c:ser>
          <c:idx val="1"/>
          <c:order val="1"/>
          <c:tx>
            <c:v>2</c:v>
          </c:tx>
          <c:marker>
            <c:symbol val="none"/>
          </c:marker>
          <c:xVal>
            <c:numRef>
              <c:f>'данные об опыте'!$B$6:$B$38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'данные об опыте'!$D$6:$D$38</c:f>
              <c:numCache>
                <c:formatCode>General</c:formatCode>
                <c:ptCount val="33"/>
                <c:pt idx="0">
                  <c:v>10.956140000000023</c:v>
                </c:pt>
                <c:pt idx="1">
                  <c:v>10.954410000000006</c:v>
                </c:pt>
                <c:pt idx="2">
                  <c:v>10.95237</c:v>
                </c:pt>
                <c:pt idx="3">
                  <c:v>10.954890000000002</c:v>
                </c:pt>
                <c:pt idx="4">
                  <c:v>10.964040000000002</c:v>
                </c:pt>
                <c:pt idx="5">
                  <c:v>10.96935</c:v>
                </c:pt>
                <c:pt idx="6">
                  <c:v>10.972720000000002</c:v>
                </c:pt>
                <c:pt idx="7">
                  <c:v>10.975400000000031</c:v>
                </c:pt>
                <c:pt idx="8">
                  <c:v>10.978530000000006</c:v>
                </c:pt>
                <c:pt idx="9">
                  <c:v>10.977360000000001</c:v>
                </c:pt>
                <c:pt idx="10">
                  <c:v>10.97071</c:v>
                </c:pt>
                <c:pt idx="11">
                  <c:v>10.96491</c:v>
                </c:pt>
                <c:pt idx="12">
                  <c:v>10.961350000000001</c:v>
                </c:pt>
                <c:pt idx="13">
                  <c:v>10.965520000000023</c:v>
                </c:pt>
                <c:pt idx="14">
                  <c:v>10.97125</c:v>
                </c:pt>
                <c:pt idx="15">
                  <c:v>10.972650000000025</c:v>
                </c:pt>
                <c:pt idx="16">
                  <c:v>10.970080000000006</c:v>
                </c:pt>
                <c:pt idx="17">
                  <c:v>10.966930000000023</c:v>
                </c:pt>
                <c:pt idx="18">
                  <c:v>10.966040000000023</c:v>
                </c:pt>
                <c:pt idx="19">
                  <c:v>10.96889</c:v>
                </c:pt>
                <c:pt idx="20">
                  <c:v>10.971590000000004</c:v>
                </c:pt>
                <c:pt idx="21">
                  <c:v>10.97095</c:v>
                </c:pt>
                <c:pt idx="22">
                  <c:v>10.969940000000006</c:v>
                </c:pt>
                <c:pt idx="23">
                  <c:v>10.970750000000002</c:v>
                </c:pt>
                <c:pt idx="24">
                  <c:v>10.972550000000027</c:v>
                </c:pt>
                <c:pt idx="25">
                  <c:v>10.975660000000023</c:v>
                </c:pt>
                <c:pt idx="26">
                  <c:v>10.978480000000006</c:v>
                </c:pt>
                <c:pt idx="27">
                  <c:v>10.978309999999999</c:v>
                </c:pt>
                <c:pt idx="28">
                  <c:v>10.97757</c:v>
                </c:pt>
                <c:pt idx="29">
                  <c:v>10.979150000000002</c:v>
                </c:pt>
                <c:pt idx="30">
                  <c:v>10.98091</c:v>
                </c:pt>
                <c:pt idx="31">
                  <c:v>10.982670000000002</c:v>
                </c:pt>
                <c:pt idx="32">
                  <c:v>10.982670000000002</c:v>
                </c:pt>
              </c:numCache>
            </c:numRef>
          </c:yVal>
          <c:smooth val="1"/>
        </c:ser>
        <c:ser>
          <c:idx val="2"/>
          <c:order val="2"/>
          <c:tx>
            <c:v>3</c:v>
          </c:tx>
          <c:marker>
            <c:symbol val="none"/>
          </c:marker>
          <c:xVal>
            <c:numRef>
              <c:f>'данные об опыте'!$B$6:$B$38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'данные об опыте'!$E$6:$E$38</c:f>
              <c:numCache>
                <c:formatCode>General</c:formatCode>
                <c:ptCount val="33"/>
                <c:pt idx="0">
                  <c:v>10.953630000000031</c:v>
                </c:pt>
                <c:pt idx="1">
                  <c:v>10.952540000000035</c:v>
                </c:pt>
                <c:pt idx="2">
                  <c:v>10.950900000000004</c:v>
                </c:pt>
                <c:pt idx="3">
                  <c:v>10.954640000000024</c:v>
                </c:pt>
                <c:pt idx="4">
                  <c:v>10.964440000000025</c:v>
                </c:pt>
                <c:pt idx="5">
                  <c:v>10.97057</c:v>
                </c:pt>
                <c:pt idx="6">
                  <c:v>10.97397</c:v>
                </c:pt>
                <c:pt idx="7">
                  <c:v>10.977360000000001</c:v>
                </c:pt>
                <c:pt idx="8">
                  <c:v>10.980600000000004</c:v>
                </c:pt>
                <c:pt idx="9">
                  <c:v>10.97967</c:v>
                </c:pt>
                <c:pt idx="10">
                  <c:v>10.97312</c:v>
                </c:pt>
                <c:pt idx="11">
                  <c:v>10.96627</c:v>
                </c:pt>
                <c:pt idx="12">
                  <c:v>10.962510000000027</c:v>
                </c:pt>
                <c:pt idx="13">
                  <c:v>10.96697</c:v>
                </c:pt>
                <c:pt idx="14">
                  <c:v>10.97287</c:v>
                </c:pt>
                <c:pt idx="15">
                  <c:v>10.97479</c:v>
                </c:pt>
                <c:pt idx="16">
                  <c:v>10.971820000000001</c:v>
                </c:pt>
                <c:pt idx="17">
                  <c:v>10.967750000000002</c:v>
                </c:pt>
                <c:pt idx="18">
                  <c:v>10.968070000000001</c:v>
                </c:pt>
                <c:pt idx="19">
                  <c:v>10.971020000000001</c:v>
                </c:pt>
                <c:pt idx="20">
                  <c:v>10.97381</c:v>
                </c:pt>
                <c:pt idx="21">
                  <c:v>10.97316</c:v>
                </c:pt>
                <c:pt idx="22">
                  <c:v>10.971870000000001</c:v>
                </c:pt>
                <c:pt idx="23">
                  <c:v>10.972530000000035</c:v>
                </c:pt>
                <c:pt idx="24">
                  <c:v>10.97401</c:v>
                </c:pt>
                <c:pt idx="25">
                  <c:v>10.977220000000001</c:v>
                </c:pt>
                <c:pt idx="26">
                  <c:v>10.979460000000023</c:v>
                </c:pt>
                <c:pt idx="27">
                  <c:v>10.979480000000034</c:v>
                </c:pt>
                <c:pt idx="28">
                  <c:v>10.97917</c:v>
                </c:pt>
                <c:pt idx="29">
                  <c:v>10.98038</c:v>
                </c:pt>
                <c:pt idx="30">
                  <c:v>10.982280000000006</c:v>
                </c:pt>
                <c:pt idx="31">
                  <c:v>10.98405</c:v>
                </c:pt>
                <c:pt idx="32">
                  <c:v>10.98405</c:v>
                </c:pt>
              </c:numCache>
            </c:numRef>
          </c:yVal>
          <c:smooth val="1"/>
        </c:ser>
        <c:ser>
          <c:idx val="3"/>
          <c:order val="3"/>
          <c:tx>
            <c:v>4</c:v>
          </c:tx>
          <c:marker>
            <c:symbol val="none"/>
          </c:marker>
          <c:xVal>
            <c:numRef>
              <c:f>'данные об опыте'!$B$6:$B$38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'данные об опыте'!$F$6:$F$38</c:f>
              <c:numCache>
                <c:formatCode>General</c:formatCode>
                <c:ptCount val="33"/>
                <c:pt idx="0">
                  <c:v>10.955000000000027</c:v>
                </c:pt>
                <c:pt idx="1">
                  <c:v>10.954320000000001</c:v>
                </c:pt>
                <c:pt idx="2">
                  <c:v>10.953500000000027</c:v>
                </c:pt>
                <c:pt idx="3">
                  <c:v>10.958210000000001</c:v>
                </c:pt>
                <c:pt idx="4">
                  <c:v>10.96902</c:v>
                </c:pt>
                <c:pt idx="5">
                  <c:v>10.974460000000002</c:v>
                </c:pt>
                <c:pt idx="6">
                  <c:v>10.977600000000002</c:v>
                </c:pt>
                <c:pt idx="7">
                  <c:v>10.981490000000004</c:v>
                </c:pt>
                <c:pt idx="8">
                  <c:v>10.984500000000002</c:v>
                </c:pt>
                <c:pt idx="9">
                  <c:v>10.98301</c:v>
                </c:pt>
                <c:pt idx="10">
                  <c:v>10.97709</c:v>
                </c:pt>
                <c:pt idx="11">
                  <c:v>10.971260000000001</c:v>
                </c:pt>
                <c:pt idx="12">
                  <c:v>10.967170000000001</c:v>
                </c:pt>
                <c:pt idx="13">
                  <c:v>10.971020000000001</c:v>
                </c:pt>
                <c:pt idx="14">
                  <c:v>10.97697</c:v>
                </c:pt>
                <c:pt idx="15">
                  <c:v>10.97861</c:v>
                </c:pt>
                <c:pt idx="16">
                  <c:v>10.975700000000025</c:v>
                </c:pt>
                <c:pt idx="17">
                  <c:v>10.972150000000006</c:v>
                </c:pt>
                <c:pt idx="18">
                  <c:v>10.97226</c:v>
                </c:pt>
                <c:pt idx="19">
                  <c:v>10.97466</c:v>
                </c:pt>
                <c:pt idx="20">
                  <c:v>10.977270000000001</c:v>
                </c:pt>
                <c:pt idx="21">
                  <c:v>10.976590000000026</c:v>
                </c:pt>
                <c:pt idx="22">
                  <c:v>10.975420000000023</c:v>
                </c:pt>
                <c:pt idx="23">
                  <c:v>10.976320000000001</c:v>
                </c:pt>
                <c:pt idx="24">
                  <c:v>10.97809</c:v>
                </c:pt>
                <c:pt idx="25">
                  <c:v>10.98119</c:v>
                </c:pt>
                <c:pt idx="26">
                  <c:v>10.9839</c:v>
                </c:pt>
                <c:pt idx="27">
                  <c:v>10.983590000000023</c:v>
                </c:pt>
                <c:pt idx="28">
                  <c:v>10.982850000000004</c:v>
                </c:pt>
                <c:pt idx="29">
                  <c:v>10.98447</c:v>
                </c:pt>
                <c:pt idx="30">
                  <c:v>10.986320000000001</c:v>
                </c:pt>
                <c:pt idx="31">
                  <c:v>10.98803</c:v>
                </c:pt>
                <c:pt idx="32">
                  <c:v>10.98803</c:v>
                </c:pt>
              </c:numCache>
            </c:numRef>
          </c:yVal>
          <c:smooth val="1"/>
        </c:ser>
        <c:ser>
          <c:idx val="4"/>
          <c:order val="4"/>
          <c:tx>
            <c:v>5</c:v>
          </c:tx>
          <c:marker>
            <c:symbol val="none"/>
          </c:marker>
          <c:xVal>
            <c:numRef>
              <c:f>'данные об опыте'!$B$6:$B$38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'данные об опыте'!$G$6:$G$38</c:f>
              <c:numCache>
                <c:formatCode>General</c:formatCode>
                <c:ptCount val="33"/>
                <c:pt idx="0">
                  <c:v>10.950980000000023</c:v>
                </c:pt>
                <c:pt idx="1">
                  <c:v>10.949450000000002</c:v>
                </c:pt>
                <c:pt idx="2">
                  <c:v>10.948460000000001</c:v>
                </c:pt>
                <c:pt idx="3">
                  <c:v>10.952950000000023</c:v>
                </c:pt>
                <c:pt idx="4">
                  <c:v>10.965230000000027</c:v>
                </c:pt>
                <c:pt idx="5">
                  <c:v>10.97165</c:v>
                </c:pt>
                <c:pt idx="6">
                  <c:v>10.977</c:v>
                </c:pt>
                <c:pt idx="7">
                  <c:v>10.982010000000002</c:v>
                </c:pt>
                <c:pt idx="8">
                  <c:v>10.986660000000002</c:v>
                </c:pt>
                <c:pt idx="9">
                  <c:v>10.986940000000002</c:v>
                </c:pt>
                <c:pt idx="10">
                  <c:v>10.983080000000006</c:v>
                </c:pt>
                <c:pt idx="11">
                  <c:v>10.97823</c:v>
                </c:pt>
                <c:pt idx="12">
                  <c:v>10.976240000000002</c:v>
                </c:pt>
                <c:pt idx="13">
                  <c:v>10.981430000000023</c:v>
                </c:pt>
                <c:pt idx="14">
                  <c:v>10.989880000000023</c:v>
                </c:pt>
                <c:pt idx="15">
                  <c:v>10.99235</c:v>
                </c:pt>
                <c:pt idx="16">
                  <c:v>10.991869999999999</c:v>
                </c:pt>
                <c:pt idx="17">
                  <c:v>10.989410000000024</c:v>
                </c:pt>
                <c:pt idx="18">
                  <c:v>10.990930000000002</c:v>
                </c:pt>
                <c:pt idx="19">
                  <c:v>10.99447</c:v>
                </c:pt>
                <c:pt idx="20">
                  <c:v>10.996790000000004</c:v>
                </c:pt>
                <c:pt idx="21">
                  <c:v>10.99587</c:v>
                </c:pt>
                <c:pt idx="22">
                  <c:v>10.993790000000002</c:v>
                </c:pt>
                <c:pt idx="23">
                  <c:v>10.992440000000027</c:v>
                </c:pt>
                <c:pt idx="24">
                  <c:v>10.991760000000001</c:v>
                </c:pt>
                <c:pt idx="25">
                  <c:v>10.99342</c:v>
                </c:pt>
                <c:pt idx="26">
                  <c:v>10.99461</c:v>
                </c:pt>
                <c:pt idx="27">
                  <c:v>10.99272</c:v>
                </c:pt>
                <c:pt idx="28">
                  <c:v>10.990440000000023</c:v>
                </c:pt>
                <c:pt idx="29">
                  <c:v>10.99081</c:v>
                </c:pt>
                <c:pt idx="30">
                  <c:v>10.991110000000001</c:v>
                </c:pt>
                <c:pt idx="31">
                  <c:v>10.990930000000002</c:v>
                </c:pt>
                <c:pt idx="32">
                  <c:v>10.990930000000002</c:v>
                </c:pt>
              </c:numCache>
            </c:numRef>
          </c:yVal>
          <c:smooth val="1"/>
        </c:ser>
        <c:ser>
          <c:idx val="5"/>
          <c:order val="5"/>
          <c:tx>
            <c:v>6</c:v>
          </c:tx>
          <c:marker>
            <c:symbol val="none"/>
          </c:marker>
          <c:xVal>
            <c:numRef>
              <c:f>'данные об опыте'!$B$6:$B$38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'данные об опыте'!$H$6:$H$38</c:f>
              <c:numCache>
                <c:formatCode>General</c:formatCode>
                <c:ptCount val="33"/>
                <c:pt idx="0">
                  <c:v>10.95162</c:v>
                </c:pt>
                <c:pt idx="1">
                  <c:v>10.950620000000002</c:v>
                </c:pt>
                <c:pt idx="2">
                  <c:v>10.950370000000001</c:v>
                </c:pt>
                <c:pt idx="3">
                  <c:v>10.956900000000006</c:v>
                </c:pt>
                <c:pt idx="4">
                  <c:v>10.971500000000002</c:v>
                </c:pt>
                <c:pt idx="5">
                  <c:v>10.979130000000023</c:v>
                </c:pt>
                <c:pt idx="6">
                  <c:v>10.985090000000023</c:v>
                </c:pt>
                <c:pt idx="7">
                  <c:v>10.99166</c:v>
                </c:pt>
                <c:pt idx="8">
                  <c:v>10.99709</c:v>
                </c:pt>
                <c:pt idx="9">
                  <c:v>10.99755</c:v>
                </c:pt>
                <c:pt idx="10">
                  <c:v>10.99526</c:v>
                </c:pt>
                <c:pt idx="11">
                  <c:v>10.99211</c:v>
                </c:pt>
                <c:pt idx="12">
                  <c:v>10.98997</c:v>
                </c:pt>
                <c:pt idx="13">
                  <c:v>10.996180000000004</c:v>
                </c:pt>
                <c:pt idx="14">
                  <c:v>11.00651</c:v>
                </c:pt>
                <c:pt idx="15">
                  <c:v>11.009730000000006</c:v>
                </c:pt>
                <c:pt idx="16">
                  <c:v>11.010070000000001</c:v>
                </c:pt>
                <c:pt idx="17">
                  <c:v>11.0098</c:v>
                </c:pt>
                <c:pt idx="18">
                  <c:v>11.01075</c:v>
                </c:pt>
                <c:pt idx="19">
                  <c:v>11.01413</c:v>
                </c:pt>
                <c:pt idx="20">
                  <c:v>11.016920000000001</c:v>
                </c:pt>
                <c:pt idx="21">
                  <c:v>11.015750000000002</c:v>
                </c:pt>
                <c:pt idx="22">
                  <c:v>11.0131</c:v>
                </c:pt>
                <c:pt idx="23">
                  <c:v>11.01057</c:v>
                </c:pt>
                <c:pt idx="24">
                  <c:v>11.008380000000001</c:v>
                </c:pt>
                <c:pt idx="25">
                  <c:v>11.008600000000001</c:v>
                </c:pt>
                <c:pt idx="26">
                  <c:v>11.008869999999998</c:v>
                </c:pt>
                <c:pt idx="27">
                  <c:v>11.00605</c:v>
                </c:pt>
                <c:pt idx="28">
                  <c:v>11.002890000000004</c:v>
                </c:pt>
                <c:pt idx="29">
                  <c:v>11.00221</c:v>
                </c:pt>
                <c:pt idx="30">
                  <c:v>11.00142</c:v>
                </c:pt>
                <c:pt idx="31">
                  <c:v>11.00023</c:v>
                </c:pt>
                <c:pt idx="32">
                  <c:v>11.00023</c:v>
                </c:pt>
              </c:numCache>
            </c:numRef>
          </c:yVal>
          <c:smooth val="1"/>
        </c:ser>
        <c:ser>
          <c:idx val="6"/>
          <c:order val="6"/>
          <c:tx>
            <c:v>7</c:v>
          </c:tx>
          <c:marker>
            <c:symbol val="none"/>
          </c:marker>
          <c:xVal>
            <c:numRef>
              <c:f>'данные об опыте'!$B$6:$B$38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'данные об опыте'!$I$6:$I$38</c:f>
              <c:numCache>
                <c:formatCode>General</c:formatCode>
                <c:ptCount val="33"/>
                <c:pt idx="0">
                  <c:v>10.954630000000027</c:v>
                </c:pt>
                <c:pt idx="1">
                  <c:v>10.952630000000038</c:v>
                </c:pt>
                <c:pt idx="2">
                  <c:v>10.951690000000006</c:v>
                </c:pt>
                <c:pt idx="3">
                  <c:v>10.9549</c:v>
                </c:pt>
                <c:pt idx="4">
                  <c:v>10.964930000000004</c:v>
                </c:pt>
                <c:pt idx="5">
                  <c:v>10.97185</c:v>
                </c:pt>
                <c:pt idx="6">
                  <c:v>10.976630000000027</c:v>
                </c:pt>
                <c:pt idx="7">
                  <c:v>10.981010000000001</c:v>
                </c:pt>
                <c:pt idx="8">
                  <c:v>10.985230000000023</c:v>
                </c:pt>
                <c:pt idx="9">
                  <c:v>10.984590000000004</c:v>
                </c:pt>
                <c:pt idx="10">
                  <c:v>10.981250000000001</c:v>
                </c:pt>
                <c:pt idx="11">
                  <c:v>10.976580000000027</c:v>
                </c:pt>
                <c:pt idx="12">
                  <c:v>10.973450000000023</c:v>
                </c:pt>
                <c:pt idx="13">
                  <c:v>10.97828</c:v>
                </c:pt>
                <c:pt idx="14">
                  <c:v>10.986450000000023</c:v>
                </c:pt>
                <c:pt idx="15">
                  <c:v>10.98869</c:v>
                </c:pt>
                <c:pt idx="16">
                  <c:v>10.987830000000002</c:v>
                </c:pt>
                <c:pt idx="17">
                  <c:v>10.985950000000004</c:v>
                </c:pt>
                <c:pt idx="18">
                  <c:v>10.986220000000001</c:v>
                </c:pt>
                <c:pt idx="19">
                  <c:v>10.98915</c:v>
                </c:pt>
                <c:pt idx="20">
                  <c:v>10.99194</c:v>
                </c:pt>
                <c:pt idx="21">
                  <c:v>10.9909</c:v>
                </c:pt>
                <c:pt idx="22">
                  <c:v>10.98875</c:v>
                </c:pt>
                <c:pt idx="23">
                  <c:v>10.987830000000002</c:v>
                </c:pt>
                <c:pt idx="24">
                  <c:v>10.987730000000004</c:v>
                </c:pt>
                <c:pt idx="25">
                  <c:v>10.989550000000024</c:v>
                </c:pt>
                <c:pt idx="26">
                  <c:v>10.991119999999999</c:v>
                </c:pt>
                <c:pt idx="27">
                  <c:v>10.989790000000006</c:v>
                </c:pt>
                <c:pt idx="28">
                  <c:v>10.98793</c:v>
                </c:pt>
                <c:pt idx="29">
                  <c:v>10.988100000000001</c:v>
                </c:pt>
                <c:pt idx="30">
                  <c:v>10.988570000000001</c:v>
                </c:pt>
                <c:pt idx="31">
                  <c:v>10.988940000000001</c:v>
                </c:pt>
                <c:pt idx="32">
                  <c:v>10.988940000000001</c:v>
                </c:pt>
              </c:numCache>
            </c:numRef>
          </c:yVal>
          <c:smooth val="1"/>
        </c:ser>
        <c:ser>
          <c:idx val="7"/>
          <c:order val="7"/>
          <c:tx>
            <c:v>8</c:v>
          </c:tx>
          <c:marker>
            <c:symbol val="none"/>
          </c:marker>
          <c:xVal>
            <c:numRef>
              <c:f>'данные об опыте'!$B$6:$B$38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'данные об опыте'!$J$6:$J$38</c:f>
              <c:numCache>
                <c:formatCode>General</c:formatCode>
                <c:ptCount val="33"/>
                <c:pt idx="0">
                  <c:v>10.950760000000002</c:v>
                </c:pt>
                <c:pt idx="1">
                  <c:v>10.949269999999999</c:v>
                </c:pt>
                <c:pt idx="2">
                  <c:v>10.948359999999999</c:v>
                </c:pt>
                <c:pt idx="3">
                  <c:v>10.953230000000023</c:v>
                </c:pt>
                <c:pt idx="4">
                  <c:v>10.965530000000038</c:v>
                </c:pt>
                <c:pt idx="5">
                  <c:v>10.9733</c:v>
                </c:pt>
                <c:pt idx="6">
                  <c:v>10.97931</c:v>
                </c:pt>
                <c:pt idx="7">
                  <c:v>10.985760000000004</c:v>
                </c:pt>
                <c:pt idx="8">
                  <c:v>10.991240000000001</c:v>
                </c:pt>
                <c:pt idx="9">
                  <c:v>10.991950000000001</c:v>
                </c:pt>
                <c:pt idx="10">
                  <c:v>10.990070000000001</c:v>
                </c:pt>
                <c:pt idx="11">
                  <c:v>10.98597</c:v>
                </c:pt>
                <c:pt idx="12">
                  <c:v>10.98457</c:v>
                </c:pt>
                <c:pt idx="13">
                  <c:v>10.99084</c:v>
                </c:pt>
                <c:pt idx="14">
                  <c:v>11.00104</c:v>
                </c:pt>
                <c:pt idx="15">
                  <c:v>11.00445</c:v>
                </c:pt>
                <c:pt idx="16">
                  <c:v>11.00521</c:v>
                </c:pt>
                <c:pt idx="17">
                  <c:v>11.004160000000001</c:v>
                </c:pt>
                <c:pt idx="18">
                  <c:v>11.005280000000004</c:v>
                </c:pt>
                <c:pt idx="19">
                  <c:v>11.008560000000001</c:v>
                </c:pt>
                <c:pt idx="20">
                  <c:v>11.01108</c:v>
                </c:pt>
                <c:pt idx="21">
                  <c:v>11.010020000000001</c:v>
                </c:pt>
                <c:pt idx="22">
                  <c:v>11.0078</c:v>
                </c:pt>
                <c:pt idx="23">
                  <c:v>11.00577</c:v>
                </c:pt>
                <c:pt idx="24">
                  <c:v>11.004119999999999</c:v>
                </c:pt>
                <c:pt idx="25">
                  <c:v>11.004350000000001</c:v>
                </c:pt>
                <c:pt idx="26">
                  <c:v>11.00428</c:v>
                </c:pt>
                <c:pt idx="27">
                  <c:v>11.001140000000001</c:v>
                </c:pt>
                <c:pt idx="28">
                  <c:v>10.997210000000001</c:v>
                </c:pt>
                <c:pt idx="29">
                  <c:v>10.996780000000006</c:v>
                </c:pt>
                <c:pt idx="30">
                  <c:v>10.996310000000001</c:v>
                </c:pt>
                <c:pt idx="31">
                  <c:v>10.994670000000001</c:v>
                </c:pt>
                <c:pt idx="32">
                  <c:v>10.994670000000001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773248"/>
        <c:axId val="208011264"/>
      </c:scatterChart>
      <c:valAx>
        <c:axId val="204773248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x,</a:t>
                </a:r>
                <a:r>
                  <a:rPr lang="en-US" baseline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aseline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м</a:t>
                </a:r>
                <a:endParaRPr lang="ru-RU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48894994451461532"/>
              <c:y val="0.91275167114587497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208011264"/>
        <c:crosses val="autoZero"/>
        <c:crossBetween val="midCat"/>
        <c:majorUnit val="1"/>
        <c:minorUnit val="0.2"/>
      </c:valAx>
      <c:valAx>
        <c:axId val="2080112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 sz="10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sz="10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10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sz="1000" baseline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ГГц</a:t>
                </a:r>
                <a:endParaRPr lang="ru-RU" sz="100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11882891100055279"/>
              <c:y val="7.059567901234596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2047732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464676616915578"/>
          <c:y val="0.17973611111111157"/>
          <c:w val="0.13520153236235186"/>
          <c:h val="0.65034324889827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27099184948221"/>
          <c:y val="0.13008048475755521"/>
          <c:w val="0.680844425381953"/>
          <c:h val="0.68814012794561208"/>
        </c:manualLayout>
      </c:layout>
      <c:scatterChart>
        <c:scatterStyle val="smoothMarker"/>
        <c:varyColors val="0"/>
        <c:ser>
          <c:idx val="0"/>
          <c:order val="0"/>
          <c:tx>
            <c:v>1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Лист3!$C$6:$C$38</c:f>
              <c:numCache>
                <c:formatCode>General</c:formatCode>
                <c:ptCount val="33"/>
                <c:pt idx="0">
                  <c:v>10.96801</c:v>
                </c:pt>
                <c:pt idx="1">
                  <c:v>10.9739</c:v>
                </c:pt>
                <c:pt idx="2">
                  <c:v>10.9771</c:v>
                </c:pt>
                <c:pt idx="3">
                  <c:v>10.980580000000025</c:v>
                </c:pt>
                <c:pt idx="4">
                  <c:v>10.98471</c:v>
                </c:pt>
                <c:pt idx="5">
                  <c:v>10.98399</c:v>
                </c:pt>
                <c:pt idx="6">
                  <c:v>10.97813</c:v>
                </c:pt>
                <c:pt idx="7">
                  <c:v>10.97207</c:v>
                </c:pt>
                <c:pt idx="8">
                  <c:v>10.96852</c:v>
                </c:pt>
                <c:pt idx="9">
                  <c:v>10.97217</c:v>
                </c:pt>
                <c:pt idx="10">
                  <c:v>10.97861</c:v>
                </c:pt>
                <c:pt idx="11">
                  <c:v>10.98114</c:v>
                </c:pt>
                <c:pt idx="12">
                  <c:v>10.978359999999999</c:v>
                </c:pt>
                <c:pt idx="13">
                  <c:v>10.97452</c:v>
                </c:pt>
                <c:pt idx="14">
                  <c:v>10.974410000000002</c:v>
                </c:pt>
                <c:pt idx="15">
                  <c:v>10.977370000000001</c:v>
                </c:pt>
                <c:pt idx="16">
                  <c:v>10.97992</c:v>
                </c:pt>
                <c:pt idx="17">
                  <c:v>10.979330000000004</c:v>
                </c:pt>
                <c:pt idx="18">
                  <c:v>10.977830000000004</c:v>
                </c:pt>
                <c:pt idx="19">
                  <c:v>10.97838</c:v>
                </c:pt>
                <c:pt idx="20">
                  <c:v>10.979630000000027</c:v>
                </c:pt>
                <c:pt idx="21">
                  <c:v>10.982430000000035</c:v>
                </c:pt>
                <c:pt idx="22">
                  <c:v>10.9848</c:v>
                </c:pt>
                <c:pt idx="23">
                  <c:v>10.984730000000004</c:v>
                </c:pt>
                <c:pt idx="24">
                  <c:v>10.983790000000004</c:v>
                </c:pt>
                <c:pt idx="25">
                  <c:v>10.985010000000004</c:v>
                </c:pt>
                <c:pt idx="26">
                  <c:v>10.98635</c:v>
                </c:pt>
                <c:pt idx="27">
                  <c:v>10.98752</c:v>
                </c:pt>
                <c:pt idx="28">
                  <c:v>10.987440000000024</c:v>
                </c:pt>
                <c:pt idx="29">
                  <c:v>10.983840000000002</c:v>
                </c:pt>
                <c:pt idx="30">
                  <c:v>10.977170000000001</c:v>
                </c:pt>
                <c:pt idx="31">
                  <c:v>10.970450000000023</c:v>
                </c:pt>
                <c:pt idx="32">
                  <c:v>10.970450000000023</c:v>
                </c:pt>
              </c:numCache>
            </c:numRef>
          </c:yVal>
          <c:smooth val="1"/>
        </c:ser>
        <c:ser>
          <c:idx val="1"/>
          <c:order val="1"/>
          <c:tx>
            <c:v>2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Лист3!$D$6:$D$38</c:f>
              <c:numCache>
                <c:formatCode>General</c:formatCode>
                <c:ptCount val="33"/>
                <c:pt idx="0">
                  <c:v>10.964040000000002</c:v>
                </c:pt>
                <c:pt idx="1">
                  <c:v>10.96935</c:v>
                </c:pt>
                <c:pt idx="2">
                  <c:v>10.972720000000002</c:v>
                </c:pt>
                <c:pt idx="3">
                  <c:v>10.975400000000031</c:v>
                </c:pt>
                <c:pt idx="4">
                  <c:v>10.978530000000006</c:v>
                </c:pt>
                <c:pt idx="5">
                  <c:v>10.977360000000001</c:v>
                </c:pt>
                <c:pt idx="6">
                  <c:v>10.97071</c:v>
                </c:pt>
                <c:pt idx="7">
                  <c:v>10.96491</c:v>
                </c:pt>
                <c:pt idx="8">
                  <c:v>10.961350000000001</c:v>
                </c:pt>
                <c:pt idx="9">
                  <c:v>10.965520000000023</c:v>
                </c:pt>
                <c:pt idx="10">
                  <c:v>10.97125</c:v>
                </c:pt>
                <c:pt idx="11">
                  <c:v>10.972650000000025</c:v>
                </c:pt>
                <c:pt idx="12">
                  <c:v>10.970080000000006</c:v>
                </c:pt>
                <c:pt idx="13">
                  <c:v>10.966930000000023</c:v>
                </c:pt>
                <c:pt idx="14">
                  <c:v>10.966040000000023</c:v>
                </c:pt>
                <c:pt idx="15">
                  <c:v>10.96889</c:v>
                </c:pt>
                <c:pt idx="16">
                  <c:v>10.971590000000004</c:v>
                </c:pt>
                <c:pt idx="17">
                  <c:v>10.97095</c:v>
                </c:pt>
                <c:pt idx="18">
                  <c:v>10.969940000000006</c:v>
                </c:pt>
                <c:pt idx="19">
                  <c:v>10.970750000000002</c:v>
                </c:pt>
                <c:pt idx="20">
                  <c:v>10.972550000000027</c:v>
                </c:pt>
                <c:pt idx="21">
                  <c:v>10.975660000000023</c:v>
                </c:pt>
                <c:pt idx="22">
                  <c:v>10.978480000000006</c:v>
                </c:pt>
                <c:pt idx="23">
                  <c:v>10.978309999999999</c:v>
                </c:pt>
                <c:pt idx="24">
                  <c:v>10.97757</c:v>
                </c:pt>
                <c:pt idx="25">
                  <c:v>10.979150000000002</c:v>
                </c:pt>
                <c:pt idx="26">
                  <c:v>10.98091</c:v>
                </c:pt>
                <c:pt idx="27">
                  <c:v>10.982670000000002</c:v>
                </c:pt>
                <c:pt idx="28">
                  <c:v>10.983140000000002</c:v>
                </c:pt>
                <c:pt idx="29">
                  <c:v>10.98005</c:v>
                </c:pt>
                <c:pt idx="30">
                  <c:v>10.973140000000004</c:v>
                </c:pt>
                <c:pt idx="31">
                  <c:v>10.966680000000027</c:v>
                </c:pt>
                <c:pt idx="32">
                  <c:v>10.966680000000027</c:v>
                </c:pt>
              </c:numCache>
            </c:numRef>
          </c:yVal>
          <c:smooth val="1"/>
        </c:ser>
        <c:ser>
          <c:idx val="2"/>
          <c:order val="2"/>
          <c:tx>
            <c:v>3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Лист3!$E$6:$E$38</c:f>
              <c:numCache>
                <c:formatCode>General</c:formatCode>
                <c:ptCount val="33"/>
                <c:pt idx="0">
                  <c:v>10.964440000000025</c:v>
                </c:pt>
                <c:pt idx="1">
                  <c:v>10.97057</c:v>
                </c:pt>
                <c:pt idx="2">
                  <c:v>10.97397</c:v>
                </c:pt>
                <c:pt idx="3">
                  <c:v>10.977360000000001</c:v>
                </c:pt>
                <c:pt idx="4">
                  <c:v>10.980600000000004</c:v>
                </c:pt>
                <c:pt idx="5">
                  <c:v>10.97967</c:v>
                </c:pt>
                <c:pt idx="6">
                  <c:v>10.97312</c:v>
                </c:pt>
                <c:pt idx="7">
                  <c:v>10.96627</c:v>
                </c:pt>
                <c:pt idx="8">
                  <c:v>10.962510000000027</c:v>
                </c:pt>
                <c:pt idx="9">
                  <c:v>10.96697</c:v>
                </c:pt>
                <c:pt idx="10">
                  <c:v>10.97287</c:v>
                </c:pt>
                <c:pt idx="11">
                  <c:v>10.97479</c:v>
                </c:pt>
                <c:pt idx="12">
                  <c:v>10.971820000000001</c:v>
                </c:pt>
                <c:pt idx="13">
                  <c:v>10.967750000000002</c:v>
                </c:pt>
                <c:pt idx="14">
                  <c:v>10.968070000000001</c:v>
                </c:pt>
                <c:pt idx="15">
                  <c:v>10.971020000000001</c:v>
                </c:pt>
                <c:pt idx="16">
                  <c:v>10.97381</c:v>
                </c:pt>
                <c:pt idx="17">
                  <c:v>10.97316</c:v>
                </c:pt>
                <c:pt idx="18">
                  <c:v>10.971870000000001</c:v>
                </c:pt>
                <c:pt idx="19">
                  <c:v>10.972530000000035</c:v>
                </c:pt>
                <c:pt idx="20">
                  <c:v>10.97401</c:v>
                </c:pt>
                <c:pt idx="21">
                  <c:v>10.977220000000001</c:v>
                </c:pt>
                <c:pt idx="22">
                  <c:v>10.979460000000023</c:v>
                </c:pt>
                <c:pt idx="23">
                  <c:v>10.979480000000034</c:v>
                </c:pt>
                <c:pt idx="24">
                  <c:v>10.97917</c:v>
                </c:pt>
                <c:pt idx="25">
                  <c:v>10.98038</c:v>
                </c:pt>
                <c:pt idx="26">
                  <c:v>10.982280000000006</c:v>
                </c:pt>
                <c:pt idx="27">
                  <c:v>10.98405</c:v>
                </c:pt>
                <c:pt idx="28">
                  <c:v>10.98441</c:v>
                </c:pt>
                <c:pt idx="29">
                  <c:v>10.98115</c:v>
                </c:pt>
                <c:pt idx="30">
                  <c:v>10.974310000000001</c:v>
                </c:pt>
                <c:pt idx="31">
                  <c:v>10.96809</c:v>
                </c:pt>
                <c:pt idx="32">
                  <c:v>10.96809</c:v>
                </c:pt>
              </c:numCache>
            </c:numRef>
          </c:yVal>
          <c:smooth val="1"/>
        </c:ser>
        <c:ser>
          <c:idx val="3"/>
          <c:order val="3"/>
          <c:tx>
            <c:v>4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Лист3!$F$6:$F$38</c:f>
              <c:numCache>
                <c:formatCode>General</c:formatCode>
                <c:ptCount val="33"/>
                <c:pt idx="0">
                  <c:v>10.96902</c:v>
                </c:pt>
                <c:pt idx="1">
                  <c:v>10.974460000000002</c:v>
                </c:pt>
                <c:pt idx="2">
                  <c:v>10.977600000000002</c:v>
                </c:pt>
                <c:pt idx="3">
                  <c:v>10.981490000000004</c:v>
                </c:pt>
                <c:pt idx="4">
                  <c:v>10.984500000000002</c:v>
                </c:pt>
                <c:pt idx="5">
                  <c:v>10.98301</c:v>
                </c:pt>
                <c:pt idx="6">
                  <c:v>10.97709</c:v>
                </c:pt>
                <c:pt idx="7">
                  <c:v>10.971260000000001</c:v>
                </c:pt>
                <c:pt idx="8">
                  <c:v>10.967170000000001</c:v>
                </c:pt>
                <c:pt idx="9">
                  <c:v>10.971020000000001</c:v>
                </c:pt>
                <c:pt idx="10">
                  <c:v>10.97697</c:v>
                </c:pt>
                <c:pt idx="11">
                  <c:v>10.97861</c:v>
                </c:pt>
                <c:pt idx="12">
                  <c:v>10.975700000000025</c:v>
                </c:pt>
                <c:pt idx="13">
                  <c:v>10.972150000000006</c:v>
                </c:pt>
                <c:pt idx="14">
                  <c:v>10.97226</c:v>
                </c:pt>
                <c:pt idx="15">
                  <c:v>10.97466</c:v>
                </c:pt>
                <c:pt idx="16">
                  <c:v>10.977270000000001</c:v>
                </c:pt>
                <c:pt idx="17">
                  <c:v>10.976590000000026</c:v>
                </c:pt>
                <c:pt idx="18">
                  <c:v>10.975420000000023</c:v>
                </c:pt>
                <c:pt idx="19">
                  <c:v>10.976320000000001</c:v>
                </c:pt>
                <c:pt idx="20">
                  <c:v>10.97809</c:v>
                </c:pt>
                <c:pt idx="21">
                  <c:v>10.98119</c:v>
                </c:pt>
                <c:pt idx="22">
                  <c:v>10.9839</c:v>
                </c:pt>
                <c:pt idx="23">
                  <c:v>10.983590000000023</c:v>
                </c:pt>
                <c:pt idx="24">
                  <c:v>10.982850000000004</c:v>
                </c:pt>
                <c:pt idx="25">
                  <c:v>10.98447</c:v>
                </c:pt>
                <c:pt idx="26">
                  <c:v>10.986320000000001</c:v>
                </c:pt>
                <c:pt idx="27">
                  <c:v>10.98803</c:v>
                </c:pt>
                <c:pt idx="28">
                  <c:v>10.988369999999998</c:v>
                </c:pt>
                <c:pt idx="29">
                  <c:v>10.985030000000027</c:v>
                </c:pt>
                <c:pt idx="30">
                  <c:v>10.97805</c:v>
                </c:pt>
                <c:pt idx="31">
                  <c:v>10.972880000000027</c:v>
                </c:pt>
                <c:pt idx="32">
                  <c:v>10.972880000000027</c:v>
                </c:pt>
              </c:numCache>
            </c:numRef>
          </c:yVal>
          <c:smooth val="1"/>
        </c:ser>
        <c:ser>
          <c:idx val="4"/>
          <c:order val="4"/>
          <c:tx>
            <c:v>5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Лист3!$G$6:$G$38</c:f>
              <c:numCache>
                <c:formatCode>General</c:formatCode>
                <c:ptCount val="33"/>
                <c:pt idx="0">
                  <c:v>10.965230000000027</c:v>
                </c:pt>
                <c:pt idx="1">
                  <c:v>10.97165</c:v>
                </c:pt>
                <c:pt idx="2">
                  <c:v>10.977</c:v>
                </c:pt>
                <c:pt idx="3">
                  <c:v>10.982010000000002</c:v>
                </c:pt>
                <c:pt idx="4">
                  <c:v>10.986660000000002</c:v>
                </c:pt>
                <c:pt idx="5">
                  <c:v>10.986940000000002</c:v>
                </c:pt>
                <c:pt idx="6">
                  <c:v>10.983080000000006</c:v>
                </c:pt>
                <c:pt idx="7">
                  <c:v>10.97823</c:v>
                </c:pt>
                <c:pt idx="8">
                  <c:v>10.976240000000002</c:v>
                </c:pt>
                <c:pt idx="9">
                  <c:v>10.981430000000023</c:v>
                </c:pt>
                <c:pt idx="10">
                  <c:v>10.989880000000023</c:v>
                </c:pt>
                <c:pt idx="11">
                  <c:v>10.99235</c:v>
                </c:pt>
                <c:pt idx="12">
                  <c:v>10.991869999999999</c:v>
                </c:pt>
                <c:pt idx="13">
                  <c:v>10.989410000000024</c:v>
                </c:pt>
                <c:pt idx="14">
                  <c:v>10.990930000000002</c:v>
                </c:pt>
                <c:pt idx="15">
                  <c:v>10.99447</c:v>
                </c:pt>
                <c:pt idx="16">
                  <c:v>10.996790000000004</c:v>
                </c:pt>
                <c:pt idx="17">
                  <c:v>10.99587</c:v>
                </c:pt>
                <c:pt idx="18">
                  <c:v>10.993790000000002</c:v>
                </c:pt>
                <c:pt idx="19">
                  <c:v>10.992440000000027</c:v>
                </c:pt>
                <c:pt idx="20">
                  <c:v>10.991760000000001</c:v>
                </c:pt>
                <c:pt idx="21">
                  <c:v>10.99342</c:v>
                </c:pt>
                <c:pt idx="22">
                  <c:v>10.99461</c:v>
                </c:pt>
                <c:pt idx="23">
                  <c:v>10.99272</c:v>
                </c:pt>
                <c:pt idx="24">
                  <c:v>10.990440000000023</c:v>
                </c:pt>
                <c:pt idx="25">
                  <c:v>10.99081</c:v>
                </c:pt>
                <c:pt idx="26">
                  <c:v>10.991110000000001</c:v>
                </c:pt>
                <c:pt idx="27">
                  <c:v>10.990930000000002</c:v>
                </c:pt>
                <c:pt idx="28">
                  <c:v>10.989320000000001</c:v>
                </c:pt>
                <c:pt idx="29">
                  <c:v>10.983650000000004</c:v>
                </c:pt>
                <c:pt idx="30">
                  <c:v>10.974450000000004</c:v>
                </c:pt>
                <c:pt idx="31">
                  <c:v>10.96672</c:v>
                </c:pt>
                <c:pt idx="32">
                  <c:v>10.96672</c:v>
                </c:pt>
              </c:numCache>
            </c:numRef>
          </c:yVal>
          <c:smooth val="1"/>
        </c:ser>
        <c:ser>
          <c:idx val="5"/>
          <c:order val="5"/>
          <c:tx>
            <c:v>6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Лист3!$H$6:$H$38</c:f>
              <c:numCache>
                <c:formatCode>General</c:formatCode>
                <c:ptCount val="33"/>
                <c:pt idx="0">
                  <c:v>10.971500000000002</c:v>
                </c:pt>
                <c:pt idx="1">
                  <c:v>10.979130000000023</c:v>
                </c:pt>
                <c:pt idx="2">
                  <c:v>10.985090000000023</c:v>
                </c:pt>
                <c:pt idx="3">
                  <c:v>10.99166</c:v>
                </c:pt>
                <c:pt idx="4">
                  <c:v>10.99709</c:v>
                </c:pt>
                <c:pt idx="5">
                  <c:v>10.99755</c:v>
                </c:pt>
                <c:pt idx="6">
                  <c:v>10.99526</c:v>
                </c:pt>
                <c:pt idx="7">
                  <c:v>10.99211</c:v>
                </c:pt>
                <c:pt idx="8">
                  <c:v>10.98997</c:v>
                </c:pt>
                <c:pt idx="9">
                  <c:v>10.996180000000004</c:v>
                </c:pt>
                <c:pt idx="10">
                  <c:v>11.00651</c:v>
                </c:pt>
                <c:pt idx="11">
                  <c:v>11.009730000000006</c:v>
                </c:pt>
                <c:pt idx="12">
                  <c:v>11.010070000000001</c:v>
                </c:pt>
                <c:pt idx="13">
                  <c:v>11.0098</c:v>
                </c:pt>
                <c:pt idx="14">
                  <c:v>11.01075</c:v>
                </c:pt>
                <c:pt idx="15">
                  <c:v>11.01413</c:v>
                </c:pt>
                <c:pt idx="16">
                  <c:v>11.016920000000001</c:v>
                </c:pt>
                <c:pt idx="17">
                  <c:v>11.015750000000002</c:v>
                </c:pt>
                <c:pt idx="18">
                  <c:v>11.0131</c:v>
                </c:pt>
                <c:pt idx="19">
                  <c:v>11.01057</c:v>
                </c:pt>
                <c:pt idx="20">
                  <c:v>11.008380000000001</c:v>
                </c:pt>
                <c:pt idx="21">
                  <c:v>11.008600000000001</c:v>
                </c:pt>
                <c:pt idx="22">
                  <c:v>11.008869999999998</c:v>
                </c:pt>
                <c:pt idx="23">
                  <c:v>11.00605</c:v>
                </c:pt>
                <c:pt idx="24">
                  <c:v>11.002890000000004</c:v>
                </c:pt>
                <c:pt idx="25">
                  <c:v>11.00221</c:v>
                </c:pt>
                <c:pt idx="26">
                  <c:v>11.00142</c:v>
                </c:pt>
                <c:pt idx="27">
                  <c:v>11.00023</c:v>
                </c:pt>
                <c:pt idx="28">
                  <c:v>10.99761</c:v>
                </c:pt>
                <c:pt idx="29">
                  <c:v>10.9909</c:v>
                </c:pt>
                <c:pt idx="30">
                  <c:v>10.980090000000002</c:v>
                </c:pt>
                <c:pt idx="31">
                  <c:v>10.97212</c:v>
                </c:pt>
                <c:pt idx="32">
                  <c:v>10.97212</c:v>
                </c:pt>
              </c:numCache>
            </c:numRef>
          </c:yVal>
          <c:smooth val="1"/>
        </c:ser>
        <c:ser>
          <c:idx val="6"/>
          <c:order val="6"/>
          <c:tx>
            <c:v>7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Лист3!$I$6:$I$38</c:f>
              <c:numCache>
                <c:formatCode>General</c:formatCode>
                <c:ptCount val="33"/>
                <c:pt idx="0">
                  <c:v>10.964930000000004</c:v>
                </c:pt>
                <c:pt idx="1">
                  <c:v>10.97185</c:v>
                </c:pt>
                <c:pt idx="2">
                  <c:v>10.976630000000027</c:v>
                </c:pt>
                <c:pt idx="3">
                  <c:v>10.981010000000001</c:v>
                </c:pt>
                <c:pt idx="4">
                  <c:v>10.985230000000023</c:v>
                </c:pt>
                <c:pt idx="5">
                  <c:v>10.984590000000004</c:v>
                </c:pt>
                <c:pt idx="6">
                  <c:v>10.981250000000001</c:v>
                </c:pt>
                <c:pt idx="7">
                  <c:v>10.976580000000027</c:v>
                </c:pt>
                <c:pt idx="8">
                  <c:v>10.973450000000023</c:v>
                </c:pt>
                <c:pt idx="9">
                  <c:v>10.97828</c:v>
                </c:pt>
                <c:pt idx="10">
                  <c:v>10.986450000000023</c:v>
                </c:pt>
                <c:pt idx="11">
                  <c:v>10.98869</c:v>
                </c:pt>
                <c:pt idx="12">
                  <c:v>10.987830000000002</c:v>
                </c:pt>
                <c:pt idx="13">
                  <c:v>10.985950000000004</c:v>
                </c:pt>
                <c:pt idx="14">
                  <c:v>10.986220000000001</c:v>
                </c:pt>
                <c:pt idx="15">
                  <c:v>10.98915</c:v>
                </c:pt>
                <c:pt idx="16">
                  <c:v>10.99194</c:v>
                </c:pt>
                <c:pt idx="17">
                  <c:v>10.9909</c:v>
                </c:pt>
                <c:pt idx="18">
                  <c:v>10.98875</c:v>
                </c:pt>
                <c:pt idx="19">
                  <c:v>10.987830000000002</c:v>
                </c:pt>
                <c:pt idx="20">
                  <c:v>10.987730000000004</c:v>
                </c:pt>
                <c:pt idx="21">
                  <c:v>10.989550000000024</c:v>
                </c:pt>
                <c:pt idx="22">
                  <c:v>10.991119999999999</c:v>
                </c:pt>
                <c:pt idx="23">
                  <c:v>10.989790000000006</c:v>
                </c:pt>
                <c:pt idx="24">
                  <c:v>10.98793</c:v>
                </c:pt>
                <c:pt idx="25">
                  <c:v>10.988100000000001</c:v>
                </c:pt>
                <c:pt idx="26">
                  <c:v>10.988570000000001</c:v>
                </c:pt>
                <c:pt idx="27">
                  <c:v>10.988940000000001</c:v>
                </c:pt>
                <c:pt idx="28">
                  <c:v>10.98813</c:v>
                </c:pt>
                <c:pt idx="29">
                  <c:v>10.982290000000004</c:v>
                </c:pt>
                <c:pt idx="30">
                  <c:v>10.974369999999999</c:v>
                </c:pt>
                <c:pt idx="31">
                  <c:v>10.966550000000025</c:v>
                </c:pt>
                <c:pt idx="32">
                  <c:v>10.966550000000025</c:v>
                </c:pt>
              </c:numCache>
            </c:numRef>
          </c:yVal>
          <c:smooth val="1"/>
        </c:ser>
        <c:ser>
          <c:idx val="7"/>
          <c:order val="7"/>
          <c:tx>
            <c:v>8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Лист3!$J$6:$J$38</c:f>
              <c:numCache>
                <c:formatCode>General</c:formatCode>
                <c:ptCount val="33"/>
                <c:pt idx="0">
                  <c:v>10.965530000000038</c:v>
                </c:pt>
                <c:pt idx="1">
                  <c:v>10.9733</c:v>
                </c:pt>
                <c:pt idx="2">
                  <c:v>10.97931</c:v>
                </c:pt>
                <c:pt idx="3">
                  <c:v>10.985760000000004</c:v>
                </c:pt>
                <c:pt idx="4">
                  <c:v>10.991240000000001</c:v>
                </c:pt>
                <c:pt idx="5">
                  <c:v>10.991950000000001</c:v>
                </c:pt>
                <c:pt idx="6">
                  <c:v>10.990070000000001</c:v>
                </c:pt>
                <c:pt idx="7">
                  <c:v>10.98597</c:v>
                </c:pt>
                <c:pt idx="8">
                  <c:v>10.98457</c:v>
                </c:pt>
                <c:pt idx="9">
                  <c:v>10.99084</c:v>
                </c:pt>
                <c:pt idx="10">
                  <c:v>11.00104</c:v>
                </c:pt>
                <c:pt idx="11">
                  <c:v>11.00445</c:v>
                </c:pt>
                <c:pt idx="12">
                  <c:v>11.00521</c:v>
                </c:pt>
                <c:pt idx="13">
                  <c:v>11.004160000000001</c:v>
                </c:pt>
                <c:pt idx="14">
                  <c:v>11.005280000000004</c:v>
                </c:pt>
                <c:pt idx="15">
                  <c:v>11.008560000000001</c:v>
                </c:pt>
                <c:pt idx="16">
                  <c:v>11.01108</c:v>
                </c:pt>
                <c:pt idx="17">
                  <c:v>11.010020000000001</c:v>
                </c:pt>
                <c:pt idx="18">
                  <c:v>11.0078</c:v>
                </c:pt>
                <c:pt idx="19">
                  <c:v>11.00577</c:v>
                </c:pt>
                <c:pt idx="20">
                  <c:v>11.004119999999999</c:v>
                </c:pt>
                <c:pt idx="21">
                  <c:v>11.004350000000001</c:v>
                </c:pt>
                <c:pt idx="22">
                  <c:v>11.00428</c:v>
                </c:pt>
                <c:pt idx="23">
                  <c:v>11.001140000000001</c:v>
                </c:pt>
                <c:pt idx="24">
                  <c:v>10.997210000000001</c:v>
                </c:pt>
                <c:pt idx="25">
                  <c:v>10.996780000000006</c:v>
                </c:pt>
                <c:pt idx="26">
                  <c:v>10.996310000000001</c:v>
                </c:pt>
                <c:pt idx="27">
                  <c:v>10.994670000000001</c:v>
                </c:pt>
                <c:pt idx="28">
                  <c:v>10.99198</c:v>
                </c:pt>
                <c:pt idx="29">
                  <c:v>10.98409</c:v>
                </c:pt>
                <c:pt idx="30">
                  <c:v>10.975110000000004</c:v>
                </c:pt>
                <c:pt idx="31">
                  <c:v>10.966900000000004</c:v>
                </c:pt>
                <c:pt idx="32">
                  <c:v>10.966900000000004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193408"/>
        <c:axId val="208203776"/>
      </c:scatterChart>
      <c:valAx>
        <c:axId val="208193408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х, м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ru-RU"/>
          </a:p>
        </c:txPr>
        <c:crossAx val="208203776"/>
        <c:crosses val="autoZero"/>
        <c:crossBetween val="midCat"/>
        <c:majorUnit val="1"/>
        <c:minorUnit val="0.4"/>
      </c:valAx>
      <c:valAx>
        <c:axId val="2082037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/>
                  <a:t>Δ</a:t>
                </a:r>
                <a:r>
                  <a:rPr lang="en-US"/>
                  <a:t>f</a:t>
                </a:r>
                <a:r>
                  <a:rPr lang="ru-RU"/>
                  <a:t>, ГГц</a:t>
                </a:r>
              </a:p>
            </c:rich>
          </c:tx>
          <c:layout>
            <c:manualLayout>
              <c:xMode val="edge"/>
              <c:yMode val="edge"/>
              <c:x val="0.12262429708598174"/>
              <c:y val="4.288360964008133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81934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327191206983874"/>
          <c:y val="0.18284696762088171"/>
          <c:w val="0.17281413176313784"/>
          <c:h val="0.634812695708707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 i="0" baseline="0">
          <a:solidFill>
            <a:schemeClr val="tx2">
              <a:lumMod val="75000"/>
            </a:schemeClr>
          </a:solidFill>
          <a:latin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68280423280422"/>
          <c:y val="0.11105967078189302"/>
          <c:w val="0.66601190476190453"/>
          <c:h val="0.7031440329218126"/>
        </c:manualLayout>
      </c:layout>
      <c:scatterChart>
        <c:scatterStyle val="smoothMarker"/>
        <c:varyColors val="0"/>
        <c:ser>
          <c:idx val="0"/>
          <c:order val="0"/>
          <c:tx>
            <c:v>1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Лист3!$C$6:$C$38</c:f>
              <c:numCache>
                <c:formatCode>General</c:formatCode>
                <c:ptCount val="33"/>
                <c:pt idx="0">
                  <c:v>10.963330000000004</c:v>
                </c:pt>
                <c:pt idx="1">
                  <c:v>10.97035</c:v>
                </c:pt>
                <c:pt idx="2">
                  <c:v>10.974550000000002</c:v>
                </c:pt>
                <c:pt idx="3">
                  <c:v>10.975560000000025</c:v>
                </c:pt>
                <c:pt idx="4">
                  <c:v>10.975470000000023</c:v>
                </c:pt>
                <c:pt idx="5">
                  <c:v>10.97709</c:v>
                </c:pt>
                <c:pt idx="6">
                  <c:v>10.978369999999998</c:v>
                </c:pt>
                <c:pt idx="7">
                  <c:v>10.977920000000001</c:v>
                </c:pt>
                <c:pt idx="8">
                  <c:v>10.976840000000006</c:v>
                </c:pt>
                <c:pt idx="9">
                  <c:v>10.975830000000027</c:v>
                </c:pt>
                <c:pt idx="10">
                  <c:v>10.975000000000023</c:v>
                </c:pt>
                <c:pt idx="11">
                  <c:v>10.974590000000006</c:v>
                </c:pt>
                <c:pt idx="12">
                  <c:v>10.9747</c:v>
                </c:pt>
                <c:pt idx="13">
                  <c:v>10.977040000000002</c:v>
                </c:pt>
                <c:pt idx="14">
                  <c:v>10.97803</c:v>
                </c:pt>
                <c:pt idx="15">
                  <c:v>10.975100000000024</c:v>
                </c:pt>
                <c:pt idx="16">
                  <c:v>10.97139</c:v>
                </c:pt>
                <c:pt idx="17">
                  <c:v>10.970400000000023</c:v>
                </c:pt>
                <c:pt idx="18">
                  <c:v>10.97072</c:v>
                </c:pt>
                <c:pt idx="19">
                  <c:v>10.973630000000027</c:v>
                </c:pt>
                <c:pt idx="20">
                  <c:v>10.976150000000002</c:v>
                </c:pt>
                <c:pt idx="21">
                  <c:v>10.974020000000001</c:v>
                </c:pt>
                <c:pt idx="22">
                  <c:v>10.97085</c:v>
                </c:pt>
                <c:pt idx="23">
                  <c:v>10.969950000000004</c:v>
                </c:pt>
                <c:pt idx="24">
                  <c:v>10.971490000000006</c:v>
                </c:pt>
                <c:pt idx="25">
                  <c:v>10.97433</c:v>
                </c:pt>
                <c:pt idx="26">
                  <c:v>10.976750000000004</c:v>
                </c:pt>
                <c:pt idx="27">
                  <c:v>10.97456</c:v>
                </c:pt>
                <c:pt idx="28">
                  <c:v>10.971400000000004</c:v>
                </c:pt>
                <c:pt idx="29">
                  <c:v>10.97315</c:v>
                </c:pt>
                <c:pt idx="30">
                  <c:v>10.975670000000004</c:v>
                </c:pt>
                <c:pt idx="31">
                  <c:v>10.97738</c:v>
                </c:pt>
                <c:pt idx="32">
                  <c:v>10.97738</c:v>
                </c:pt>
              </c:numCache>
            </c:numRef>
          </c:yVal>
          <c:smooth val="1"/>
        </c:ser>
        <c:ser>
          <c:idx val="1"/>
          <c:order val="1"/>
          <c:tx>
            <c:v>2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Лист3!$D$6:$D$38</c:f>
              <c:numCache>
                <c:formatCode>General</c:formatCode>
                <c:ptCount val="33"/>
                <c:pt idx="0">
                  <c:v>10.958770000000001</c:v>
                </c:pt>
                <c:pt idx="1">
                  <c:v>10.96636</c:v>
                </c:pt>
                <c:pt idx="2">
                  <c:v>10.97099</c:v>
                </c:pt>
                <c:pt idx="3">
                  <c:v>10.972020000000002</c:v>
                </c:pt>
                <c:pt idx="4">
                  <c:v>10.97198</c:v>
                </c:pt>
                <c:pt idx="5">
                  <c:v>10.973660000000002</c:v>
                </c:pt>
                <c:pt idx="6">
                  <c:v>10.97498</c:v>
                </c:pt>
                <c:pt idx="7">
                  <c:v>10.974930000000002</c:v>
                </c:pt>
                <c:pt idx="8">
                  <c:v>10.974410000000002</c:v>
                </c:pt>
                <c:pt idx="9">
                  <c:v>10.97401</c:v>
                </c:pt>
                <c:pt idx="10">
                  <c:v>10.973730000000025</c:v>
                </c:pt>
                <c:pt idx="11">
                  <c:v>10.973280000000004</c:v>
                </c:pt>
                <c:pt idx="12">
                  <c:v>10.973190000000002</c:v>
                </c:pt>
                <c:pt idx="13">
                  <c:v>10.974910000000001</c:v>
                </c:pt>
                <c:pt idx="14">
                  <c:v>10.97602</c:v>
                </c:pt>
                <c:pt idx="15">
                  <c:v>10.97315</c:v>
                </c:pt>
                <c:pt idx="16">
                  <c:v>10.969250000000002</c:v>
                </c:pt>
                <c:pt idx="17">
                  <c:v>10.968160000000001</c:v>
                </c:pt>
                <c:pt idx="18">
                  <c:v>10.968440000000006</c:v>
                </c:pt>
                <c:pt idx="19">
                  <c:v>10.971350000000001</c:v>
                </c:pt>
                <c:pt idx="20">
                  <c:v>10.97391</c:v>
                </c:pt>
                <c:pt idx="21">
                  <c:v>10.971540000000006</c:v>
                </c:pt>
                <c:pt idx="22">
                  <c:v>10.9687</c:v>
                </c:pt>
                <c:pt idx="23">
                  <c:v>10.96819</c:v>
                </c:pt>
                <c:pt idx="24">
                  <c:v>10.96992</c:v>
                </c:pt>
                <c:pt idx="25">
                  <c:v>10.972500000000027</c:v>
                </c:pt>
                <c:pt idx="26">
                  <c:v>10.97461</c:v>
                </c:pt>
                <c:pt idx="27">
                  <c:v>10.97176</c:v>
                </c:pt>
                <c:pt idx="28">
                  <c:v>10.96865</c:v>
                </c:pt>
                <c:pt idx="29">
                  <c:v>10.97012</c:v>
                </c:pt>
                <c:pt idx="30">
                  <c:v>10.973520000000002</c:v>
                </c:pt>
                <c:pt idx="31">
                  <c:v>10.97391</c:v>
                </c:pt>
                <c:pt idx="32">
                  <c:v>10.97391</c:v>
                </c:pt>
              </c:numCache>
            </c:numRef>
          </c:yVal>
          <c:smooth val="1"/>
        </c:ser>
        <c:ser>
          <c:idx val="2"/>
          <c:order val="2"/>
          <c:tx>
            <c:v>3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Лист3!$E$6:$E$38</c:f>
              <c:numCache>
                <c:formatCode>General</c:formatCode>
                <c:ptCount val="33"/>
                <c:pt idx="0">
                  <c:v>10.9619</c:v>
                </c:pt>
                <c:pt idx="1">
                  <c:v>10.969090000000023</c:v>
                </c:pt>
                <c:pt idx="2">
                  <c:v>10.973510000000006</c:v>
                </c:pt>
                <c:pt idx="3">
                  <c:v>10.975130000000027</c:v>
                </c:pt>
                <c:pt idx="4">
                  <c:v>10.975670000000004</c:v>
                </c:pt>
                <c:pt idx="5">
                  <c:v>10.977350000000001</c:v>
                </c:pt>
                <c:pt idx="6">
                  <c:v>10.97851</c:v>
                </c:pt>
                <c:pt idx="7">
                  <c:v>10.97805</c:v>
                </c:pt>
                <c:pt idx="8">
                  <c:v>10.97715</c:v>
                </c:pt>
                <c:pt idx="9">
                  <c:v>10.976490000000027</c:v>
                </c:pt>
                <c:pt idx="10">
                  <c:v>10.97587</c:v>
                </c:pt>
                <c:pt idx="11">
                  <c:v>10.975580000000035</c:v>
                </c:pt>
                <c:pt idx="12">
                  <c:v>10.976080000000023</c:v>
                </c:pt>
                <c:pt idx="13">
                  <c:v>10.978020000000001</c:v>
                </c:pt>
                <c:pt idx="14">
                  <c:v>10.97869</c:v>
                </c:pt>
                <c:pt idx="15">
                  <c:v>10.975450000000029</c:v>
                </c:pt>
                <c:pt idx="16">
                  <c:v>10.97166</c:v>
                </c:pt>
                <c:pt idx="17">
                  <c:v>10.970830000000023</c:v>
                </c:pt>
                <c:pt idx="18">
                  <c:v>10.97162</c:v>
                </c:pt>
                <c:pt idx="19">
                  <c:v>10.97462</c:v>
                </c:pt>
                <c:pt idx="20">
                  <c:v>10.976930000000023</c:v>
                </c:pt>
                <c:pt idx="21">
                  <c:v>10.974600000000002</c:v>
                </c:pt>
                <c:pt idx="22">
                  <c:v>10.971120000000001</c:v>
                </c:pt>
                <c:pt idx="23">
                  <c:v>10.9711</c:v>
                </c:pt>
                <c:pt idx="24">
                  <c:v>10.97221</c:v>
                </c:pt>
                <c:pt idx="25">
                  <c:v>10.975160000000002</c:v>
                </c:pt>
                <c:pt idx="26">
                  <c:v>10.977540000000024</c:v>
                </c:pt>
                <c:pt idx="27">
                  <c:v>10.974530000000023</c:v>
                </c:pt>
                <c:pt idx="28">
                  <c:v>10.971410000000002</c:v>
                </c:pt>
                <c:pt idx="29">
                  <c:v>10.972570000000006</c:v>
                </c:pt>
                <c:pt idx="30">
                  <c:v>10.97606</c:v>
                </c:pt>
                <c:pt idx="31">
                  <c:v>10.976880000000023</c:v>
                </c:pt>
                <c:pt idx="32">
                  <c:v>10.976880000000023</c:v>
                </c:pt>
              </c:numCache>
            </c:numRef>
          </c:yVal>
          <c:smooth val="1"/>
        </c:ser>
        <c:ser>
          <c:idx val="3"/>
          <c:order val="3"/>
          <c:tx>
            <c:v>4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Лист3!$F$6:$F$38</c:f>
              <c:numCache>
                <c:formatCode>General</c:formatCode>
                <c:ptCount val="33"/>
                <c:pt idx="0">
                  <c:v>10.96391</c:v>
                </c:pt>
                <c:pt idx="1">
                  <c:v>10.97124</c:v>
                </c:pt>
                <c:pt idx="2">
                  <c:v>10.976050000000004</c:v>
                </c:pt>
                <c:pt idx="3">
                  <c:v>10.97711</c:v>
                </c:pt>
                <c:pt idx="4">
                  <c:v>10.97711</c:v>
                </c:pt>
                <c:pt idx="5">
                  <c:v>10.97899</c:v>
                </c:pt>
                <c:pt idx="6">
                  <c:v>10.980560000000002</c:v>
                </c:pt>
                <c:pt idx="7">
                  <c:v>10.980460000000004</c:v>
                </c:pt>
                <c:pt idx="8">
                  <c:v>10.979680000000027</c:v>
                </c:pt>
                <c:pt idx="9">
                  <c:v>10.979450000000027</c:v>
                </c:pt>
                <c:pt idx="10">
                  <c:v>10.979330000000004</c:v>
                </c:pt>
                <c:pt idx="11">
                  <c:v>10.978680000000002</c:v>
                </c:pt>
                <c:pt idx="12">
                  <c:v>10.97838</c:v>
                </c:pt>
                <c:pt idx="13">
                  <c:v>10.98015</c:v>
                </c:pt>
                <c:pt idx="14">
                  <c:v>10.98129</c:v>
                </c:pt>
                <c:pt idx="15">
                  <c:v>10.97784</c:v>
                </c:pt>
                <c:pt idx="16">
                  <c:v>10.973700000000004</c:v>
                </c:pt>
                <c:pt idx="17">
                  <c:v>10.973630000000027</c:v>
                </c:pt>
                <c:pt idx="18">
                  <c:v>10.974080000000002</c:v>
                </c:pt>
                <c:pt idx="19">
                  <c:v>10.976980000000006</c:v>
                </c:pt>
                <c:pt idx="20">
                  <c:v>10.97939</c:v>
                </c:pt>
                <c:pt idx="21">
                  <c:v>10.977220000000001</c:v>
                </c:pt>
                <c:pt idx="22">
                  <c:v>10.974080000000002</c:v>
                </c:pt>
                <c:pt idx="23">
                  <c:v>10.973270000000001</c:v>
                </c:pt>
                <c:pt idx="24">
                  <c:v>10.975100000000024</c:v>
                </c:pt>
                <c:pt idx="25">
                  <c:v>10.97805</c:v>
                </c:pt>
                <c:pt idx="26">
                  <c:v>10.980510000000002</c:v>
                </c:pt>
                <c:pt idx="27">
                  <c:v>10.97791</c:v>
                </c:pt>
                <c:pt idx="28">
                  <c:v>10.97425</c:v>
                </c:pt>
                <c:pt idx="29">
                  <c:v>10.97587</c:v>
                </c:pt>
                <c:pt idx="30">
                  <c:v>10.979010000000002</c:v>
                </c:pt>
                <c:pt idx="31">
                  <c:v>10.979550000000023</c:v>
                </c:pt>
                <c:pt idx="32">
                  <c:v>10.979550000000023</c:v>
                </c:pt>
              </c:numCache>
            </c:numRef>
          </c:yVal>
          <c:smooth val="1"/>
        </c:ser>
        <c:ser>
          <c:idx val="4"/>
          <c:order val="4"/>
          <c:tx>
            <c:v>5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Лист3!$G$6:$G$38</c:f>
              <c:numCache>
                <c:formatCode>General</c:formatCode>
                <c:ptCount val="33"/>
                <c:pt idx="0">
                  <c:v>10.96162</c:v>
                </c:pt>
                <c:pt idx="1">
                  <c:v>10.96824</c:v>
                </c:pt>
                <c:pt idx="2">
                  <c:v>10.973090000000004</c:v>
                </c:pt>
                <c:pt idx="3">
                  <c:v>10.973240000000002</c:v>
                </c:pt>
                <c:pt idx="4">
                  <c:v>10.97207</c:v>
                </c:pt>
                <c:pt idx="5">
                  <c:v>10.973180000000006</c:v>
                </c:pt>
                <c:pt idx="6">
                  <c:v>10.97387</c:v>
                </c:pt>
                <c:pt idx="7">
                  <c:v>10.97231</c:v>
                </c:pt>
                <c:pt idx="8">
                  <c:v>10.969930000000025</c:v>
                </c:pt>
                <c:pt idx="9">
                  <c:v>10.968170000000001</c:v>
                </c:pt>
                <c:pt idx="10">
                  <c:v>10.96682</c:v>
                </c:pt>
                <c:pt idx="11">
                  <c:v>10.966520000000004</c:v>
                </c:pt>
                <c:pt idx="12">
                  <c:v>10.966760000000004</c:v>
                </c:pt>
                <c:pt idx="13">
                  <c:v>10.968440000000006</c:v>
                </c:pt>
                <c:pt idx="14">
                  <c:v>10.969410000000027</c:v>
                </c:pt>
                <c:pt idx="15">
                  <c:v>10.96527</c:v>
                </c:pt>
                <c:pt idx="16">
                  <c:v>10.959990000000024</c:v>
                </c:pt>
                <c:pt idx="17">
                  <c:v>10.95804</c:v>
                </c:pt>
                <c:pt idx="18">
                  <c:v>10.95814</c:v>
                </c:pt>
                <c:pt idx="19">
                  <c:v>10.961650000000002</c:v>
                </c:pt>
                <c:pt idx="20">
                  <c:v>10.964980000000002</c:v>
                </c:pt>
                <c:pt idx="21">
                  <c:v>10.963940000000004</c:v>
                </c:pt>
                <c:pt idx="22">
                  <c:v>10.962210000000002</c:v>
                </c:pt>
                <c:pt idx="23">
                  <c:v>10.962470000000023</c:v>
                </c:pt>
                <c:pt idx="24">
                  <c:v>10.964540000000023</c:v>
                </c:pt>
                <c:pt idx="25">
                  <c:v>10.968369999999998</c:v>
                </c:pt>
                <c:pt idx="26">
                  <c:v>10.97138</c:v>
                </c:pt>
                <c:pt idx="27">
                  <c:v>10.969830000000027</c:v>
                </c:pt>
                <c:pt idx="28">
                  <c:v>10.967280000000002</c:v>
                </c:pt>
                <c:pt idx="29">
                  <c:v>10.968870000000001</c:v>
                </c:pt>
                <c:pt idx="30">
                  <c:v>10.972560000000023</c:v>
                </c:pt>
                <c:pt idx="31">
                  <c:v>10.97429</c:v>
                </c:pt>
                <c:pt idx="32">
                  <c:v>10.97429</c:v>
                </c:pt>
              </c:numCache>
            </c:numRef>
          </c:yVal>
          <c:smooth val="1"/>
        </c:ser>
        <c:ser>
          <c:idx val="5"/>
          <c:order val="5"/>
          <c:tx>
            <c:v>6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Лист3!$H$6:$H$38</c:f>
              <c:numCache>
                <c:formatCode>General</c:formatCode>
                <c:ptCount val="33"/>
                <c:pt idx="0">
                  <c:v>10.958960000000001</c:v>
                </c:pt>
                <c:pt idx="1">
                  <c:v>10.966660000000006</c:v>
                </c:pt>
                <c:pt idx="2">
                  <c:v>10.97024</c:v>
                </c:pt>
                <c:pt idx="3">
                  <c:v>10.970080000000006</c:v>
                </c:pt>
                <c:pt idx="4">
                  <c:v>10.96834</c:v>
                </c:pt>
                <c:pt idx="5">
                  <c:v>10.968450000000002</c:v>
                </c:pt>
                <c:pt idx="6">
                  <c:v>10.968110000000001</c:v>
                </c:pt>
                <c:pt idx="7">
                  <c:v>10.965980000000027</c:v>
                </c:pt>
                <c:pt idx="8">
                  <c:v>10.9633</c:v>
                </c:pt>
                <c:pt idx="9">
                  <c:v>10.9618</c:v>
                </c:pt>
                <c:pt idx="10">
                  <c:v>10.96081</c:v>
                </c:pt>
                <c:pt idx="11">
                  <c:v>10.960430000000034</c:v>
                </c:pt>
                <c:pt idx="12">
                  <c:v>10.960520000000002</c:v>
                </c:pt>
                <c:pt idx="13">
                  <c:v>10.961820000000001</c:v>
                </c:pt>
                <c:pt idx="14">
                  <c:v>10.96227</c:v>
                </c:pt>
                <c:pt idx="15">
                  <c:v>10.957030000000023</c:v>
                </c:pt>
                <c:pt idx="16">
                  <c:v>10.95072</c:v>
                </c:pt>
                <c:pt idx="17">
                  <c:v>10.949490000000004</c:v>
                </c:pt>
                <c:pt idx="18">
                  <c:v>10.9496</c:v>
                </c:pt>
                <c:pt idx="19">
                  <c:v>10.95331</c:v>
                </c:pt>
                <c:pt idx="20">
                  <c:v>10.956750000000023</c:v>
                </c:pt>
                <c:pt idx="21">
                  <c:v>10.956500000000027</c:v>
                </c:pt>
                <c:pt idx="22">
                  <c:v>10.955400000000038</c:v>
                </c:pt>
                <c:pt idx="23">
                  <c:v>10.956140000000023</c:v>
                </c:pt>
                <c:pt idx="24">
                  <c:v>10.959100000000022</c:v>
                </c:pt>
                <c:pt idx="25">
                  <c:v>10.963640000000025</c:v>
                </c:pt>
                <c:pt idx="26">
                  <c:v>10.966530000000034</c:v>
                </c:pt>
                <c:pt idx="27">
                  <c:v>10.965500000000031</c:v>
                </c:pt>
                <c:pt idx="28">
                  <c:v>10.96433</c:v>
                </c:pt>
                <c:pt idx="29">
                  <c:v>10.966180000000023</c:v>
                </c:pt>
                <c:pt idx="30">
                  <c:v>10.970360000000001</c:v>
                </c:pt>
                <c:pt idx="31">
                  <c:v>10.971970000000001</c:v>
                </c:pt>
                <c:pt idx="32">
                  <c:v>10.971970000000001</c:v>
                </c:pt>
              </c:numCache>
            </c:numRef>
          </c:yVal>
          <c:smooth val="1"/>
        </c:ser>
        <c:ser>
          <c:idx val="6"/>
          <c:order val="6"/>
          <c:tx>
            <c:v>7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Лист3!$I$6:$I$38</c:f>
              <c:numCache>
                <c:formatCode>General</c:formatCode>
                <c:ptCount val="33"/>
                <c:pt idx="0">
                  <c:v>10.956110000000002</c:v>
                </c:pt>
                <c:pt idx="1">
                  <c:v>10.963980000000006</c:v>
                </c:pt>
                <c:pt idx="2">
                  <c:v>10.9678</c:v>
                </c:pt>
                <c:pt idx="3">
                  <c:v>10.96808</c:v>
                </c:pt>
                <c:pt idx="4">
                  <c:v>10.967430000000027</c:v>
                </c:pt>
                <c:pt idx="5">
                  <c:v>10.968400000000004</c:v>
                </c:pt>
                <c:pt idx="6">
                  <c:v>10.969030000000027</c:v>
                </c:pt>
                <c:pt idx="7">
                  <c:v>10.967970000000001</c:v>
                </c:pt>
                <c:pt idx="8">
                  <c:v>10.966280000000006</c:v>
                </c:pt>
                <c:pt idx="9">
                  <c:v>10.96527</c:v>
                </c:pt>
                <c:pt idx="10">
                  <c:v>10.964460000000004</c:v>
                </c:pt>
                <c:pt idx="11">
                  <c:v>10.963850000000004</c:v>
                </c:pt>
                <c:pt idx="12">
                  <c:v>10.963680000000027</c:v>
                </c:pt>
                <c:pt idx="13">
                  <c:v>10.965230000000027</c:v>
                </c:pt>
                <c:pt idx="14">
                  <c:v>10.96631</c:v>
                </c:pt>
                <c:pt idx="15">
                  <c:v>10.96191</c:v>
                </c:pt>
                <c:pt idx="16">
                  <c:v>10.956670000000004</c:v>
                </c:pt>
                <c:pt idx="17">
                  <c:v>10.955750000000027</c:v>
                </c:pt>
                <c:pt idx="18">
                  <c:v>10.955840000000027</c:v>
                </c:pt>
                <c:pt idx="19">
                  <c:v>10.958880000000002</c:v>
                </c:pt>
                <c:pt idx="20">
                  <c:v>10.96162</c:v>
                </c:pt>
                <c:pt idx="21">
                  <c:v>10.960370000000001</c:v>
                </c:pt>
                <c:pt idx="22">
                  <c:v>10.958430000000027</c:v>
                </c:pt>
                <c:pt idx="23">
                  <c:v>10.958960000000001</c:v>
                </c:pt>
                <c:pt idx="24">
                  <c:v>10.96039</c:v>
                </c:pt>
                <c:pt idx="25">
                  <c:v>10.964120000000001</c:v>
                </c:pt>
                <c:pt idx="26">
                  <c:v>10.967230000000002</c:v>
                </c:pt>
                <c:pt idx="27">
                  <c:v>10.965200000000006</c:v>
                </c:pt>
                <c:pt idx="28">
                  <c:v>10.962720000000004</c:v>
                </c:pt>
                <c:pt idx="29">
                  <c:v>10.964410000000004</c:v>
                </c:pt>
                <c:pt idx="30">
                  <c:v>10.96785</c:v>
                </c:pt>
                <c:pt idx="31">
                  <c:v>10.969450000000027</c:v>
                </c:pt>
                <c:pt idx="32">
                  <c:v>10.969450000000027</c:v>
                </c:pt>
              </c:numCache>
            </c:numRef>
          </c:yVal>
          <c:smooth val="1"/>
        </c:ser>
        <c:ser>
          <c:idx val="7"/>
          <c:order val="7"/>
          <c:tx>
            <c:v>8</c:v>
          </c:tx>
          <c:marker>
            <c:symbol val="none"/>
          </c:marker>
          <c:xVal>
            <c:numRef>
              <c:f>Лист3!$B$6:$B$38</c:f>
              <c:numCache>
                <c:formatCode>0.0</c:formatCode>
                <c:ptCount val="33"/>
                <c:pt idx="0">
                  <c:v>0</c:v>
                </c:pt>
                <c:pt idx="1">
                  <c:v>0.27000000000001034</c:v>
                </c:pt>
                <c:pt idx="2">
                  <c:v>0.53000000000000114</c:v>
                </c:pt>
                <c:pt idx="3">
                  <c:v>0.78000000000000114</c:v>
                </c:pt>
                <c:pt idx="4">
                  <c:v>1.0399999999999876</c:v>
                </c:pt>
                <c:pt idx="5">
                  <c:v>1.2899999999999876</c:v>
                </c:pt>
                <c:pt idx="6">
                  <c:v>1.550000000000012</c:v>
                </c:pt>
                <c:pt idx="7">
                  <c:v>1.800000000000012</c:v>
                </c:pt>
                <c:pt idx="8">
                  <c:v>2.0600000000000032</c:v>
                </c:pt>
                <c:pt idx="9">
                  <c:v>2.3100000000000023</c:v>
                </c:pt>
                <c:pt idx="10">
                  <c:v>2.5699999999999932</c:v>
                </c:pt>
                <c:pt idx="11">
                  <c:v>2.8199999999999927</c:v>
                </c:pt>
                <c:pt idx="12">
                  <c:v>3.0800000000000152</c:v>
                </c:pt>
                <c:pt idx="13">
                  <c:v>3.3300000000000125</c:v>
                </c:pt>
                <c:pt idx="14">
                  <c:v>3.5900000000000034</c:v>
                </c:pt>
                <c:pt idx="15">
                  <c:v>3.8499999999999943</c:v>
                </c:pt>
                <c:pt idx="16">
                  <c:v>4.0999999999999943</c:v>
                </c:pt>
                <c:pt idx="17">
                  <c:v>4.3600000000000065</c:v>
                </c:pt>
                <c:pt idx="18">
                  <c:v>4.6100000000000065</c:v>
                </c:pt>
                <c:pt idx="19">
                  <c:v>4.8700000000000054</c:v>
                </c:pt>
                <c:pt idx="20">
                  <c:v>5.1200000000000045</c:v>
                </c:pt>
                <c:pt idx="21">
                  <c:v>5.3799999999999963</c:v>
                </c:pt>
                <c:pt idx="22">
                  <c:v>5.6299999999999955</c:v>
                </c:pt>
                <c:pt idx="23">
                  <c:v>5.8899999999999864</c:v>
                </c:pt>
                <c:pt idx="24">
                  <c:v>6.1399999999999864</c:v>
                </c:pt>
                <c:pt idx="25">
                  <c:v>6.4000000000000083</c:v>
                </c:pt>
                <c:pt idx="26">
                  <c:v>6.6500000000000057</c:v>
                </c:pt>
                <c:pt idx="27">
                  <c:v>6.9099999999999984</c:v>
                </c:pt>
                <c:pt idx="28">
                  <c:v>7.1599999999999966</c:v>
                </c:pt>
                <c:pt idx="29">
                  <c:v>7.4199999999999884</c:v>
                </c:pt>
                <c:pt idx="30">
                  <c:v>7.6699999999999875</c:v>
                </c:pt>
                <c:pt idx="31">
                  <c:v>7.9300000000000104</c:v>
                </c:pt>
                <c:pt idx="32">
                  <c:v>8</c:v>
                </c:pt>
              </c:numCache>
            </c:numRef>
          </c:xVal>
          <c:yVal>
            <c:numRef>
              <c:f>Лист3!$J$6:$J$38</c:f>
              <c:numCache>
                <c:formatCode>General</c:formatCode>
                <c:ptCount val="33"/>
                <c:pt idx="0">
                  <c:v>10.955380000000027</c:v>
                </c:pt>
                <c:pt idx="1">
                  <c:v>10.962070000000002</c:v>
                </c:pt>
                <c:pt idx="2">
                  <c:v>10.965290000000023</c:v>
                </c:pt>
                <c:pt idx="3">
                  <c:v>10.965160000000004</c:v>
                </c:pt>
                <c:pt idx="4">
                  <c:v>10.96377</c:v>
                </c:pt>
                <c:pt idx="5">
                  <c:v>10.964090000000002</c:v>
                </c:pt>
                <c:pt idx="6">
                  <c:v>10.964220000000001</c:v>
                </c:pt>
                <c:pt idx="7">
                  <c:v>10.963130000000023</c:v>
                </c:pt>
                <c:pt idx="8">
                  <c:v>10.9618</c:v>
                </c:pt>
                <c:pt idx="9">
                  <c:v>10.96134</c:v>
                </c:pt>
                <c:pt idx="10">
                  <c:v>10.960430000000034</c:v>
                </c:pt>
                <c:pt idx="11">
                  <c:v>10.959910000000002</c:v>
                </c:pt>
                <c:pt idx="12">
                  <c:v>10.959590000000029</c:v>
                </c:pt>
                <c:pt idx="13">
                  <c:v>10.960650000000006</c:v>
                </c:pt>
                <c:pt idx="14">
                  <c:v>10.960570000000002</c:v>
                </c:pt>
                <c:pt idx="15">
                  <c:v>10.954550000000006</c:v>
                </c:pt>
                <c:pt idx="16">
                  <c:v>10.945650000000002</c:v>
                </c:pt>
                <c:pt idx="17">
                  <c:v>10.943860000000001</c:v>
                </c:pt>
                <c:pt idx="18">
                  <c:v>10.944330000000001</c:v>
                </c:pt>
                <c:pt idx="19">
                  <c:v>10.94764</c:v>
                </c:pt>
                <c:pt idx="20">
                  <c:v>10.951270000000001</c:v>
                </c:pt>
                <c:pt idx="21">
                  <c:v>10.950750000000006</c:v>
                </c:pt>
                <c:pt idx="22">
                  <c:v>10.94985</c:v>
                </c:pt>
                <c:pt idx="23">
                  <c:v>10.950880000000023</c:v>
                </c:pt>
                <c:pt idx="24">
                  <c:v>10.953410000000027</c:v>
                </c:pt>
                <c:pt idx="25">
                  <c:v>10.957640000000023</c:v>
                </c:pt>
                <c:pt idx="26">
                  <c:v>10.961170000000001</c:v>
                </c:pt>
                <c:pt idx="27">
                  <c:v>10.959930000000027</c:v>
                </c:pt>
                <c:pt idx="28">
                  <c:v>10.958450000000004</c:v>
                </c:pt>
                <c:pt idx="29">
                  <c:v>10.960650000000006</c:v>
                </c:pt>
                <c:pt idx="30">
                  <c:v>10.964590000000006</c:v>
                </c:pt>
                <c:pt idx="31">
                  <c:v>10.966280000000006</c:v>
                </c:pt>
                <c:pt idx="32">
                  <c:v>10.966280000000006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246272"/>
        <c:axId val="208248192"/>
      </c:scatterChart>
      <c:valAx>
        <c:axId val="208246272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х,</a:t>
                </a:r>
                <a:r>
                  <a:rPr lang="ru-RU" baseline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м</a:t>
                </a:r>
                <a:endParaRPr lang="ru-RU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208248192"/>
        <c:crosses val="autoZero"/>
        <c:crossBetween val="midCat"/>
        <c:majorUnit val="1"/>
        <c:minorUnit val="1"/>
      </c:valAx>
      <c:valAx>
        <c:axId val="2082481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 b="1" i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b="1" i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b="1" i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ГГц</a:t>
                </a:r>
              </a:p>
            </c:rich>
          </c:tx>
          <c:layout>
            <c:manualLayout>
              <c:xMode val="edge"/>
              <c:yMode val="edge"/>
              <c:x val="0.17806878306878321"/>
              <c:y val="3.6939300411522828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2082462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185476190476149"/>
          <c:y val="0.14532613168724329"/>
          <c:w val="0.11782777777777778"/>
          <c:h val="0.657083847736625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363420427553456E-2"/>
          <c:y val="0.13551040625115726"/>
          <c:w val="0.7677440290272507"/>
          <c:h val="0.59395854164352113"/>
        </c:manualLayout>
      </c:layout>
      <c:scatterChart>
        <c:scatterStyle val="lineMarker"/>
        <c:varyColors val="0"/>
        <c:ser>
          <c:idx val="0"/>
          <c:order val="0"/>
          <c:tx>
            <c:v> №1 (P=0 МПа L=0 мм)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зависимость!$D$13:$D$45</c:f>
              <c:numCache>
                <c:formatCode>General</c:formatCode>
                <c:ptCount val="33"/>
                <c:pt idx="0">
                  <c:v>0</c:v>
                </c:pt>
                <c:pt idx="1">
                  <c:v>1.3309054564572471</c:v>
                </c:pt>
                <c:pt idx="2">
                  <c:v>2.5246456532236166</c:v>
                </c:pt>
                <c:pt idx="3">
                  <c:v>3.5911684165264988</c:v>
                </c:pt>
                <c:pt idx="4">
                  <c:v>4.6157955674299984</c:v>
                </c:pt>
                <c:pt idx="5">
                  <c:v>5.5197096327878334</c:v>
                </c:pt>
                <c:pt idx="6">
                  <c:v>6.3752237378285814</c:v>
                </c:pt>
                <c:pt idx="7">
                  <c:v>7.116529105241332</c:v>
                </c:pt>
                <c:pt idx="8">
                  <c:v>7.8029301644191085</c:v>
                </c:pt>
                <c:pt idx="9">
                  <c:v>8.3816268338868216</c:v>
                </c:pt>
                <c:pt idx="10">
                  <c:v>8.8989148472017234</c:v>
                </c:pt>
                <c:pt idx="11">
                  <c:v>9.3150028187243894</c:v>
                </c:pt>
                <c:pt idx="12">
                  <c:v>9.6631777861764299</c:v>
                </c:pt>
                <c:pt idx="13">
                  <c:v>9.9166570597540158</c:v>
                </c:pt>
                <c:pt idx="14">
                  <c:v>10.0957189813432</c:v>
                </c:pt>
                <c:pt idx="15">
                  <c:v>10.188566408963109</c:v>
                </c:pt>
                <c:pt idx="16">
                  <c:v>10.196538432702029</c:v>
                </c:pt>
                <c:pt idx="17">
                  <c:v>10.120272814459071</c:v>
                </c:pt>
                <c:pt idx="18">
                  <c:v>9.9656361402529559</c:v>
                </c:pt>
                <c:pt idx="19">
                  <c:v>9.7202574761470988</c:v>
                </c:pt>
                <c:pt idx="20">
                  <c:v>9.4030121039958789</c:v>
                </c:pt>
                <c:pt idx="21">
                  <c:v>8.9885203940272227</c:v>
                </c:pt>
                <c:pt idx="22">
                  <c:v>8.5086663239309388</c:v>
                </c:pt>
                <c:pt idx="23">
                  <c:v>7.9250615680993963</c:v>
                </c:pt>
                <c:pt idx="24">
                  <c:v>7.2825988000580759</c:v>
                </c:pt>
                <c:pt idx="25">
                  <c:v>6.5298809983635895</c:v>
                </c:pt>
                <c:pt idx="26">
                  <c:v>5.7248095323771855</c:v>
                </c:pt>
                <c:pt idx="27">
                  <c:v>4.8029786848199274</c:v>
                </c:pt>
                <c:pt idx="28">
                  <c:v>3.8352985208884567</c:v>
                </c:pt>
                <c:pt idx="29">
                  <c:v>2.7443546274683452</c:v>
                </c:pt>
                <c:pt idx="30">
                  <c:v>1.6140657655918087</c:v>
                </c:pt>
                <c:pt idx="31">
                  <c:v>0.35400882630868474</c:v>
                </c:pt>
                <c:pt idx="32">
                  <c:v>0</c:v>
                </c:pt>
              </c:numCache>
            </c:numRef>
          </c:xVal>
          <c:yVal>
            <c:numRef>
              <c:f>зависимость!$P$13:$P$45</c:f>
              <c:numCache>
                <c:formatCode>General</c:formatCode>
                <c:ptCount val="33"/>
                <c:pt idx="0">
                  <c:v>10.97316</c:v>
                </c:pt>
                <c:pt idx="1">
                  <c:v>10.97336</c:v>
                </c:pt>
                <c:pt idx="2">
                  <c:v>10.97147</c:v>
                </c:pt>
                <c:pt idx="3">
                  <c:v>10.97409</c:v>
                </c:pt>
                <c:pt idx="4">
                  <c:v>10.977130000000002</c:v>
                </c:pt>
                <c:pt idx="5">
                  <c:v>10.97935</c:v>
                </c:pt>
                <c:pt idx="6">
                  <c:v>10.979230000000006</c:v>
                </c:pt>
                <c:pt idx="7">
                  <c:v>10.9786</c:v>
                </c:pt>
                <c:pt idx="8">
                  <c:v>10.977980000000002</c:v>
                </c:pt>
                <c:pt idx="9">
                  <c:v>10.98</c:v>
                </c:pt>
                <c:pt idx="10">
                  <c:v>10.981440000000006</c:v>
                </c:pt>
                <c:pt idx="11">
                  <c:v>10.97808</c:v>
                </c:pt>
                <c:pt idx="12">
                  <c:v>10.97316</c:v>
                </c:pt>
                <c:pt idx="13">
                  <c:v>10.97282</c:v>
                </c:pt>
                <c:pt idx="14">
                  <c:v>10.973080000000021</c:v>
                </c:pt>
                <c:pt idx="15">
                  <c:v>10.971160000000001</c:v>
                </c:pt>
                <c:pt idx="16">
                  <c:v>10.968070000000001</c:v>
                </c:pt>
                <c:pt idx="17">
                  <c:v>10.963890000000006</c:v>
                </c:pt>
                <c:pt idx="18">
                  <c:v>10.96125</c:v>
                </c:pt>
                <c:pt idx="19">
                  <c:v>10.9643</c:v>
                </c:pt>
                <c:pt idx="20">
                  <c:v>10.967310000000001</c:v>
                </c:pt>
                <c:pt idx="21">
                  <c:v>10.967080000000006</c:v>
                </c:pt>
                <c:pt idx="22">
                  <c:v>10.96602</c:v>
                </c:pt>
                <c:pt idx="23">
                  <c:v>10.966090000000023</c:v>
                </c:pt>
                <c:pt idx="24">
                  <c:v>10.96627</c:v>
                </c:pt>
                <c:pt idx="25">
                  <c:v>10.96616</c:v>
                </c:pt>
                <c:pt idx="26">
                  <c:v>10.965000000000025</c:v>
                </c:pt>
                <c:pt idx="27">
                  <c:v>10.960130000000021</c:v>
                </c:pt>
                <c:pt idx="28">
                  <c:v>10.954320000000001</c:v>
                </c:pt>
                <c:pt idx="29">
                  <c:v>10.954660000000002</c:v>
                </c:pt>
                <c:pt idx="30">
                  <c:v>10.954890000000002</c:v>
                </c:pt>
                <c:pt idx="31">
                  <c:v>10.952600000000027</c:v>
                </c:pt>
                <c:pt idx="32">
                  <c:v>10.952600000000027</c:v>
                </c:pt>
              </c:numCache>
            </c:numRef>
          </c:yVal>
          <c:smooth val="0"/>
        </c:ser>
        <c:ser>
          <c:idx val="1"/>
          <c:order val="1"/>
          <c:tx>
            <c:v> №2 (P=0 МПа L=0 мм)</c:v>
          </c:tx>
          <c:spPr>
            <a:ln w="28575">
              <a:noFill/>
            </a:ln>
          </c:spPr>
          <c:marker>
            <c:symbol val="square"/>
            <c:size val="5"/>
          </c:marker>
          <c:xVal>
            <c:numRef>
              <c:f>зависимость!$E$13:$E$45</c:f>
              <c:numCache>
                <c:formatCode>General</c:formatCode>
                <c:ptCount val="33"/>
                <c:pt idx="0">
                  <c:v>0</c:v>
                </c:pt>
                <c:pt idx="1">
                  <c:v>3.0592411159693147</c:v>
                </c:pt>
                <c:pt idx="2">
                  <c:v>5.8031917503874695</c:v>
                </c:pt>
                <c:pt idx="3">
                  <c:v>8.2547181585416052</c:v>
                </c:pt>
                <c:pt idx="4">
                  <c:v>10.609942453083866</c:v>
                </c:pt>
                <c:pt idx="5">
                  <c:v>12.687693534434256</c:v>
                </c:pt>
                <c:pt idx="6">
                  <c:v>14.654191489100793</c:v>
                </c:pt>
                <c:pt idx="7">
                  <c:v>16.358167243647383</c:v>
                </c:pt>
                <c:pt idx="8">
                  <c:v>17.935938858437822</c:v>
                </c:pt>
                <c:pt idx="9">
                  <c:v>19.266139286180575</c:v>
                </c:pt>
                <c:pt idx="10">
                  <c:v>20.45518456109518</c:v>
                </c:pt>
                <c:pt idx="11">
                  <c:v>21.411609662034227</c:v>
                </c:pt>
                <c:pt idx="12">
                  <c:v>22.21192859707299</c:v>
                </c:pt>
                <c:pt idx="13">
                  <c:v>22.794578371208239</c:v>
                </c:pt>
                <c:pt idx="14">
                  <c:v>23.206170966370962</c:v>
                </c:pt>
                <c:pt idx="15">
                  <c:v>23.419589349047929</c:v>
                </c:pt>
                <c:pt idx="16">
                  <c:v>23.43791166898929</c:v>
                </c:pt>
                <c:pt idx="17">
                  <c:v>23.262603711790277</c:v>
                </c:pt>
                <c:pt idx="18">
                  <c:v>22.907150704927886</c:v>
                </c:pt>
                <c:pt idx="19">
                  <c:v>22.343116407853067</c:v>
                </c:pt>
                <c:pt idx="20">
                  <c:v>21.613888074186931</c:v>
                </c:pt>
                <c:pt idx="21">
                  <c:v>20.661127437236132</c:v>
                </c:pt>
                <c:pt idx="22">
                  <c:v>19.558123776766141</c:v>
                </c:pt>
                <c:pt idx="23">
                  <c:v>18.216636799939529</c:v>
                </c:pt>
                <c:pt idx="24">
                  <c:v>16.739857812665832</c:v>
                </c:pt>
                <c:pt idx="25">
                  <c:v>15.009644495963109</c:v>
                </c:pt>
                <c:pt idx="26">
                  <c:v>13.159090181885592</c:v>
                </c:pt>
                <c:pt idx="27">
                  <c:v>11.040150525307128</c:v>
                </c:pt>
                <c:pt idx="28">
                  <c:v>8.8158208844258752</c:v>
                </c:pt>
                <c:pt idx="29">
                  <c:v>6.3081548879714822</c:v>
                </c:pt>
                <c:pt idx="30">
                  <c:v>3.7100499202864827</c:v>
                </c:pt>
                <c:pt idx="31">
                  <c:v>0.81365758395589072</c:v>
                </c:pt>
                <c:pt idx="32">
                  <c:v>0</c:v>
                </c:pt>
              </c:numCache>
            </c:numRef>
          </c:xVal>
          <c:yVal>
            <c:numRef>
              <c:f>зависимость!$Q$13:$Q$45</c:f>
              <c:numCache>
                <c:formatCode>General</c:formatCode>
                <c:ptCount val="33"/>
                <c:pt idx="0">
                  <c:v>10.96888</c:v>
                </c:pt>
                <c:pt idx="1">
                  <c:v>10.969800000000006</c:v>
                </c:pt>
                <c:pt idx="2">
                  <c:v>10.968860000000001</c:v>
                </c:pt>
                <c:pt idx="3">
                  <c:v>10.97062</c:v>
                </c:pt>
                <c:pt idx="4">
                  <c:v>10.97428</c:v>
                </c:pt>
                <c:pt idx="5">
                  <c:v>10.97625</c:v>
                </c:pt>
                <c:pt idx="6">
                  <c:v>10.976740000000023</c:v>
                </c:pt>
                <c:pt idx="7">
                  <c:v>10.97537</c:v>
                </c:pt>
                <c:pt idx="8">
                  <c:v>10.974910000000001</c:v>
                </c:pt>
                <c:pt idx="9">
                  <c:v>10.97775</c:v>
                </c:pt>
                <c:pt idx="10">
                  <c:v>10.97892</c:v>
                </c:pt>
                <c:pt idx="11">
                  <c:v>10.975190000000021</c:v>
                </c:pt>
                <c:pt idx="12">
                  <c:v>10.971080000000002</c:v>
                </c:pt>
                <c:pt idx="13">
                  <c:v>10.97085</c:v>
                </c:pt>
                <c:pt idx="14">
                  <c:v>10.97081</c:v>
                </c:pt>
                <c:pt idx="15">
                  <c:v>10.968590000000004</c:v>
                </c:pt>
                <c:pt idx="16">
                  <c:v>10.965190000000023</c:v>
                </c:pt>
                <c:pt idx="17">
                  <c:v>10.961080000000004</c:v>
                </c:pt>
                <c:pt idx="18">
                  <c:v>10.959060000000004</c:v>
                </c:pt>
                <c:pt idx="19">
                  <c:v>10.961550000000004</c:v>
                </c:pt>
                <c:pt idx="20">
                  <c:v>10.964320000000001</c:v>
                </c:pt>
                <c:pt idx="21">
                  <c:v>10.965130000000025</c:v>
                </c:pt>
                <c:pt idx="22">
                  <c:v>10.965200000000006</c:v>
                </c:pt>
                <c:pt idx="23">
                  <c:v>10.964320000000001</c:v>
                </c:pt>
                <c:pt idx="24">
                  <c:v>10.96302</c:v>
                </c:pt>
                <c:pt idx="25">
                  <c:v>10.962950000000006</c:v>
                </c:pt>
                <c:pt idx="26">
                  <c:v>10.962100000000021</c:v>
                </c:pt>
                <c:pt idx="27">
                  <c:v>10.957320000000001</c:v>
                </c:pt>
                <c:pt idx="28">
                  <c:v>10.952100000000021</c:v>
                </c:pt>
                <c:pt idx="29">
                  <c:v>10.952220000000002</c:v>
                </c:pt>
                <c:pt idx="30">
                  <c:v>10.952180000000025</c:v>
                </c:pt>
                <c:pt idx="31">
                  <c:v>10.949170000000001</c:v>
                </c:pt>
                <c:pt idx="32">
                  <c:v>10.949170000000001</c:v>
                </c:pt>
              </c:numCache>
            </c:numRef>
          </c:yVal>
          <c:smooth val="0"/>
        </c:ser>
        <c:ser>
          <c:idx val="2"/>
          <c:order val="2"/>
          <c:tx>
            <c:v>№3 (P=2,5 МПа, L=0 мм)</c:v>
          </c:tx>
          <c:spPr>
            <a:ln w="28575">
              <a:noFill/>
            </a:ln>
          </c:spPr>
          <c:xVal>
            <c:numRef>
              <c:f>зависимость!$F$13:$F$45</c:f>
              <c:numCache>
                <c:formatCode>General</c:formatCode>
                <c:ptCount val="33"/>
                <c:pt idx="0">
                  <c:v>15.675000000000002</c:v>
                </c:pt>
                <c:pt idx="1">
                  <c:v>18.734240457173417</c:v>
                </c:pt>
                <c:pt idx="2">
                  <c:v>21.478190457195524</c:v>
                </c:pt>
                <c:pt idx="3">
                  <c:v>23.929716255353387</c:v>
                </c:pt>
                <c:pt idx="4">
                  <c:v>26.284939915499667</c:v>
                </c:pt>
                <c:pt idx="5">
                  <c:v>28.362690386853789</c:v>
                </c:pt>
                <c:pt idx="6">
                  <c:v>30.329187707124326</c:v>
                </c:pt>
                <c:pt idx="7">
                  <c:v>32.033162851674753</c:v>
                </c:pt>
                <c:pt idx="8">
                  <c:v>33.610933832069222</c:v>
                </c:pt>
                <c:pt idx="9">
                  <c:v>34.941133649815761</c:v>
                </c:pt>
                <c:pt idx="10">
                  <c:v>36.130178290334328</c:v>
                </c:pt>
                <c:pt idx="11">
                  <c:v>37.086602781277094</c:v>
                </c:pt>
                <c:pt idx="12">
                  <c:v>37.886921081919745</c:v>
                </c:pt>
                <c:pt idx="13">
                  <c:v>38.469570246059028</c:v>
                </c:pt>
                <c:pt idx="14">
                  <c:v>38.881162206825522</c:v>
                </c:pt>
                <c:pt idx="15">
                  <c:v>39.09457995510644</c:v>
                </c:pt>
                <c:pt idx="16">
                  <c:v>39.112901665051595</c:v>
                </c:pt>
                <c:pt idx="17">
                  <c:v>38.93759307345649</c:v>
                </c:pt>
                <c:pt idx="18">
                  <c:v>38.582139456597986</c:v>
                </c:pt>
                <c:pt idx="19">
                  <c:v>38.018104525127086</c:v>
                </c:pt>
                <c:pt idx="20">
                  <c:v>37.288875581464701</c:v>
                </c:pt>
                <c:pt idx="21">
                  <c:v>36.336114310117992</c:v>
                </c:pt>
                <c:pt idx="22">
                  <c:v>35.233110039651919</c:v>
                </c:pt>
                <c:pt idx="23">
                  <c:v>33.891622428429066</c:v>
                </c:pt>
                <c:pt idx="24">
                  <c:v>32.414842831159156</c:v>
                </c:pt>
                <c:pt idx="25">
                  <c:v>30.684628880060306</c:v>
                </c:pt>
                <c:pt idx="26">
                  <c:v>28.834073955986714</c:v>
                </c:pt>
                <c:pt idx="27">
                  <c:v>26.715133665012154</c:v>
                </c:pt>
                <c:pt idx="28">
                  <c:v>24.490803414134696</c:v>
                </c:pt>
                <c:pt idx="29">
                  <c:v>21.983136783284223</c:v>
                </c:pt>
                <c:pt idx="30">
                  <c:v>19.385031205603024</c:v>
                </c:pt>
                <c:pt idx="31">
                  <c:v>16.488638234876355</c:v>
                </c:pt>
                <c:pt idx="32">
                  <c:v>15.675000000000002</c:v>
                </c:pt>
              </c:numCache>
            </c:numRef>
          </c:xVal>
          <c:yVal>
            <c:numRef>
              <c:f>зависимость!$R$13:$R$45</c:f>
              <c:numCache>
                <c:formatCode>General</c:formatCode>
                <c:ptCount val="33"/>
                <c:pt idx="0">
                  <c:v>10.971820000000001</c:v>
                </c:pt>
                <c:pt idx="1">
                  <c:v>10.972790000000023</c:v>
                </c:pt>
                <c:pt idx="2">
                  <c:v>10.971530000000021</c:v>
                </c:pt>
                <c:pt idx="3">
                  <c:v>10.972400000000027</c:v>
                </c:pt>
                <c:pt idx="4">
                  <c:v>10.97682</c:v>
                </c:pt>
                <c:pt idx="5">
                  <c:v>10.978960000000001</c:v>
                </c:pt>
                <c:pt idx="6">
                  <c:v>10.98066</c:v>
                </c:pt>
                <c:pt idx="7">
                  <c:v>10.97931</c:v>
                </c:pt>
                <c:pt idx="8">
                  <c:v>10.978770000000001</c:v>
                </c:pt>
                <c:pt idx="9">
                  <c:v>10.980580000000023</c:v>
                </c:pt>
                <c:pt idx="10">
                  <c:v>10.981950000000001</c:v>
                </c:pt>
                <c:pt idx="11">
                  <c:v>10.97871</c:v>
                </c:pt>
                <c:pt idx="12">
                  <c:v>10.97433</c:v>
                </c:pt>
                <c:pt idx="13">
                  <c:v>10.973650000000006</c:v>
                </c:pt>
                <c:pt idx="14">
                  <c:v>10.97447</c:v>
                </c:pt>
                <c:pt idx="15">
                  <c:v>10.972010000000004</c:v>
                </c:pt>
                <c:pt idx="16">
                  <c:v>10.96757</c:v>
                </c:pt>
                <c:pt idx="17">
                  <c:v>10.96405</c:v>
                </c:pt>
                <c:pt idx="18">
                  <c:v>10.962080000000025</c:v>
                </c:pt>
                <c:pt idx="19">
                  <c:v>10.964920000000001</c:v>
                </c:pt>
                <c:pt idx="20">
                  <c:v>10.967700000000002</c:v>
                </c:pt>
                <c:pt idx="21">
                  <c:v>10.968</c:v>
                </c:pt>
                <c:pt idx="22">
                  <c:v>10.967560000000002</c:v>
                </c:pt>
                <c:pt idx="23">
                  <c:v>10.966650000000021</c:v>
                </c:pt>
                <c:pt idx="24">
                  <c:v>10.965610000000025</c:v>
                </c:pt>
                <c:pt idx="25">
                  <c:v>10.965590000000031</c:v>
                </c:pt>
                <c:pt idx="26">
                  <c:v>10.964700000000002</c:v>
                </c:pt>
                <c:pt idx="27">
                  <c:v>10.959690000000025</c:v>
                </c:pt>
                <c:pt idx="28">
                  <c:v>10.95424</c:v>
                </c:pt>
                <c:pt idx="29">
                  <c:v>10.953830000000025</c:v>
                </c:pt>
                <c:pt idx="30">
                  <c:v>10.953200000000002</c:v>
                </c:pt>
                <c:pt idx="31">
                  <c:v>10.948640000000001</c:v>
                </c:pt>
                <c:pt idx="32">
                  <c:v>10.948640000000001</c:v>
                </c:pt>
              </c:numCache>
            </c:numRef>
          </c:yVal>
          <c:smooth val="0"/>
        </c:ser>
        <c:ser>
          <c:idx val="3"/>
          <c:order val="3"/>
          <c:tx>
            <c:v>№4 (P=5 МПа, L=0 мм)</c:v>
          </c:tx>
          <c:spPr>
            <a:ln w="28575">
              <a:noFill/>
            </a:ln>
          </c:spPr>
          <c:marker>
            <c:symbol val="x"/>
            <c:size val="5"/>
          </c:marker>
          <c:xVal>
            <c:numRef>
              <c:f>зависимость!$G$13:$G$45</c:f>
              <c:numCache>
                <c:formatCode>General</c:formatCode>
                <c:ptCount val="33"/>
                <c:pt idx="0">
                  <c:v>31.35</c:v>
                </c:pt>
                <c:pt idx="1">
                  <c:v>34.40924045717329</c:v>
                </c:pt>
                <c:pt idx="2">
                  <c:v>37.153190457195436</c:v>
                </c:pt>
                <c:pt idx="3">
                  <c:v>39.604716255353445</c:v>
                </c:pt>
                <c:pt idx="4">
                  <c:v>41.959939915499646</c:v>
                </c:pt>
                <c:pt idx="5">
                  <c:v>44.037690386853832</c:v>
                </c:pt>
                <c:pt idx="6">
                  <c:v>46.004187707124345</c:v>
                </c:pt>
                <c:pt idx="7">
                  <c:v>47.708162851674828</c:v>
                </c:pt>
                <c:pt idx="8">
                  <c:v>49.285933832069276</c:v>
                </c:pt>
                <c:pt idx="9">
                  <c:v>50.616133649815843</c:v>
                </c:pt>
                <c:pt idx="10">
                  <c:v>51.805178290334261</c:v>
                </c:pt>
                <c:pt idx="11">
                  <c:v>52.761602781277098</c:v>
                </c:pt>
                <c:pt idx="12">
                  <c:v>53.561921081919778</c:v>
                </c:pt>
                <c:pt idx="13">
                  <c:v>54.144570246059004</c:v>
                </c:pt>
                <c:pt idx="14">
                  <c:v>54.556162206825519</c:v>
                </c:pt>
                <c:pt idx="15">
                  <c:v>54.769579955106437</c:v>
                </c:pt>
                <c:pt idx="16">
                  <c:v>54.787901665051521</c:v>
                </c:pt>
                <c:pt idx="17">
                  <c:v>54.612593073456594</c:v>
                </c:pt>
                <c:pt idx="18">
                  <c:v>54.257139456597976</c:v>
                </c:pt>
                <c:pt idx="19">
                  <c:v>53.693104525127083</c:v>
                </c:pt>
                <c:pt idx="20">
                  <c:v>52.963875581464599</c:v>
                </c:pt>
                <c:pt idx="21">
                  <c:v>52.011114310117911</c:v>
                </c:pt>
                <c:pt idx="22">
                  <c:v>50.908110039651888</c:v>
                </c:pt>
                <c:pt idx="23">
                  <c:v>49.566622428429113</c:v>
                </c:pt>
                <c:pt idx="24">
                  <c:v>48.089842831159153</c:v>
                </c:pt>
                <c:pt idx="25">
                  <c:v>46.359628880060264</c:v>
                </c:pt>
                <c:pt idx="26">
                  <c:v>44.509073955986644</c:v>
                </c:pt>
                <c:pt idx="27">
                  <c:v>42.390133665012144</c:v>
                </c:pt>
                <c:pt idx="28">
                  <c:v>40.165803414134693</c:v>
                </c:pt>
                <c:pt idx="29">
                  <c:v>37.658136783284277</c:v>
                </c:pt>
                <c:pt idx="30">
                  <c:v>35.060031205603075</c:v>
                </c:pt>
                <c:pt idx="31">
                  <c:v>32.163638234876522</c:v>
                </c:pt>
                <c:pt idx="32">
                  <c:v>31.35</c:v>
                </c:pt>
              </c:numCache>
            </c:numRef>
          </c:xVal>
          <c:yVal>
            <c:numRef>
              <c:f>зависимость!$S$13:$S$45</c:f>
              <c:numCache>
                <c:formatCode>General</c:formatCode>
                <c:ptCount val="33"/>
                <c:pt idx="0">
                  <c:v>10.973050000000002</c:v>
                </c:pt>
                <c:pt idx="1">
                  <c:v>10.97485</c:v>
                </c:pt>
                <c:pt idx="2">
                  <c:v>10.97317</c:v>
                </c:pt>
                <c:pt idx="3">
                  <c:v>10.975140000000021</c:v>
                </c:pt>
                <c:pt idx="4">
                  <c:v>10.97864</c:v>
                </c:pt>
                <c:pt idx="5">
                  <c:v>10.980920000000001</c:v>
                </c:pt>
                <c:pt idx="6">
                  <c:v>10.982250000000002</c:v>
                </c:pt>
                <c:pt idx="7">
                  <c:v>10.981820000000001</c:v>
                </c:pt>
                <c:pt idx="8">
                  <c:v>10.981250000000001</c:v>
                </c:pt>
                <c:pt idx="9">
                  <c:v>10.98325</c:v>
                </c:pt>
                <c:pt idx="10">
                  <c:v>10.98428</c:v>
                </c:pt>
                <c:pt idx="11">
                  <c:v>10.981020000000001</c:v>
                </c:pt>
                <c:pt idx="12">
                  <c:v>10.976580000000025</c:v>
                </c:pt>
                <c:pt idx="13">
                  <c:v>10.97611</c:v>
                </c:pt>
                <c:pt idx="14">
                  <c:v>10.976320000000001</c:v>
                </c:pt>
                <c:pt idx="15">
                  <c:v>10.974310000000001</c:v>
                </c:pt>
                <c:pt idx="16">
                  <c:v>10.970510000000004</c:v>
                </c:pt>
                <c:pt idx="17">
                  <c:v>10.966610000000006</c:v>
                </c:pt>
                <c:pt idx="18">
                  <c:v>10.96425</c:v>
                </c:pt>
                <c:pt idx="19">
                  <c:v>10.96702</c:v>
                </c:pt>
                <c:pt idx="20">
                  <c:v>10.97012</c:v>
                </c:pt>
                <c:pt idx="21">
                  <c:v>10.97026</c:v>
                </c:pt>
                <c:pt idx="22">
                  <c:v>10.969650000000021</c:v>
                </c:pt>
                <c:pt idx="23">
                  <c:v>10.969440000000031</c:v>
                </c:pt>
                <c:pt idx="24">
                  <c:v>10.969280000000021</c:v>
                </c:pt>
                <c:pt idx="25">
                  <c:v>10.96866</c:v>
                </c:pt>
                <c:pt idx="26">
                  <c:v>10.967080000000006</c:v>
                </c:pt>
                <c:pt idx="27">
                  <c:v>10.961960000000001</c:v>
                </c:pt>
                <c:pt idx="28">
                  <c:v>10.956580000000031</c:v>
                </c:pt>
                <c:pt idx="29">
                  <c:v>10.955860000000023</c:v>
                </c:pt>
                <c:pt idx="30">
                  <c:v>10.954750000000002</c:v>
                </c:pt>
                <c:pt idx="31">
                  <c:v>10.94989</c:v>
                </c:pt>
                <c:pt idx="32">
                  <c:v>10.94989</c:v>
                </c:pt>
              </c:numCache>
            </c:numRef>
          </c:yVal>
          <c:smooth val="0"/>
        </c:ser>
        <c:ser>
          <c:idx val="4"/>
          <c:order val="4"/>
          <c:tx>
            <c:v>№5 (P=5 МПа, L=35 мм)</c:v>
          </c:tx>
          <c:spPr>
            <a:ln w="28575">
              <a:noFill/>
            </a:ln>
          </c:spPr>
          <c:marker>
            <c:symbol val="star"/>
            <c:size val="5"/>
          </c:marker>
          <c:xVal>
            <c:numRef>
              <c:f>зависимость!$H$13:$H$45</c:f>
              <c:numCache>
                <c:formatCode>General</c:formatCode>
                <c:ptCount val="33"/>
                <c:pt idx="0">
                  <c:v>31.35</c:v>
                </c:pt>
                <c:pt idx="1">
                  <c:v>29.995714870682509</c:v>
                </c:pt>
                <c:pt idx="2">
                  <c:v>28.489603194824866</c:v>
                </c:pt>
                <c:pt idx="3">
                  <c:v>26.854531227713707</c:v>
                </c:pt>
                <c:pt idx="4">
                  <c:v>24.959693211980102</c:v>
                </c:pt>
                <c:pt idx="5">
                  <c:v>22.950845918065184</c:v>
                </c:pt>
                <c:pt idx="6">
                  <c:v>20.667281562455525</c:v>
                </c:pt>
                <c:pt idx="7">
                  <c:v>18.284658941736716</c:v>
                </c:pt>
                <c:pt idx="8">
                  <c:v>15.612368246251343</c:v>
                </c:pt>
                <c:pt idx="9">
                  <c:v>12.855970298728858</c:v>
                </c:pt>
                <c:pt idx="10">
                  <c:v>9.7949532633675389</c:v>
                </c:pt>
                <c:pt idx="11">
                  <c:v>6.6647799890412642</c:v>
                </c:pt>
                <c:pt idx="12">
                  <c:v>3.2150366138037021</c:v>
                </c:pt>
                <c:pt idx="13">
                  <c:v>-0.28891198732634865</c:v>
                </c:pt>
                <c:pt idx="14">
                  <c:v>-4.1273817024394317</c:v>
                </c:pt>
                <c:pt idx="15">
                  <c:v>-8.1640256300382887</c:v>
                </c:pt>
                <c:pt idx="16">
                  <c:v>-8.9630229851501699</c:v>
                </c:pt>
                <c:pt idx="17">
                  <c:v>-4.8882686320728821</c:v>
                </c:pt>
                <c:pt idx="18">
                  <c:v>-1.1571232636699298</c:v>
                </c:pt>
                <c:pt idx="19">
                  <c:v>2.5289047495310304</c:v>
                </c:pt>
                <c:pt idx="20">
                  <c:v>5.8862747911301971</c:v>
                </c:pt>
                <c:pt idx="21">
                  <c:v>9.1835764644552498</c:v>
                </c:pt>
                <c:pt idx="22">
                  <c:v>12.167171179250648</c:v>
                </c:pt>
                <c:pt idx="23">
                  <c:v>15.075746512699846</c:v>
                </c:pt>
                <c:pt idx="24">
                  <c:v>17.685565900691447</c:v>
                </c:pt>
                <c:pt idx="25">
                  <c:v>20.205414894264912</c:v>
                </c:pt>
                <c:pt idx="26">
                  <c:v>22.441458955452831</c:v>
                </c:pt>
                <c:pt idx="27">
                  <c:v>24.572581609150156</c:v>
                </c:pt>
                <c:pt idx="28">
                  <c:v>26.434850343534254</c:v>
                </c:pt>
                <c:pt idx="29">
                  <c:v>28.177246657355685</c:v>
                </c:pt>
                <c:pt idx="30">
                  <c:v>29.66574006493595</c:v>
                </c:pt>
                <c:pt idx="31">
                  <c:v>31.019410038881706</c:v>
                </c:pt>
                <c:pt idx="32">
                  <c:v>31.35</c:v>
                </c:pt>
              </c:numCache>
            </c:numRef>
          </c:xVal>
          <c:yVal>
            <c:numRef>
              <c:f>зависимость!$T$13:$T$45</c:f>
              <c:numCache>
                <c:formatCode>General</c:formatCode>
                <c:ptCount val="33"/>
                <c:pt idx="0">
                  <c:v>10.97092</c:v>
                </c:pt>
                <c:pt idx="1">
                  <c:v>10.97114</c:v>
                </c:pt>
                <c:pt idx="2">
                  <c:v>10.968680000000004</c:v>
                </c:pt>
                <c:pt idx="3">
                  <c:v>10.97007</c:v>
                </c:pt>
                <c:pt idx="4">
                  <c:v>10.973050000000002</c:v>
                </c:pt>
                <c:pt idx="5">
                  <c:v>10.97462</c:v>
                </c:pt>
                <c:pt idx="6">
                  <c:v>10.973980000000006</c:v>
                </c:pt>
                <c:pt idx="7">
                  <c:v>10.972620000000004</c:v>
                </c:pt>
                <c:pt idx="8">
                  <c:v>10.971110000000001</c:v>
                </c:pt>
                <c:pt idx="9">
                  <c:v>10.972190000000023</c:v>
                </c:pt>
                <c:pt idx="10">
                  <c:v>10.972700000000021</c:v>
                </c:pt>
                <c:pt idx="11">
                  <c:v>10.967600000000004</c:v>
                </c:pt>
                <c:pt idx="12">
                  <c:v>10.961730000000006</c:v>
                </c:pt>
                <c:pt idx="13">
                  <c:v>10.961310000000001</c:v>
                </c:pt>
                <c:pt idx="14">
                  <c:v>10.961460000000002</c:v>
                </c:pt>
                <c:pt idx="15">
                  <c:v>10.959630000000031</c:v>
                </c:pt>
                <c:pt idx="16">
                  <c:v>10.956500000000025</c:v>
                </c:pt>
                <c:pt idx="17">
                  <c:v>10.952800000000025</c:v>
                </c:pt>
                <c:pt idx="18">
                  <c:v>10.950620000000002</c:v>
                </c:pt>
                <c:pt idx="19">
                  <c:v>10.953720000000002</c:v>
                </c:pt>
                <c:pt idx="20">
                  <c:v>10.95731</c:v>
                </c:pt>
                <c:pt idx="21">
                  <c:v>10.958920000000001</c:v>
                </c:pt>
                <c:pt idx="22">
                  <c:v>10.959760000000006</c:v>
                </c:pt>
                <c:pt idx="23">
                  <c:v>10.960230000000006</c:v>
                </c:pt>
                <c:pt idx="24">
                  <c:v>10.960230000000006</c:v>
                </c:pt>
                <c:pt idx="25">
                  <c:v>10.96082</c:v>
                </c:pt>
                <c:pt idx="26">
                  <c:v>10.960570000000002</c:v>
                </c:pt>
                <c:pt idx="27">
                  <c:v>10.95687</c:v>
                </c:pt>
                <c:pt idx="28">
                  <c:v>10.952330000000025</c:v>
                </c:pt>
                <c:pt idx="29">
                  <c:v>10.9512</c:v>
                </c:pt>
                <c:pt idx="30">
                  <c:v>10.950180000000021</c:v>
                </c:pt>
                <c:pt idx="31">
                  <c:v>10.945530000000023</c:v>
                </c:pt>
                <c:pt idx="32">
                  <c:v>10.945530000000023</c:v>
                </c:pt>
              </c:numCache>
            </c:numRef>
          </c:yVal>
          <c:smooth val="0"/>
        </c:ser>
        <c:ser>
          <c:idx val="5"/>
          <c:order val="5"/>
          <c:tx>
            <c:v>№6 (P=5 Мпа, L=70)</c:v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зависимость!$I$13:$I$45</c:f>
              <c:numCache>
                <c:formatCode>General</c:formatCode>
                <c:ptCount val="33"/>
                <c:pt idx="0">
                  <c:v>31.35</c:v>
                </c:pt>
                <c:pt idx="1">
                  <c:v>25.582188625395826</c:v>
                </c:pt>
                <c:pt idx="2">
                  <c:v>19.826014639262329</c:v>
                </c:pt>
                <c:pt idx="3">
                  <c:v>14.10434429688582</c:v>
                </c:pt>
                <c:pt idx="4">
                  <c:v>7.9594439708764497</c:v>
                </c:pt>
                <c:pt idx="5">
                  <c:v>1.8639983016961352</c:v>
                </c:pt>
                <c:pt idx="6">
                  <c:v>-4.6696283641898564</c:v>
                </c:pt>
                <c:pt idx="7">
                  <c:v>-11.138849360173948</c:v>
                </c:pt>
                <c:pt idx="8">
                  <c:v>-18.061202365935085</c:v>
                </c:pt>
                <c:pt idx="9">
                  <c:v>-24.904198688722989</c:v>
                </c:pt>
                <c:pt idx="10">
                  <c:v>-32.215278034360082</c:v>
                </c:pt>
                <c:pt idx="11">
                  <c:v>-39.432049683951703</c:v>
                </c:pt>
                <c:pt idx="12">
                  <c:v>-47.131855369465541</c:v>
                </c:pt>
                <c:pt idx="13">
                  <c:v>-54.722402345861084</c:v>
                </c:pt>
                <c:pt idx="14">
                  <c:v>-62.810934371249758</c:v>
                </c:pt>
                <c:pt idx="15">
                  <c:v>-71.097640609124497</c:v>
                </c:pt>
                <c:pt idx="16">
                  <c:v>-72.713957639289674</c:v>
                </c:pt>
                <c:pt idx="17">
                  <c:v>-64.389140975936073</c:v>
                </c:pt>
                <c:pt idx="18">
                  <c:v>-56.571397232267799</c:v>
                </c:pt>
                <c:pt idx="19">
                  <c:v>-48.635306908791122</c:v>
                </c:pt>
                <c:pt idx="20">
                  <c:v>-41.191338491926516</c:v>
                </c:pt>
                <c:pt idx="21">
                  <c:v>-33.64397450832567</c:v>
                </c:pt>
                <c:pt idx="22">
                  <c:v>-26.573781418264907</c:v>
                </c:pt>
                <c:pt idx="23">
                  <c:v>-19.415143774539843</c:v>
                </c:pt>
                <c:pt idx="24">
                  <c:v>-12.718726011282939</c:v>
                </c:pt>
                <c:pt idx="25">
                  <c:v>-5.9488147074331508</c:v>
                </c:pt>
                <c:pt idx="26">
                  <c:v>0.37382772902000855</c:v>
                </c:pt>
                <c:pt idx="27">
                  <c:v>6.7550126929931924</c:v>
                </c:pt>
                <c:pt idx="28">
                  <c:v>12.703879802642625</c:v>
                </c:pt>
                <c:pt idx="29">
                  <c:v>18.696338426739864</c:v>
                </c:pt>
                <c:pt idx="30">
                  <c:v>24.271430209585489</c:v>
                </c:pt>
                <c:pt idx="31">
                  <c:v>29.875162493807515</c:v>
                </c:pt>
                <c:pt idx="32">
                  <c:v>31.35</c:v>
                </c:pt>
              </c:numCache>
            </c:numRef>
          </c:xVal>
          <c:yVal>
            <c:numRef>
              <c:f>зависимость!$U$13:$U$45</c:f>
              <c:numCache>
                <c:formatCode>General</c:formatCode>
                <c:ptCount val="33"/>
                <c:pt idx="0">
                  <c:v>10.96794</c:v>
                </c:pt>
                <c:pt idx="1">
                  <c:v>10.967460000000004</c:v>
                </c:pt>
                <c:pt idx="2">
                  <c:v>10.965300000000004</c:v>
                </c:pt>
                <c:pt idx="3">
                  <c:v>10.965280000000025</c:v>
                </c:pt>
                <c:pt idx="4">
                  <c:v>10.967510000000004</c:v>
                </c:pt>
                <c:pt idx="5">
                  <c:v>10.96796</c:v>
                </c:pt>
                <c:pt idx="6">
                  <c:v>10.96805</c:v>
                </c:pt>
                <c:pt idx="7">
                  <c:v>10.966530000000031</c:v>
                </c:pt>
                <c:pt idx="8">
                  <c:v>10.965110000000006</c:v>
                </c:pt>
                <c:pt idx="9">
                  <c:v>10.965050000000023</c:v>
                </c:pt>
                <c:pt idx="10">
                  <c:v>10.964090000000002</c:v>
                </c:pt>
                <c:pt idx="11">
                  <c:v>10.95834</c:v>
                </c:pt>
                <c:pt idx="12">
                  <c:v>10.951220000000001</c:v>
                </c:pt>
                <c:pt idx="13">
                  <c:v>10.951270000000001</c:v>
                </c:pt>
                <c:pt idx="14">
                  <c:v>10.95162</c:v>
                </c:pt>
                <c:pt idx="15">
                  <c:v>10.950580000000029</c:v>
                </c:pt>
                <c:pt idx="16">
                  <c:v>10.94778</c:v>
                </c:pt>
                <c:pt idx="17">
                  <c:v>10.943630000000002</c:v>
                </c:pt>
                <c:pt idx="18">
                  <c:v>10.94205</c:v>
                </c:pt>
                <c:pt idx="19">
                  <c:v>10.945930000000002</c:v>
                </c:pt>
                <c:pt idx="20">
                  <c:v>10.950370000000001</c:v>
                </c:pt>
                <c:pt idx="21">
                  <c:v>10.951970000000001</c:v>
                </c:pt>
                <c:pt idx="22">
                  <c:v>10.953060000000002</c:v>
                </c:pt>
                <c:pt idx="23">
                  <c:v>10.9543</c:v>
                </c:pt>
                <c:pt idx="24">
                  <c:v>10.95532</c:v>
                </c:pt>
                <c:pt idx="25">
                  <c:v>10.956600000000025</c:v>
                </c:pt>
                <c:pt idx="26">
                  <c:v>10.956860000000002</c:v>
                </c:pt>
                <c:pt idx="27">
                  <c:v>10.953130000000023</c:v>
                </c:pt>
                <c:pt idx="28">
                  <c:v>10.94908</c:v>
                </c:pt>
                <c:pt idx="29">
                  <c:v>10.94862</c:v>
                </c:pt>
                <c:pt idx="30">
                  <c:v>10.949120000000001</c:v>
                </c:pt>
                <c:pt idx="31">
                  <c:v>10.94473</c:v>
                </c:pt>
                <c:pt idx="32">
                  <c:v>10.94473</c:v>
                </c:pt>
              </c:numCache>
            </c:numRef>
          </c:yVal>
          <c:smooth val="0"/>
        </c:ser>
        <c:ser>
          <c:idx val="6"/>
          <c:order val="6"/>
          <c:tx>
            <c:v>№7 (P=0 Мпа, L=35)</c:v>
          </c:tx>
          <c:spPr>
            <a:ln w="28575">
              <a:noFill/>
            </a:ln>
          </c:spPr>
          <c:xVal>
            <c:numRef>
              <c:f>зависимость!$J$13:$J$45</c:f>
              <c:numCache>
                <c:formatCode>General</c:formatCode>
                <c:ptCount val="33"/>
                <c:pt idx="0">
                  <c:v>0</c:v>
                </c:pt>
                <c:pt idx="1">
                  <c:v>-1.3542851293174285</c:v>
                </c:pt>
                <c:pt idx="2">
                  <c:v>-2.8603968051750752</c:v>
                </c:pt>
                <c:pt idx="3">
                  <c:v>-4.4954687722862863</c:v>
                </c:pt>
                <c:pt idx="4">
                  <c:v>-6.3903067880198394</c:v>
                </c:pt>
                <c:pt idx="5">
                  <c:v>-8.3991540819348103</c:v>
                </c:pt>
                <c:pt idx="6">
                  <c:v>-10.682718437544523</c:v>
                </c:pt>
                <c:pt idx="7">
                  <c:v>-13.065341058263309</c:v>
                </c:pt>
                <c:pt idx="8">
                  <c:v>-15.737631753748651</c:v>
                </c:pt>
                <c:pt idx="9">
                  <c:v>-18.494029701271117</c:v>
                </c:pt>
                <c:pt idx="10">
                  <c:v>-21.555046736632427</c:v>
                </c:pt>
                <c:pt idx="11">
                  <c:v>-24.685220010958727</c:v>
                </c:pt>
                <c:pt idx="12">
                  <c:v>-28.13496338619634</c:v>
                </c:pt>
                <c:pt idx="13">
                  <c:v>-31.638911987326342</c:v>
                </c:pt>
                <c:pt idx="14">
                  <c:v>-35.477381702439395</c:v>
                </c:pt>
                <c:pt idx="15">
                  <c:v>-39.514025630038276</c:v>
                </c:pt>
                <c:pt idx="16">
                  <c:v>-40.313022985150177</c:v>
                </c:pt>
                <c:pt idx="17">
                  <c:v>-36.238268632072966</c:v>
                </c:pt>
                <c:pt idx="18">
                  <c:v>-32.507123263669925</c:v>
                </c:pt>
                <c:pt idx="19">
                  <c:v>-28.821095250468971</c:v>
                </c:pt>
                <c:pt idx="20">
                  <c:v>-25.463725208869739</c:v>
                </c:pt>
                <c:pt idx="21">
                  <c:v>-22.166423535544681</c:v>
                </c:pt>
                <c:pt idx="22">
                  <c:v>-19.182828820749329</c:v>
                </c:pt>
                <c:pt idx="23">
                  <c:v>-16.274253487300193</c:v>
                </c:pt>
                <c:pt idx="24">
                  <c:v>-13.664434099308579</c:v>
                </c:pt>
                <c:pt idx="25">
                  <c:v>-11.144585105735018</c:v>
                </c:pt>
                <c:pt idx="26">
                  <c:v>-8.908541044547194</c:v>
                </c:pt>
                <c:pt idx="27">
                  <c:v>-6.7774183908498404</c:v>
                </c:pt>
                <c:pt idx="28">
                  <c:v>-4.9151496564657355</c:v>
                </c:pt>
                <c:pt idx="29">
                  <c:v>-3.1727533426443082</c:v>
                </c:pt>
                <c:pt idx="30">
                  <c:v>-1.6842599350639809</c:v>
                </c:pt>
                <c:pt idx="31">
                  <c:v>-0.33058996111828909</c:v>
                </c:pt>
                <c:pt idx="32">
                  <c:v>0</c:v>
                </c:pt>
              </c:numCache>
            </c:numRef>
          </c:xVal>
          <c:yVal>
            <c:numRef>
              <c:f>зависимость!$V$13:$V$45</c:f>
              <c:numCache>
                <c:formatCode>General</c:formatCode>
                <c:ptCount val="33"/>
                <c:pt idx="0">
                  <c:v>10.965290000000021</c:v>
                </c:pt>
                <c:pt idx="1">
                  <c:v>10.965560000000025</c:v>
                </c:pt>
                <c:pt idx="2">
                  <c:v>10.963520000000004</c:v>
                </c:pt>
                <c:pt idx="3">
                  <c:v>10.96477</c:v>
                </c:pt>
                <c:pt idx="4">
                  <c:v>10.96841</c:v>
                </c:pt>
                <c:pt idx="5">
                  <c:v>10.969950000000004</c:v>
                </c:pt>
                <c:pt idx="6">
                  <c:v>10.969540000000027</c:v>
                </c:pt>
                <c:pt idx="7">
                  <c:v>10.968030000000002</c:v>
                </c:pt>
                <c:pt idx="8">
                  <c:v>10.96677</c:v>
                </c:pt>
                <c:pt idx="9">
                  <c:v>10.968</c:v>
                </c:pt>
                <c:pt idx="10">
                  <c:v>10.9688</c:v>
                </c:pt>
                <c:pt idx="11">
                  <c:v>10.964730000000021</c:v>
                </c:pt>
                <c:pt idx="12">
                  <c:v>10.959590000000027</c:v>
                </c:pt>
                <c:pt idx="13">
                  <c:v>10.9587</c:v>
                </c:pt>
                <c:pt idx="14">
                  <c:v>10.95867</c:v>
                </c:pt>
                <c:pt idx="15">
                  <c:v>10.956940000000023</c:v>
                </c:pt>
                <c:pt idx="16">
                  <c:v>10.953540000000025</c:v>
                </c:pt>
                <c:pt idx="17">
                  <c:v>10.9496</c:v>
                </c:pt>
                <c:pt idx="18">
                  <c:v>10.94717</c:v>
                </c:pt>
                <c:pt idx="19">
                  <c:v>10.950470000000006</c:v>
                </c:pt>
                <c:pt idx="20">
                  <c:v>10.9542</c:v>
                </c:pt>
                <c:pt idx="21">
                  <c:v>10.955150000000021</c:v>
                </c:pt>
                <c:pt idx="22">
                  <c:v>10.955490000000038</c:v>
                </c:pt>
                <c:pt idx="23">
                  <c:v>10.955770000000006</c:v>
                </c:pt>
                <c:pt idx="24">
                  <c:v>10.955790000000027</c:v>
                </c:pt>
                <c:pt idx="25">
                  <c:v>10.956550000000025</c:v>
                </c:pt>
                <c:pt idx="26">
                  <c:v>10.95607</c:v>
                </c:pt>
                <c:pt idx="27">
                  <c:v>10.95167</c:v>
                </c:pt>
                <c:pt idx="28">
                  <c:v>10.9472</c:v>
                </c:pt>
                <c:pt idx="29">
                  <c:v>10.94745</c:v>
                </c:pt>
                <c:pt idx="30">
                  <c:v>10.948269999999999</c:v>
                </c:pt>
                <c:pt idx="31">
                  <c:v>10.945080000000004</c:v>
                </c:pt>
                <c:pt idx="32">
                  <c:v>10.945080000000004</c:v>
                </c:pt>
              </c:numCache>
            </c:numRef>
          </c:yVal>
          <c:smooth val="0"/>
        </c:ser>
        <c:ser>
          <c:idx val="7"/>
          <c:order val="7"/>
          <c:tx>
            <c:v>№8 (P=0 МПа, L=70 мм)</c:v>
          </c:tx>
          <c:spPr>
            <a:ln w="28575">
              <a:noFill/>
            </a:ln>
          </c:spPr>
          <c:xVal>
            <c:numRef>
              <c:f>зависимость!$K$13:$K$45</c:f>
              <c:numCache>
                <c:formatCode>General</c:formatCode>
                <c:ptCount val="33"/>
                <c:pt idx="0">
                  <c:v>0</c:v>
                </c:pt>
                <c:pt idx="1">
                  <c:v>-5.7678113746041664</c:v>
                </c:pt>
                <c:pt idx="2">
                  <c:v>-11.523985360737623</c:v>
                </c:pt>
                <c:pt idx="3">
                  <c:v>-17.245655703114178</c:v>
                </c:pt>
                <c:pt idx="4">
                  <c:v>-23.390556029123527</c:v>
                </c:pt>
                <c:pt idx="5">
                  <c:v>-29.486001698303806</c:v>
                </c:pt>
                <c:pt idx="6">
                  <c:v>-36.019628364189863</c:v>
                </c:pt>
                <c:pt idx="7">
                  <c:v>-42.488849360173951</c:v>
                </c:pt>
                <c:pt idx="8">
                  <c:v>-49.411202365935125</c:v>
                </c:pt>
                <c:pt idx="9">
                  <c:v>-56.254198688723001</c:v>
                </c:pt>
                <c:pt idx="10">
                  <c:v>-63.565278034360112</c:v>
                </c:pt>
                <c:pt idx="11">
                  <c:v>-70.782049683951698</c:v>
                </c:pt>
                <c:pt idx="12">
                  <c:v>-78.481855369465535</c:v>
                </c:pt>
                <c:pt idx="13">
                  <c:v>-86.072402345860624</c:v>
                </c:pt>
                <c:pt idx="14">
                  <c:v>-94.160934371249809</c:v>
                </c:pt>
                <c:pt idx="15">
                  <c:v>-102.44764060912473</c:v>
                </c:pt>
                <c:pt idx="16">
                  <c:v>-104.06395763928967</c:v>
                </c:pt>
                <c:pt idx="17">
                  <c:v>-95.739140975936067</c:v>
                </c:pt>
                <c:pt idx="18">
                  <c:v>-87.921397232267779</c:v>
                </c:pt>
                <c:pt idx="19">
                  <c:v>-79.985306908790989</c:v>
                </c:pt>
                <c:pt idx="20">
                  <c:v>-72.54133849192651</c:v>
                </c:pt>
                <c:pt idx="21">
                  <c:v>-64.993974508325664</c:v>
                </c:pt>
                <c:pt idx="22">
                  <c:v>-57.923781418264895</c:v>
                </c:pt>
                <c:pt idx="23">
                  <c:v>-50.76514377454005</c:v>
                </c:pt>
                <c:pt idx="24">
                  <c:v>-44.068726011282934</c:v>
                </c:pt>
                <c:pt idx="25">
                  <c:v>-37.298814707433152</c:v>
                </c:pt>
                <c:pt idx="26">
                  <c:v>-30.976172270979884</c:v>
                </c:pt>
                <c:pt idx="27">
                  <c:v>-24.594987307006857</c:v>
                </c:pt>
                <c:pt idx="28">
                  <c:v>-18.646120197357369</c:v>
                </c:pt>
                <c:pt idx="29">
                  <c:v>-12.653661573260132</c:v>
                </c:pt>
                <c:pt idx="30">
                  <c:v>-7.078569790414476</c:v>
                </c:pt>
                <c:pt idx="31">
                  <c:v>-1.4748375061924834</c:v>
                </c:pt>
                <c:pt idx="32">
                  <c:v>0</c:v>
                </c:pt>
              </c:numCache>
            </c:numRef>
          </c:xVal>
          <c:yVal>
            <c:numRef>
              <c:f>зависимость!$W$13:$W$45</c:f>
              <c:numCache>
                <c:formatCode>General</c:formatCode>
                <c:ptCount val="33"/>
                <c:pt idx="0">
                  <c:v>10.963150000000002</c:v>
                </c:pt>
                <c:pt idx="1">
                  <c:v>10.96297</c:v>
                </c:pt>
                <c:pt idx="2">
                  <c:v>10.959810000000004</c:v>
                </c:pt>
                <c:pt idx="3">
                  <c:v>10.960590000000023</c:v>
                </c:pt>
                <c:pt idx="4">
                  <c:v>10.96302</c:v>
                </c:pt>
                <c:pt idx="5">
                  <c:v>10.96411</c:v>
                </c:pt>
                <c:pt idx="6">
                  <c:v>10.963940000000004</c:v>
                </c:pt>
                <c:pt idx="7">
                  <c:v>10.959980000000023</c:v>
                </c:pt>
                <c:pt idx="8">
                  <c:v>10.959490000000031</c:v>
                </c:pt>
                <c:pt idx="9">
                  <c:v>10.959570000000006</c:v>
                </c:pt>
                <c:pt idx="10">
                  <c:v>10.95932</c:v>
                </c:pt>
                <c:pt idx="11">
                  <c:v>10.953330000000006</c:v>
                </c:pt>
                <c:pt idx="12">
                  <c:v>10.946300000000001</c:v>
                </c:pt>
                <c:pt idx="13">
                  <c:v>10.946430000000021</c:v>
                </c:pt>
                <c:pt idx="14">
                  <c:v>10.94678</c:v>
                </c:pt>
                <c:pt idx="15">
                  <c:v>10.945430000000025</c:v>
                </c:pt>
                <c:pt idx="16">
                  <c:v>10.942460000000002</c:v>
                </c:pt>
                <c:pt idx="17">
                  <c:v>10.939070000000001</c:v>
                </c:pt>
                <c:pt idx="18">
                  <c:v>10.93716</c:v>
                </c:pt>
                <c:pt idx="19">
                  <c:v>10.94079</c:v>
                </c:pt>
                <c:pt idx="20">
                  <c:v>10.945630000000021</c:v>
                </c:pt>
                <c:pt idx="21">
                  <c:v>10.94674</c:v>
                </c:pt>
                <c:pt idx="22">
                  <c:v>10.94727</c:v>
                </c:pt>
                <c:pt idx="23">
                  <c:v>10.948550000000001</c:v>
                </c:pt>
                <c:pt idx="24">
                  <c:v>10.949770000000001</c:v>
                </c:pt>
                <c:pt idx="25">
                  <c:v>10.95102</c:v>
                </c:pt>
                <c:pt idx="26">
                  <c:v>10.951510000000004</c:v>
                </c:pt>
                <c:pt idx="27">
                  <c:v>10.948</c:v>
                </c:pt>
                <c:pt idx="28">
                  <c:v>10.9443</c:v>
                </c:pt>
                <c:pt idx="29">
                  <c:v>10.94495</c:v>
                </c:pt>
                <c:pt idx="30">
                  <c:v>10.946060000000001</c:v>
                </c:pt>
                <c:pt idx="31">
                  <c:v>10.94476</c:v>
                </c:pt>
                <c:pt idx="32">
                  <c:v>10.94476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995520"/>
        <c:axId val="218009984"/>
      </c:scatterChart>
      <c:valAx>
        <c:axId val="217995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sz="14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ru-RU" sz="14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МПа</a:t>
                </a:r>
              </a:p>
            </c:rich>
          </c:tx>
          <c:layout>
            <c:manualLayout>
              <c:xMode val="edge"/>
              <c:yMode val="edge"/>
              <c:x val="0.58584698629434018"/>
              <c:y val="0.8937993003219488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218009984"/>
        <c:crosses val="autoZero"/>
        <c:crossBetween val="midCat"/>
        <c:majorUnit val="10"/>
        <c:minorUnit val="10"/>
      </c:valAx>
      <c:valAx>
        <c:axId val="2180099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4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sz="14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f, </a:t>
                </a:r>
                <a:r>
                  <a:rPr lang="ru-RU" sz="14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ГГц</a:t>
                </a:r>
              </a:p>
            </c:rich>
          </c:tx>
          <c:layout>
            <c:manualLayout>
              <c:xMode val="edge"/>
              <c:yMode val="edge"/>
              <c:x val="0.51330699309854677"/>
              <c:y val="7.9204162500462905E-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2179955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661576299399661"/>
          <c:y val="0.10375328667185153"/>
          <c:w val="0.20219658854994671"/>
          <c:h val="0.87860978409806478"/>
        </c:manualLayout>
      </c:layout>
      <c:overlay val="0"/>
      <c:txPr>
        <a:bodyPr/>
        <a:lstStyle/>
        <a:p>
          <a:pPr>
            <a:defRPr sz="1400" b="0" i="0" baseline="0">
              <a:solidFill>
                <a:schemeClr val="tx2">
                  <a:lumMod val="75000"/>
                </a:schemeClr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563038138126249E-2"/>
          <c:y val="0.12704100586045994"/>
          <c:w val="0.76670373895241761"/>
          <c:h val="0.61080958324892065"/>
        </c:manualLayout>
      </c:layout>
      <c:scatterChart>
        <c:scatterStyle val="lineMarker"/>
        <c:varyColors val="0"/>
        <c:ser>
          <c:idx val="0"/>
          <c:order val="0"/>
          <c:tx>
            <c:v>№1 (Р=0 МПа, L=0 мм)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Лист2!$D$13:$D$45</c:f>
              <c:numCache>
                <c:formatCode>General</c:formatCode>
                <c:ptCount val="33"/>
                <c:pt idx="0">
                  <c:v>0</c:v>
                </c:pt>
                <c:pt idx="1">
                  <c:v>-1.5358566134700498</c:v>
                </c:pt>
                <c:pt idx="2">
                  <c:v>-2.9134253709451823</c:v>
                </c:pt>
                <c:pt idx="3">
                  <c:v>-4.1441860019785342</c:v>
                </c:pt>
                <c:pt idx="4">
                  <c:v>-5.3265993570527286</c:v>
                </c:pt>
                <c:pt idx="5">
                  <c:v>-6.369710562700547</c:v>
                </c:pt>
                <c:pt idx="6">
                  <c:v>-7.3569685153738904</c:v>
                </c:pt>
                <c:pt idx="7">
                  <c:v>-8.2124302956361728</c:v>
                </c:pt>
                <c:pt idx="8">
                  <c:v>-9.0045328459084661</c:v>
                </c:pt>
                <c:pt idx="9">
                  <c:v>-9.6723452007851858</c:v>
                </c:pt>
                <c:pt idx="10">
                  <c:v>-10.269292348656501</c:v>
                </c:pt>
                <c:pt idx="11">
                  <c:v>-10.749455278147726</c:v>
                </c:pt>
                <c:pt idx="12">
                  <c:v>-11.151247023618117</c:v>
                </c:pt>
                <c:pt idx="13">
                  <c:v>-11.443760527723779</c:v>
                </c:pt>
                <c:pt idx="14">
                  <c:v>-11.65039687079318</c:v>
                </c:pt>
                <c:pt idx="15">
                  <c:v>-11.757542224403307</c:v>
                </c:pt>
                <c:pt idx="16">
                  <c:v>-11.766741890181756</c:v>
                </c:pt>
                <c:pt idx="17">
                  <c:v>-11.678731841390867</c:v>
                </c:pt>
                <c:pt idx="18">
                  <c:v>-11.50028208178383</c:v>
                </c:pt>
                <c:pt idx="19">
                  <c:v>-11.217116630592008</c:v>
                </c:pt>
                <c:pt idx="20">
                  <c:v>-10.851017445599405</c:v>
                </c:pt>
                <c:pt idx="21">
                  <c:v>-10.372696592006706</c:v>
                </c:pt>
                <c:pt idx="22">
                  <c:v>-9.818947981628499</c:v>
                </c:pt>
                <c:pt idx="23">
                  <c:v>-9.1454717256347564</c:v>
                </c:pt>
                <c:pt idx="24">
                  <c:v>-8.4040736898710939</c:v>
                </c:pt>
                <c:pt idx="25">
                  <c:v>-7.5354420314763404</c:v>
                </c:pt>
                <c:pt idx="26">
                  <c:v>-6.6063945703271063</c:v>
                </c:pt>
                <c:pt idx="27">
                  <c:v>-5.5426075095314875</c:v>
                </c:pt>
                <c:pt idx="28">
                  <c:v>-4.4259106229967209</c:v>
                </c:pt>
                <c:pt idx="29">
                  <c:v>-3.1669681598001538</c:v>
                </c:pt>
                <c:pt idx="30">
                  <c:v>-1.8626218478798493</c:v>
                </c:pt>
                <c:pt idx="31">
                  <c:v>-0.40852398228215525</c:v>
                </c:pt>
                <c:pt idx="32">
                  <c:v>0</c:v>
                </c:pt>
              </c:numCache>
            </c:numRef>
          </c:xVal>
          <c:yVal>
            <c:numRef>
              <c:f>Лист2!$P$13:$P$45</c:f>
              <c:numCache>
                <c:formatCode>General</c:formatCode>
                <c:ptCount val="33"/>
                <c:pt idx="0">
                  <c:v>10.95818</c:v>
                </c:pt>
                <c:pt idx="1">
                  <c:v>10.95682</c:v>
                </c:pt>
                <c:pt idx="2">
                  <c:v>10.955030000000031</c:v>
                </c:pt>
                <c:pt idx="3">
                  <c:v>10.95776</c:v>
                </c:pt>
                <c:pt idx="4">
                  <c:v>10.96801</c:v>
                </c:pt>
                <c:pt idx="5">
                  <c:v>10.9739</c:v>
                </c:pt>
                <c:pt idx="6">
                  <c:v>10.9771</c:v>
                </c:pt>
                <c:pt idx="7">
                  <c:v>10.980580000000023</c:v>
                </c:pt>
                <c:pt idx="8">
                  <c:v>10.98471</c:v>
                </c:pt>
                <c:pt idx="9">
                  <c:v>10.98399</c:v>
                </c:pt>
                <c:pt idx="10">
                  <c:v>10.97813</c:v>
                </c:pt>
                <c:pt idx="11">
                  <c:v>10.97207</c:v>
                </c:pt>
                <c:pt idx="12">
                  <c:v>10.96852</c:v>
                </c:pt>
                <c:pt idx="13">
                  <c:v>10.97217</c:v>
                </c:pt>
                <c:pt idx="14">
                  <c:v>10.97861</c:v>
                </c:pt>
                <c:pt idx="15">
                  <c:v>10.98114</c:v>
                </c:pt>
                <c:pt idx="16">
                  <c:v>10.97836</c:v>
                </c:pt>
                <c:pt idx="17">
                  <c:v>10.97452</c:v>
                </c:pt>
                <c:pt idx="18">
                  <c:v>10.974410000000002</c:v>
                </c:pt>
                <c:pt idx="19">
                  <c:v>10.977370000000001</c:v>
                </c:pt>
                <c:pt idx="20">
                  <c:v>10.97992</c:v>
                </c:pt>
                <c:pt idx="21">
                  <c:v>10.979330000000004</c:v>
                </c:pt>
                <c:pt idx="22">
                  <c:v>10.977830000000004</c:v>
                </c:pt>
                <c:pt idx="23">
                  <c:v>10.97838</c:v>
                </c:pt>
                <c:pt idx="24">
                  <c:v>10.979630000000025</c:v>
                </c:pt>
                <c:pt idx="25">
                  <c:v>10.982430000000031</c:v>
                </c:pt>
                <c:pt idx="26">
                  <c:v>10.9848</c:v>
                </c:pt>
                <c:pt idx="27">
                  <c:v>10.984730000000004</c:v>
                </c:pt>
                <c:pt idx="28">
                  <c:v>10.983790000000004</c:v>
                </c:pt>
                <c:pt idx="29">
                  <c:v>10.985010000000004</c:v>
                </c:pt>
                <c:pt idx="30">
                  <c:v>10.98635</c:v>
                </c:pt>
                <c:pt idx="31">
                  <c:v>10.98752</c:v>
                </c:pt>
                <c:pt idx="32">
                  <c:v>10.98752</c:v>
                </c:pt>
              </c:numCache>
            </c:numRef>
          </c:yVal>
          <c:smooth val="0"/>
        </c:ser>
        <c:ser>
          <c:idx val="1"/>
          <c:order val="1"/>
          <c:tx>
            <c:v>№2 (Р=0 МПа, L=0 мм)</c:v>
          </c:tx>
          <c:spPr>
            <a:ln w="28575">
              <a:noFill/>
            </a:ln>
          </c:spPr>
          <c:marker>
            <c:symbol val="square"/>
            <c:size val="5"/>
          </c:marker>
          <c:xVal>
            <c:numRef>
              <c:f>Лист2!$E$13:$E$45</c:f>
              <c:numCache>
                <c:formatCode>General</c:formatCode>
                <c:ptCount val="33"/>
                <c:pt idx="0">
                  <c:v>0</c:v>
                </c:pt>
                <c:pt idx="1">
                  <c:v>-3.5303452077415876</c:v>
                </c:pt>
                <c:pt idx="2">
                  <c:v>-6.6968471620761987</c:v>
                </c:pt>
                <c:pt idx="3">
                  <c:v>-9.5258933792903164</c:v>
                </c:pt>
                <c:pt idx="4">
                  <c:v>-12.243807556760867</c:v>
                </c:pt>
                <c:pt idx="5">
                  <c:v>-14.641519373144138</c:v>
                </c:pt>
                <c:pt idx="6">
                  <c:v>-16.910845773750861</c:v>
                </c:pt>
                <c:pt idx="7">
                  <c:v>-18.877223189303262</c:v>
                </c:pt>
                <c:pt idx="8">
                  <c:v>-20.697961813045733</c:v>
                </c:pt>
                <c:pt idx="9">
                  <c:v>-22.233004827767189</c:v>
                </c:pt>
                <c:pt idx="10">
                  <c:v>-23.605155674645591</c:v>
                </c:pt>
                <c:pt idx="11">
                  <c:v>-24.708864288536276</c:v>
                </c:pt>
                <c:pt idx="12">
                  <c:v>-25.632427358550643</c:v>
                </c:pt>
                <c:pt idx="13">
                  <c:v>-26.304801571610536</c:v>
                </c:pt>
                <c:pt idx="14">
                  <c:v>-26.77977686476062</c:v>
                </c:pt>
                <c:pt idx="15">
                  <c:v>-27.026060350097808</c:v>
                </c:pt>
                <c:pt idx="16">
                  <c:v>-27.047204193275796</c:v>
                </c:pt>
                <c:pt idx="17">
                  <c:v>-26.844899901748839</c:v>
                </c:pt>
                <c:pt idx="18">
                  <c:v>-26.434709344095914</c:v>
                </c:pt>
                <c:pt idx="19">
                  <c:v>-25.783817275704884</c:v>
                </c:pt>
                <c:pt idx="20">
                  <c:v>-24.942292317221135</c:v>
                </c:pt>
                <c:pt idx="21">
                  <c:v>-23.842812471966088</c:v>
                </c:pt>
                <c:pt idx="22">
                  <c:v>-22.569953112651628</c:v>
                </c:pt>
                <c:pt idx="23">
                  <c:v>-21.021885490532501</c:v>
                </c:pt>
                <c:pt idx="24">
                  <c:v>-19.317691730387025</c:v>
                </c:pt>
                <c:pt idx="25">
                  <c:v>-17.321036331403587</c:v>
                </c:pt>
                <c:pt idx="26">
                  <c:v>-15.185508170427306</c:v>
                </c:pt>
                <c:pt idx="27">
                  <c:v>-12.740264994580018</c:v>
                </c:pt>
                <c:pt idx="28">
                  <c:v>-10.173402432772894</c:v>
                </c:pt>
                <c:pt idx="29">
                  <c:v>-7.2795714800615521</c:v>
                </c:pt>
                <c:pt idx="30">
                  <c:v>-4.2813745174235631</c:v>
                </c:pt>
                <c:pt idx="31">
                  <c:v>-0.93895578784777589</c:v>
                </c:pt>
                <c:pt idx="32">
                  <c:v>0</c:v>
                </c:pt>
              </c:numCache>
            </c:numRef>
          </c:xVal>
          <c:yVal>
            <c:numRef>
              <c:f>Лист2!$Q$13:$Q$45</c:f>
              <c:numCache>
                <c:formatCode>General</c:formatCode>
                <c:ptCount val="33"/>
                <c:pt idx="0">
                  <c:v>10.956140000000021</c:v>
                </c:pt>
                <c:pt idx="1">
                  <c:v>10.954410000000006</c:v>
                </c:pt>
                <c:pt idx="2">
                  <c:v>10.95237</c:v>
                </c:pt>
                <c:pt idx="3">
                  <c:v>10.954890000000002</c:v>
                </c:pt>
                <c:pt idx="4">
                  <c:v>10.964040000000002</c:v>
                </c:pt>
                <c:pt idx="5">
                  <c:v>10.96935</c:v>
                </c:pt>
                <c:pt idx="6">
                  <c:v>10.972720000000002</c:v>
                </c:pt>
                <c:pt idx="7">
                  <c:v>10.975400000000029</c:v>
                </c:pt>
                <c:pt idx="8">
                  <c:v>10.978530000000006</c:v>
                </c:pt>
                <c:pt idx="9">
                  <c:v>10.977360000000001</c:v>
                </c:pt>
                <c:pt idx="10">
                  <c:v>10.97071</c:v>
                </c:pt>
                <c:pt idx="11">
                  <c:v>10.96491</c:v>
                </c:pt>
                <c:pt idx="12">
                  <c:v>10.961350000000001</c:v>
                </c:pt>
                <c:pt idx="13">
                  <c:v>10.965520000000021</c:v>
                </c:pt>
                <c:pt idx="14">
                  <c:v>10.97125</c:v>
                </c:pt>
                <c:pt idx="15">
                  <c:v>10.972650000000023</c:v>
                </c:pt>
                <c:pt idx="16">
                  <c:v>10.970080000000006</c:v>
                </c:pt>
                <c:pt idx="17">
                  <c:v>10.966930000000021</c:v>
                </c:pt>
                <c:pt idx="18">
                  <c:v>10.966040000000021</c:v>
                </c:pt>
                <c:pt idx="19">
                  <c:v>10.96889</c:v>
                </c:pt>
                <c:pt idx="20">
                  <c:v>10.971590000000004</c:v>
                </c:pt>
                <c:pt idx="21">
                  <c:v>10.97095</c:v>
                </c:pt>
                <c:pt idx="22">
                  <c:v>10.969940000000006</c:v>
                </c:pt>
                <c:pt idx="23">
                  <c:v>10.970750000000002</c:v>
                </c:pt>
                <c:pt idx="24">
                  <c:v>10.972550000000025</c:v>
                </c:pt>
                <c:pt idx="25">
                  <c:v>10.975660000000021</c:v>
                </c:pt>
                <c:pt idx="26">
                  <c:v>10.978480000000006</c:v>
                </c:pt>
                <c:pt idx="27">
                  <c:v>10.97831</c:v>
                </c:pt>
                <c:pt idx="28">
                  <c:v>10.97757</c:v>
                </c:pt>
                <c:pt idx="29">
                  <c:v>10.979150000000002</c:v>
                </c:pt>
                <c:pt idx="30">
                  <c:v>10.98091</c:v>
                </c:pt>
                <c:pt idx="31">
                  <c:v>10.982670000000002</c:v>
                </c:pt>
                <c:pt idx="32">
                  <c:v>10.982670000000002</c:v>
                </c:pt>
              </c:numCache>
            </c:numRef>
          </c:yVal>
          <c:smooth val="0"/>
        </c:ser>
        <c:ser>
          <c:idx val="2"/>
          <c:order val="2"/>
          <c:tx>
            <c:v>№3 (Р=2,5 МПа, L=0 мм)</c:v>
          </c:tx>
          <c:spPr>
            <a:ln w="28575">
              <a:noFill/>
            </a:ln>
          </c:spPr>
          <c:marker>
            <c:symbol val="triangle"/>
            <c:size val="5"/>
          </c:marker>
          <c:xVal>
            <c:numRef>
              <c:f>Лист2!$F$13:$F$45</c:f>
              <c:numCache>
                <c:formatCode>General</c:formatCode>
                <c:ptCount val="33"/>
                <c:pt idx="0">
                  <c:v>15.675000000000002</c:v>
                </c:pt>
                <c:pt idx="1">
                  <c:v>12.144655552504775</c:v>
                </c:pt>
                <c:pt idx="2">
                  <c:v>8.9781543302592546</c:v>
                </c:pt>
                <c:pt idx="3">
                  <c:v>6.1491088169769368</c:v>
                </c:pt>
                <c:pt idx="4">
                  <c:v>3.4311953715954981</c:v>
                </c:pt>
                <c:pt idx="5">
                  <c:v>1.0334842591440392</c:v>
                </c:pt>
                <c:pt idx="6">
                  <c:v>-1.2358414093735879</c:v>
                </c:pt>
                <c:pt idx="7">
                  <c:v>-3.2022181209941767</c:v>
                </c:pt>
                <c:pt idx="8">
                  <c:v>-5.0229560126474668</c:v>
                </c:pt>
                <c:pt idx="9">
                  <c:v>-6.5579983234372285</c:v>
                </c:pt>
                <c:pt idx="10">
                  <c:v>-7.9301484382264711</c:v>
                </c:pt>
                <c:pt idx="11">
                  <c:v>-9.0338563481853704</c:v>
                </c:pt>
                <c:pt idx="12">
                  <c:v>-9.9574186861106426</c:v>
                </c:pt>
                <c:pt idx="13">
                  <c:v>-10.62979219523867</c:v>
                </c:pt>
                <c:pt idx="14">
                  <c:v>-11.10476675629976</c:v>
                </c:pt>
                <c:pt idx="15">
                  <c:v>-11.351049509547842</c:v>
                </c:pt>
                <c:pt idx="16">
                  <c:v>-11.372192648794005</c:v>
                </c:pt>
                <c:pt idx="17">
                  <c:v>-11.169887625177957</c:v>
                </c:pt>
                <c:pt idx="18">
                  <c:v>-10.759696363593257</c:v>
                </c:pt>
                <c:pt idx="19">
                  <c:v>-10.108803563113101</c:v>
                </c:pt>
                <c:pt idx="20">
                  <c:v>-9.2672779006975432</c:v>
                </c:pt>
                <c:pt idx="21">
                  <c:v>-8.1677973233534154</c:v>
                </c:pt>
                <c:pt idx="22">
                  <c:v>-6.8949372601070111</c:v>
                </c:pt>
                <c:pt idx="23">
                  <c:v>-5.3468689058988135</c:v>
                </c:pt>
                <c:pt idx="24">
                  <c:v>-3.6426744418215642</c:v>
                </c:pt>
                <c:pt idx="25">
                  <c:v>-1.646018310749046</c:v>
                </c:pt>
                <c:pt idx="26">
                  <c:v>0.48951055415906708</c:v>
                </c:pt>
                <c:pt idx="27">
                  <c:v>2.9347544620954382</c:v>
                </c:pt>
                <c:pt idx="28">
                  <c:v>5.5016177278343914</c:v>
                </c:pt>
                <c:pt idx="29">
                  <c:v>8.3954494126348536</c:v>
                </c:pt>
                <c:pt idx="30">
                  <c:v>11.393647079204646</c:v>
                </c:pt>
                <c:pt idx="31">
                  <c:v>14.736066540869492</c:v>
                </c:pt>
                <c:pt idx="32">
                  <c:v>15.675000000000002</c:v>
                </c:pt>
              </c:numCache>
            </c:numRef>
          </c:xVal>
          <c:yVal>
            <c:numRef>
              <c:f>Лист2!$R$13:$R$45</c:f>
              <c:numCache>
                <c:formatCode>General</c:formatCode>
                <c:ptCount val="33"/>
                <c:pt idx="0">
                  <c:v>10.953630000000029</c:v>
                </c:pt>
                <c:pt idx="1">
                  <c:v>10.952540000000031</c:v>
                </c:pt>
                <c:pt idx="2">
                  <c:v>10.950900000000004</c:v>
                </c:pt>
                <c:pt idx="3">
                  <c:v>10.954640000000023</c:v>
                </c:pt>
                <c:pt idx="4">
                  <c:v>10.964440000000023</c:v>
                </c:pt>
                <c:pt idx="5">
                  <c:v>10.97057</c:v>
                </c:pt>
                <c:pt idx="6">
                  <c:v>10.97397</c:v>
                </c:pt>
                <c:pt idx="7">
                  <c:v>10.977360000000001</c:v>
                </c:pt>
                <c:pt idx="8">
                  <c:v>10.980600000000004</c:v>
                </c:pt>
                <c:pt idx="9">
                  <c:v>10.97967</c:v>
                </c:pt>
                <c:pt idx="10">
                  <c:v>10.97312</c:v>
                </c:pt>
                <c:pt idx="11">
                  <c:v>10.96627</c:v>
                </c:pt>
                <c:pt idx="12">
                  <c:v>10.962510000000025</c:v>
                </c:pt>
                <c:pt idx="13">
                  <c:v>10.96697</c:v>
                </c:pt>
                <c:pt idx="14">
                  <c:v>10.97287</c:v>
                </c:pt>
                <c:pt idx="15">
                  <c:v>10.97479</c:v>
                </c:pt>
                <c:pt idx="16">
                  <c:v>10.971820000000001</c:v>
                </c:pt>
                <c:pt idx="17">
                  <c:v>10.967750000000002</c:v>
                </c:pt>
                <c:pt idx="18">
                  <c:v>10.968070000000001</c:v>
                </c:pt>
                <c:pt idx="19">
                  <c:v>10.971020000000001</c:v>
                </c:pt>
                <c:pt idx="20">
                  <c:v>10.97381</c:v>
                </c:pt>
                <c:pt idx="21">
                  <c:v>10.97316</c:v>
                </c:pt>
                <c:pt idx="22">
                  <c:v>10.971870000000001</c:v>
                </c:pt>
                <c:pt idx="23">
                  <c:v>10.972530000000031</c:v>
                </c:pt>
                <c:pt idx="24">
                  <c:v>10.97401</c:v>
                </c:pt>
                <c:pt idx="25">
                  <c:v>10.977220000000001</c:v>
                </c:pt>
                <c:pt idx="26">
                  <c:v>10.979460000000021</c:v>
                </c:pt>
                <c:pt idx="27">
                  <c:v>10.979480000000031</c:v>
                </c:pt>
                <c:pt idx="28">
                  <c:v>10.97917</c:v>
                </c:pt>
                <c:pt idx="29">
                  <c:v>10.98038</c:v>
                </c:pt>
                <c:pt idx="30">
                  <c:v>10.982280000000006</c:v>
                </c:pt>
                <c:pt idx="31">
                  <c:v>10.98405</c:v>
                </c:pt>
                <c:pt idx="32">
                  <c:v>10.98405</c:v>
                </c:pt>
              </c:numCache>
            </c:numRef>
          </c:yVal>
          <c:smooth val="0"/>
        </c:ser>
        <c:ser>
          <c:idx val="3"/>
          <c:order val="3"/>
          <c:tx>
            <c:v>№4 (Р=5 МПа, L=0 мм)</c:v>
          </c:tx>
          <c:spPr>
            <a:ln w="28575">
              <a:noFill/>
            </a:ln>
          </c:spPr>
          <c:marker>
            <c:symbol val="x"/>
            <c:size val="5"/>
          </c:marker>
          <c:xVal>
            <c:numRef>
              <c:f>Лист2!$G$13:$G$45</c:f>
              <c:numCache>
                <c:formatCode>General</c:formatCode>
                <c:ptCount val="33"/>
                <c:pt idx="0">
                  <c:v>31.349999999999987</c:v>
                </c:pt>
                <c:pt idx="1">
                  <c:v>27.819655552504791</c:v>
                </c:pt>
                <c:pt idx="2">
                  <c:v>24.653154330259255</c:v>
                </c:pt>
                <c:pt idx="3">
                  <c:v>21.824108816976953</c:v>
                </c:pt>
                <c:pt idx="4">
                  <c:v>19.106195371595494</c:v>
                </c:pt>
                <c:pt idx="5">
                  <c:v>16.708484259144029</c:v>
                </c:pt>
                <c:pt idx="6">
                  <c:v>14.439158590626409</c:v>
                </c:pt>
                <c:pt idx="7">
                  <c:v>12.472781879005854</c:v>
                </c:pt>
                <c:pt idx="8">
                  <c:v>10.652043987352513</c:v>
                </c:pt>
                <c:pt idx="9">
                  <c:v>9.1170016765627686</c:v>
                </c:pt>
                <c:pt idx="10">
                  <c:v>7.7448515617735261</c:v>
                </c:pt>
                <c:pt idx="11">
                  <c:v>6.6411436518146472</c:v>
                </c:pt>
                <c:pt idx="12">
                  <c:v>5.7175813138893545</c:v>
                </c:pt>
                <c:pt idx="13">
                  <c:v>5.0452078047613407</c:v>
                </c:pt>
                <c:pt idx="14">
                  <c:v>4.5702332437002404</c:v>
                </c:pt>
                <c:pt idx="15">
                  <c:v>4.3239504904521908</c:v>
                </c:pt>
                <c:pt idx="16">
                  <c:v>4.302807351206007</c:v>
                </c:pt>
                <c:pt idx="17">
                  <c:v>4.5051123748220654</c:v>
                </c:pt>
                <c:pt idx="18">
                  <c:v>4.9153036364067653</c:v>
                </c:pt>
                <c:pt idx="19">
                  <c:v>5.5661964368868695</c:v>
                </c:pt>
                <c:pt idx="20">
                  <c:v>6.4077220993024184</c:v>
                </c:pt>
                <c:pt idx="21">
                  <c:v>7.5072026766465765</c:v>
                </c:pt>
                <c:pt idx="22">
                  <c:v>8.780062739892962</c:v>
                </c:pt>
                <c:pt idx="23">
                  <c:v>10.328131094101195</c:v>
                </c:pt>
                <c:pt idx="24">
                  <c:v>12.032325558178435</c:v>
                </c:pt>
                <c:pt idx="25">
                  <c:v>14.028981689250948</c:v>
                </c:pt>
                <c:pt idx="26">
                  <c:v>16.164510554159062</c:v>
                </c:pt>
                <c:pt idx="27">
                  <c:v>18.609754462095502</c:v>
                </c:pt>
                <c:pt idx="28">
                  <c:v>21.17661772783439</c:v>
                </c:pt>
                <c:pt idx="29">
                  <c:v>24.070449412634826</c:v>
                </c:pt>
                <c:pt idx="30">
                  <c:v>27.068647079204556</c:v>
                </c:pt>
                <c:pt idx="31">
                  <c:v>30.411066540869488</c:v>
                </c:pt>
                <c:pt idx="32">
                  <c:v>31.349999999999987</c:v>
                </c:pt>
              </c:numCache>
            </c:numRef>
          </c:xVal>
          <c:yVal>
            <c:numRef>
              <c:f>Лист2!$S$13:$S$45</c:f>
              <c:numCache>
                <c:formatCode>General</c:formatCode>
                <c:ptCount val="33"/>
                <c:pt idx="0">
                  <c:v>10.955000000000025</c:v>
                </c:pt>
                <c:pt idx="1">
                  <c:v>10.954320000000001</c:v>
                </c:pt>
                <c:pt idx="2">
                  <c:v>10.953500000000025</c:v>
                </c:pt>
                <c:pt idx="3">
                  <c:v>10.958210000000001</c:v>
                </c:pt>
                <c:pt idx="4">
                  <c:v>10.96902</c:v>
                </c:pt>
                <c:pt idx="5">
                  <c:v>10.974460000000002</c:v>
                </c:pt>
                <c:pt idx="6">
                  <c:v>10.977600000000002</c:v>
                </c:pt>
                <c:pt idx="7">
                  <c:v>10.981490000000004</c:v>
                </c:pt>
                <c:pt idx="8">
                  <c:v>10.984500000000002</c:v>
                </c:pt>
                <c:pt idx="9">
                  <c:v>10.98301</c:v>
                </c:pt>
                <c:pt idx="10">
                  <c:v>10.97709</c:v>
                </c:pt>
                <c:pt idx="11">
                  <c:v>10.971260000000001</c:v>
                </c:pt>
                <c:pt idx="12">
                  <c:v>10.967170000000001</c:v>
                </c:pt>
                <c:pt idx="13">
                  <c:v>10.971020000000001</c:v>
                </c:pt>
                <c:pt idx="14">
                  <c:v>10.97697</c:v>
                </c:pt>
                <c:pt idx="15">
                  <c:v>10.97861</c:v>
                </c:pt>
                <c:pt idx="16">
                  <c:v>10.975700000000023</c:v>
                </c:pt>
                <c:pt idx="17">
                  <c:v>10.972150000000006</c:v>
                </c:pt>
                <c:pt idx="18">
                  <c:v>10.97226</c:v>
                </c:pt>
                <c:pt idx="19">
                  <c:v>10.97466</c:v>
                </c:pt>
                <c:pt idx="20">
                  <c:v>10.977270000000001</c:v>
                </c:pt>
                <c:pt idx="21">
                  <c:v>10.976590000000025</c:v>
                </c:pt>
                <c:pt idx="22">
                  <c:v>10.975420000000021</c:v>
                </c:pt>
                <c:pt idx="23">
                  <c:v>10.976320000000001</c:v>
                </c:pt>
                <c:pt idx="24">
                  <c:v>10.97809</c:v>
                </c:pt>
                <c:pt idx="25">
                  <c:v>10.98119</c:v>
                </c:pt>
                <c:pt idx="26">
                  <c:v>10.9839</c:v>
                </c:pt>
                <c:pt idx="27">
                  <c:v>10.983590000000021</c:v>
                </c:pt>
                <c:pt idx="28">
                  <c:v>10.982850000000004</c:v>
                </c:pt>
                <c:pt idx="29">
                  <c:v>10.98447</c:v>
                </c:pt>
                <c:pt idx="30">
                  <c:v>10.986320000000001</c:v>
                </c:pt>
                <c:pt idx="31">
                  <c:v>10.98803</c:v>
                </c:pt>
                <c:pt idx="32">
                  <c:v>10.98803</c:v>
                </c:pt>
              </c:numCache>
            </c:numRef>
          </c:yVal>
          <c:smooth val="0"/>
        </c:ser>
        <c:ser>
          <c:idx val="4"/>
          <c:order val="4"/>
          <c:tx>
            <c:v>№5 (Р=5 МПа, L=35 мм)</c:v>
          </c:tx>
          <c:spPr>
            <a:ln w="28575">
              <a:noFill/>
            </a:ln>
          </c:spPr>
          <c:marker>
            <c:symbol val="star"/>
            <c:size val="5"/>
          </c:marker>
          <c:xVal>
            <c:numRef>
              <c:f>Лист2!$H$13:$H$45</c:f>
              <c:numCache>
                <c:formatCode>General</c:formatCode>
                <c:ptCount val="33"/>
                <c:pt idx="0">
                  <c:v>31.349999999999987</c:v>
                </c:pt>
                <c:pt idx="1">
                  <c:v>32.912836610440394</c:v>
                </c:pt>
                <c:pt idx="2">
                  <c:v>34.650880110651045</c:v>
                </c:pt>
                <c:pt idx="3">
                  <c:v>36.537742984346046</c:v>
                </c:pt>
                <c:pt idx="4">
                  <c:v>38.724374261420813</c:v>
                </c:pt>
                <c:pt idx="5">
                  <c:v>41.042571535946529</c:v>
                </c:pt>
                <c:pt idx="6">
                  <c:v>43.67779058988571</c:v>
                </c:pt>
                <c:pt idx="7">
                  <c:v>46.427322265242253</c:v>
                </c:pt>
                <c:pt idx="8">
                  <c:v>49.511129096045245</c:v>
                </c:pt>
                <c:pt idx="9">
                  <c:v>52.691995172232808</c:v>
                </c:pt>
                <c:pt idx="10">
                  <c:v>56.224389779899759</c:v>
                </c:pt>
                <c:pt idx="11">
                  <c:v>59.836590256918143</c:v>
                </c:pt>
                <c:pt idx="12">
                  <c:v>63.817572641449594</c:v>
                </c:pt>
                <c:pt idx="13">
                  <c:v>67.861107519298812</c:v>
                </c:pt>
                <c:pt idx="14">
                  <c:v>72.290677680693932</c:v>
                </c:pt>
                <c:pt idx="15">
                  <c:v>76.948939649902442</c:v>
                </c:pt>
                <c:pt idx="16">
                  <c:v>77.870977624906118</c:v>
                </c:pt>
                <c:pt idx="17">
                  <c:v>73.168736461887278</c:v>
                </c:pt>
                <c:pt idx="18">
                  <c:v>68.863017928631052</c:v>
                </c:pt>
                <c:pt idx="19">
                  <c:v>64.609364542476584</c:v>
                </c:pt>
                <c:pt idx="20">
                  <c:v>60.734980410051421</c:v>
                </c:pt>
                <c:pt idx="21">
                  <c:v>56.92991480076121</c:v>
                </c:pt>
                <c:pt idx="22">
                  <c:v>53.486865069166477</c:v>
                </c:pt>
                <c:pt idx="23">
                  <c:v>50.130387236740546</c:v>
                </c:pt>
                <c:pt idx="24">
                  <c:v>47.118671905976868</c:v>
                </c:pt>
                <c:pt idx="25">
                  <c:v>44.210781850414378</c:v>
                </c:pt>
                <c:pt idx="26">
                  <c:v>41.63040092048184</c:v>
                </c:pt>
                <c:pt idx="27">
                  <c:v>39.171098641783644</c:v>
                </c:pt>
                <c:pt idx="28">
                  <c:v>37.022052112681862</c:v>
                </c:pt>
                <c:pt idx="29">
                  <c:v>35.011337610847775</c:v>
                </c:pt>
                <c:pt idx="30">
                  <c:v>33.293625482576672</c:v>
                </c:pt>
                <c:pt idx="31">
                  <c:v>31.731498757606687</c:v>
                </c:pt>
                <c:pt idx="32">
                  <c:v>31.349999999999987</c:v>
                </c:pt>
              </c:numCache>
            </c:numRef>
          </c:xVal>
          <c:yVal>
            <c:numRef>
              <c:f>Лист2!$T$13:$T$45</c:f>
              <c:numCache>
                <c:formatCode>General</c:formatCode>
                <c:ptCount val="33"/>
                <c:pt idx="0">
                  <c:v>10.950980000000021</c:v>
                </c:pt>
                <c:pt idx="1">
                  <c:v>10.949450000000002</c:v>
                </c:pt>
                <c:pt idx="2">
                  <c:v>10.948460000000001</c:v>
                </c:pt>
                <c:pt idx="3">
                  <c:v>10.952950000000021</c:v>
                </c:pt>
                <c:pt idx="4">
                  <c:v>10.965230000000025</c:v>
                </c:pt>
                <c:pt idx="5">
                  <c:v>10.97165</c:v>
                </c:pt>
                <c:pt idx="6">
                  <c:v>10.977</c:v>
                </c:pt>
                <c:pt idx="7">
                  <c:v>10.982010000000002</c:v>
                </c:pt>
                <c:pt idx="8">
                  <c:v>10.986660000000002</c:v>
                </c:pt>
                <c:pt idx="9">
                  <c:v>10.986940000000002</c:v>
                </c:pt>
                <c:pt idx="10">
                  <c:v>10.983080000000006</c:v>
                </c:pt>
                <c:pt idx="11">
                  <c:v>10.97823</c:v>
                </c:pt>
                <c:pt idx="12">
                  <c:v>10.976240000000002</c:v>
                </c:pt>
                <c:pt idx="13">
                  <c:v>10.981430000000021</c:v>
                </c:pt>
                <c:pt idx="14">
                  <c:v>10.989880000000021</c:v>
                </c:pt>
                <c:pt idx="15">
                  <c:v>10.99235</c:v>
                </c:pt>
                <c:pt idx="16">
                  <c:v>10.99187</c:v>
                </c:pt>
                <c:pt idx="17">
                  <c:v>10.989410000000023</c:v>
                </c:pt>
                <c:pt idx="18">
                  <c:v>10.990930000000002</c:v>
                </c:pt>
                <c:pt idx="19">
                  <c:v>10.99447</c:v>
                </c:pt>
                <c:pt idx="20">
                  <c:v>10.996790000000004</c:v>
                </c:pt>
                <c:pt idx="21">
                  <c:v>10.99587</c:v>
                </c:pt>
                <c:pt idx="22">
                  <c:v>10.993790000000002</c:v>
                </c:pt>
                <c:pt idx="23">
                  <c:v>10.992440000000025</c:v>
                </c:pt>
                <c:pt idx="24">
                  <c:v>10.991760000000001</c:v>
                </c:pt>
                <c:pt idx="25">
                  <c:v>10.99342</c:v>
                </c:pt>
                <c:pt idx="26">
                  <c:v>10.99461</c:v>
                </c:pt>
                <c:pt idx="27">
                  <c:v>10.99272</c:v>
                </c:pt>
                <c:pt idx="28">
                  <c:v>10.990440000000021</c:v>
                </c:pt>
                <c:pt idx="29">
                  <c:v>10.99081</c:v>
                </c:pt>
                <c:pt idx="30">
                  <c:v>10.991110000000001</c:v>
                </c:pt>
                <c:pt idx="31">
                  <c:v>10.990930000000002</c:v>
                </c:pt>
                <c:pt idx="32">
                  <c:v>10.990930000000002</c:v>
                </c:pt>
              </c:numCache>
            </c:numRef>
          </c:yVal>
          <c:smooth val="0"/>
        </c:ser>
        <c:ser>
          <c:idx val="5"/>
          <c:order val="5"/>
          <c:tx>
            <c:v>№6 (Р=5 МПа, L=70 мм)</c:v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Лист2!$I$13:$I$45</c:f>
              <c:numCache>
                <c:formatCode>General</c:formatCode>
                <c:ptCount val="33"/>
                <c:pt idx="0">
                  <c:v>31.349999999999987</c:v>
                </c:pt>
                <c:pt idx="1">
                  <c:v>38.006018428622426</c:v>
                </c:pt>
                <c:pt idx="2">
                  <c:v>44.648607383378391</c:v>
                </c:pt>
                <c:pt idx="3">
                  <c:v>51.25137934798245</c:v>
                </c:pt>
                <c:pt idx="4">
                  <c:v>58.342556079602325</c:v>
                </c:pt>
                <c:pt idx="5">
                  <c:v>65.376662445037397</c:v>
                </c:pt>
                <c:pt idx="6">
                  <c:v>72.91642695352229</c:v>
                </c:pt>
                <c:pt idx="7">
                  <c:v>80.381867719788048</c:v>
                </c:pt>
                <c:pt idx="8">
                  <c:v>88.370220005136247</c:v>
                </c:pt>
                <c:pt idx="9">
                  <c:v>96.266995172232868</c:v>
                </c:pt>
                <c:pt idx="10">
                  <c:v>104.70393523444508</c:v>
                </c:pt>
                <c:pt idx="11">
                  <c:v>113.03204480237255</c:v>
                </c:pt>
                <c:pt idx="12">
                  <c:v>121.91757264144989</c:v>
                </c:pt>
                <c:pt idx="13">
                  <c:v>130.67701661020817</c:v>
                </c:pt>
                <c:pt idx="14">
                  <c:v>140.01113222614788</c:v>
                </c:pt>
                <c:pt idx="15">
                  <c:v>149.57393964990192</c:v>
                </c:pt>
                <c:pt idx="16">
                  <c:v>151.4391594430881</c:v>
                </c:pt>
                <c:pt idx="17">
                  <c:v>141.83237282552386</c:v>
                </c:pt>
                <c:pt idx="18">
                  <c:v>132.81074520135755</c:v>
                </c:pt>
                <c:pt idx="19">
                  <c:v>123.65254636065821</c:v>
                </c:pt>
                <c:pt idx="20">
                  <c:v>115.06225313732405</c:v>
                </c:pt>
                <c:pt idx="21">
                  <c:v>106.35264207348825</c:v>
                </c:pt>
                <c:pt idx="22">
                  <c:v>98.193683250984918</c:v>
                </c:pt>
                <c:pt idx="23">
                  <c:v>89.932659964013837</c:v>
                </c:pt>
                <c:pt idx="24">
                  <c:v>82.205035542340752</c:v>
                </c:pt>
                <c:pt idx="25">
                  <c:v>74.392600032232551</c:v>
                </c:pt>
                <c:pt idx="26">
                  <c:v>67.096310011390713</c:v>
                </c:pt>
                <c:pt idx="27">
                  <c:v>59.732462278147402</c:v>
                </c:pt>
                <c:pt idx="28">
                  <c:v>52.86750665813625</c:v>
                </c:pt>
                <c:pt idx="29">
                  <c:v>45.952246701757026</c:v>
                </c:pt>
                <c:pt idx="30">
                  <c:v>39.51862548257693</c:v>
                </c:pt>
                <c:pt idx="31">
                  <c:v>33.051953303061055</c:v>
                </c:pt>
                <c:pt idx="32">
                  <c:v>31.349999999999987</c:v>
                </c:pt>
              </c:numCache>
            </c:numRef>
          </c:xVal>
          <c:yVal>
            <c:numRef>
              <c:f>Лист2!$U$13:$U$45</c:f>
              <c:numCache>
                <c:formatCode>General</c:formatCode>
                <c:ptCount val="33"/>
                <c:pt idx="0">
                  <c:v>10.95162</c:v>
                </c:pt>
                <c:pt idx="1">
                  <c:v>10.950620000000002</c:v>
                </c:pt>
                <c:pt idx="2">
                  <c:v>10.950370000000001</c:v>
                </c:pt>
                <c:pt idx="3">
                  <c:v>10.956900000000006</c:v>
                </c:pt>
                <c:pt idx="4">
                  <c:v>10.971500000000002</c:v>
                </c:pt>
                <c:pt idx="5">
                  <c:v>10.979130000000021</c:v>
                </c:pt>
                <c:pt idx="6">
                  <c:v>10.985090000000021</c:v>
                </c:pt>
                <c:pt idx="7">
                  <c:v>10.99166</c:v>
                </c:pt>
                <c:pt idx="8">
                  <c:v>10.99709</c:v>
                </c:pt>
                <c:pt idx="9">
                  <c:v>10.99755</c:v>
                </c:pt>
                <c:pt idx="10">
                  <c:v>10.99526</c:v>
                </c:pt>
                <c:pt idx="11">
                  <c:v>10.99211</c:v>
                </c:pt>
                <c:pt idx="12">
                  <c:v>10.98997</c:v>
                </c:pt>
                <c:pt idx="13">
                  <c:v>10.996180000000004</c:v>
                </c:pt>
                <c:pt idx="14">
                  <c:v>11.00651</c:v>
                </c:pt>
                <c:pt idx="15">
                  <c:v>11.009730000000006</c:v>
                </c:pt>
                <c:pt idx="16">
                  <c:v>11.010070000000001</c:v>
                </c:pt>
                <c:pt idx="17">
                  <c:v>11.0098</c:v>
                </c:pt>
                <c:pt idx="18">
                  <c:v>11.01075</c:v>
                </c:pt>
                <c:pt idx="19">
                  <c:v>11.01413</c:v>
                </c:pt>
                <c:pt idx="20">
                  <c:v>11.016920000000001</c:v>
                </c:pt>
                <c:pt idx="21">
                  <c:v>11.015750000000002</c:v>
                </c:pt>
                <c:pt idx="22">
                  <c:v>11.0131</c:v>
                </c:pt>
                <c:pt idx="23">
                  <c:v>11.01057</c:v>
                </c:pt>
                <c:pt idx="24">
                  <c:v>11.008380000000001</c:v>
                </c:pt>
                <c:pt idx="25">
                  <c:v>11.008600000000001</c:v>
                </c:pt>
                <c:pt idx="26">
                  <c:v>11.00887</c:v>
                </c:pt>
                <c:pt idx="27">
                  <c:v>11.00605</c:v>
                </c:pt>
                <c:pt idx="28">
                  <c:v>11.002890000000004</c:v>
                </c:pt>
                <c:pt idx="29">
                  <c:v>11.00221</c:v>
                </c:pt>
                <c:pt idx="30">
                  <c:v>11.00142</c:v>
                </c:pt>
                <c:pt idx="31">
                  <c:v>11.00023</c:v>
                </c:pt>
                <c:pt idx="32">
                  <c:v>11.00023</c:v>
                </c:pt>
              </c:numCache>
            </c:numRef>
          </c:yVal>
          <c:smooth val="0"/>
        </c:ser>
        <c:ser>
          <c:idx val="6"/>
          <c:order val="6"/>
          <c:tx>
            <c:v>№7 (Р=0 МПа, L=35 мм)</c:v>
          </c:tx>
          <c:spPr>
            <a:ln w="28575">
              <a:noFill/>
            </a:ln>
          </c:spPr>
          <c:marker>
            <c:symbol val="plus"/>
            <c:size val="5"/>
          </c:marker>
          <c:xVal>
            <c:numRef>
              <c:f>Лист2!$J$13:$J$45</c:f>
              <c:numCache>
                <c:formatCode>General</c:formatCode>
                <c:ptCount val="33"/>
                <c:pt idx="0">
                  <c:v>0</c:v>
                </c:pt>
                <c:pt idx="1">
                  <c:v>1.562836610440421</c:v>
                </c:pt>
                <c:pt idx="2">
                  <c:v>3.3008801106510957</c:v>
                </c:pt>
                <c:pt idx="3">
                  <c:v>5.1877429843460714</c:v>
                </c:pt>
                <c:pt idx="4">
                  <c:v>7.3743742614207877</c:v>
                </c:pt>
                <c:pt idx="5">
                  <c:v>9.6925715359466267</c:v>
                </c:pt>
                <c:pt idx="6">
                  <c:v>12.327790589885726</c:v>
                </c:pt>
                <c:pt idx="7">
                  <c:v>15.077322265242401</c:v>
                </c:pt>
                <c:pt idx="8">
                  <c:v>18.161129096045286</c:v>
                </c:pt>
                <c:pt idx="9">
                  <c:v>21.341995172232831</c:v>
                </c:pt>
                <c:pt idx="10">
                  <c:v>24.874389779899765</c:v>
                </c:pt>
                <c:pt idx="11">
                  <c:v>28.486590256918095</c:v>
                </c:pt>
                <c:pt idx="12">
                  <c:v>32.4675726414496</c:v>
                </c:pt>
                <c:pt idx="13">
                  <c:v>36.511107519298719</c:v>
                </c:pt>
                <c:pt idx="14">
                  <c:v>40.940677680693788</c:v>
                </c:pt>
                <c:pt idx="15">
                  <c:v>45.598939649902178</c:v>
                </c:pt>
                <c:pt idx="16">
                  <c:v>46.520977624906138</c:v>
                </c:pt>
                <c:pt idx="17">
                  <c:v>41.818736461887177</c:v>
                </c:pt>
                <c:pt idx="18">
                  <c:v>37.513017928631058</c:v>
                </c:pt>
                <c:pt idx="19">
                  <c:v>33.259364542476789</c:v>
                </c:pt>
                <c:pt idx="20">
                  <c:v>29.384980410051476</c:v>
                </c:pt>
                <c:pt idx="21">
                  <c:v>25.579914800761159</c:v>
                </c:pt>
                <c:pt idx="22">
                  <c:v>22.13686506916677</c:v>
                </c:pt>
                <c:pt idx="23">
                  <c:v>18.780387236740491</c:v>
                </c:pt>
                <c:pt idx="24">
                  <c:v>15.76867190597684</c:v>
                </c:pt>
                <c:pt idx="25">
                  <c:v>12.860781850414501</c:v>
                </c:pt>
                <c:pt idx="26">
                  <c:v>10.280400920481704</c:v>
                </c:pt>
                <c:pt idx="27">
                  <c:v>7.8210986417836921</c:v>
                </c:pt>
                <c:pt idx="28">
                  <c:v>5.6720521126817198</c:v>
                </c:pt>
                <c:pt idx="29">
                  <c:v>3.6613376108478022</c:v>
                </c:pt>
                <c:pt idx="30">
                  <c:v>1.9436254825766768</c:v>
                </c:pt>
                <c:pt idx="31">
                  <c:v>0.38149875760663332</c:v>
                </c:pt>
                <c:pt idx="32">
                  <c:v>0</c:v>
                </c:pt>
              </c:numCache>
            </c:numRef>
          </c:xVal>
          <c:yVal>
            <c:numRef>
              <c:f>Лист2!$V$13:$V$45</c:f>
              <c:numCache>
                <c:formatCode>General</c:formatCode>
                <c:ptCount val="33"/>
                <c:pt idx="0">
                  <c:v>10.954630000000025</c:v>
                </c:pt>
                <c:pt idx="1">
                  <c:v>10.952630000000035</c:v>
                </c:pt>
                <c:pt idx="2">
                  <c:v>10.951690000000006</c:v>
                </c:pt>
                <c:pt idx="3">
                  <c:v>10.9549</c:v>
                </c:pt>
                <c:pt idx="4">
                  <c:v>10.964930000000004</c:v>
                </c:pt>
                <c:pt idx="5">
                  <c:v>10.97185</c:v>
                </c:pt>
                <c:pt idx="6">
                  <c:v>10.976630000000025</c:v>
                </c:pt>
                <c:pt idx="7">
                  <c:v>10.981010000000001</c:v>
                </c:pt>
                <c:pt idx="8">
                  <c:v>10.985230000000021</c:v>
                </c:pt>
                <c:pt idx="9">
                  <c:v>10.984590000000004</c:v>
                </c:pt>
                <c:pt idx="10">
                  <c:v>10.981250000000001</c:v>
                </c:pt>
                <c:pt idx="11">
                  <c:v>10.976580000000025</c:v>
                </c:pt>
                <c:pt idx="12">
                  <c:v>10.973450000000021</c:v>
                </c:pt>
                <c:pt idx="13">
                  <c:v>10.97828</c:v>
                </c:pt>
                <c:pt idx="14">
                  <c:v>10.986450000000021</c:v>
                </c:pt>
                <c:pt idx="15">
                  <c:v>10.98869</c:v>
                </c:pt>
                <c:pt idx="16">
                  <c:v>10.987830000000002</c:v>
                </c:pt>
                <c:pt idx="17">
                  <c:v>10.985950000000004</c:v>
                </c:pt>
                <c:pt idx="18">
                  <c:v>10.986220000000001</c:v>
                </c:pt>
                <c:pt idx="19">
                  <c:v>10.98915</c:v>
                </c:pt>
                <c:pt idx="20">
                  <c:v>10.99194</c:v>
                </c:pt>
                <c:pt idx="21">
                  <c:v>10.9909</c:v>
                </c:pt>
                <c:pt idx="22">
                  <c:v>10.98875</c:v>
                </c:pt>
                <c:pt idx="23">
                  <c:v>10.987830000000002</c:v>
                </c:pt>
                <c:pt idx="24">
                  <c:v>10.987730000000004</c:v>
                </c:pt>
                <c:pt idx="25">
                  <c:v>10.989550000000023</c:v>
                </c:pt>
                <c:pt idx="26">
                  <c:v>10.99112</c:v>
                </c:pt>
                <c:pt idx="27">
                  <c:v>10.989790000000006</c:v>
                </c:pt>
                <c:pt idx="28">
                  <c:v>10.98793</c:v>
                </c:pt>
                <c:pt idx="29">
                  <c:v>10.988100000000001</c:v>
                </c:pt>
                <c:pt idx="30">
                  <c:v>10.988570000000001</c:v>
                </c:pt>
                <c:pt idx="31">
                  <c:v>10.988940000000001</c:v>
                </c:pt>
                <c:pt idx="32">
                  <c:v>10.988940000000001</c:v>
                </c:pt>
              </c:numCache>
            </c:numRef>
          </c:yVal>
          <c:smooth val="0"/>
        </c:ser>
        <c:ser>
          <c:idx val="7"/>
          <c:order val="7"/>
          <c:tx>
            <c:v>№8 (Р=0 МПа, L=70 мм)</c:v>
          </c:tx>
          <c:spPr>
            <a:ln w="28575">
              <a:noFill/>
            </a:ln>
          </c:spPr>
          <c:xVal>
            <c:numRef>
              <c:f>Лист2!$K$13:$K$45</c:f>
              <c:numCache>
                <c:formatCode>General</c:formatCode>
                <c:ptCount val="33"/>
                <c:pt idx="0">
                  <c:v>0</c:v>
                </c:pt>
                <c:pt idx="1">
                  <c:v>6.6560184286224366</c:v>
                </c:pt>
                <c:pt idx="2">
                  <c:v>13.298607383378393</c:v>
                </c:pt>
                <c:pt idx="3">
                  <c:v>19.901379347982456</c:v>
                </c:pt>
                <c:pt idx="4">
                  <c:v>26.992556079602476</c:v>
                </c:pt>
                <c:pt idx="5">
                  <c:v>34.026662445037374</c:v>
                </c:pt>
                <c:pt idx="6">
                  <c:v>41.566426953522296</c:v>
                </c:pt>
                <c:pt idx="7">
                  <c:v>49.031867719787947</c:v>
                </c:pt>
                <c:pt idx="8">
                  <c:v>57.020220005136245</c:v>
                </c:pt>
                <c:pt idx="9">
                  <c:v>64.916995172232873</c:v>
                </c:pt>
                <c:pt idx="10">
                  <c:v>73.353935234445089</c:v>
                </c:pt>
                <c:pt idx="11">
                  <c:v>81.682044802372559</c:v>
                </c:pt>
                <c:pt idx="12">
                  <c:v>90.567572641449843</c:v>
                </c:pt>
                <c:pt idx="13">
                  <c:v>99.327016610208162</c:v>
                </c:pt>
                <c:pt idx="14">
                  <c:v>108.66113222614857</c:v>
                </c:pt>
                <c:pt idx="15">
                  <c:v>118.22393964990199</c:v>
                </c:pt>
                <c:pt idx="16">
                  <c:v>120.08915944308809</c:v>
                </c:pt>
                <c:pt idx="17">
                  <c:v>110.48237282552304</c:v>
                </c:pt>
                <c:pt idx="18">
                  <c:v>101.46074520135812</c:v>
                </c:pt>
                <c:pt idx="19">
                  <c:v>92.302546360658269</c:v>
                </c:pt>
                <c:pt idx="20">
                  <c:v>83.712253137324069</c:v>
                </c:pt>
                <c:pt idx="21">
                  <c:v>75.002642073488289</c:v>
                </c:pt>
                <c:pt idx="22">
                  <c:v>66.843683250984981</c:v>
                </c:pt>
                <c:pt idx="23">
                  <c:v>58.582659964013494</c:v>
                </c:pt>
                <c:pt idx="24">
                  <c:v>50.855035542340772</c:v>
                </c:pt>
                <c:pt idx="25">
                  <c:v>43.042600032232478</c:v>
                </c:pt>
                <c:pt idx="26">
                  <c:v>35.746310011390719</c:v>
                </c:pt>
                <c:pt idx="27">
                  <c:v>28.382462278147305</c:v>
                </c:pt>
                <c:pt idx="28">
                  <c:v>21.517506658136327</c:v>
                </c:pt>
                <c:pt idx="29">
                  <c:v>14.602246701757146</c:v>
                </c:pt>
                <c:pt idx="30">
                  <c:v>8.168625482576914</c:v>
                </c:pt>
                <c:pt idx="31">
                  <c:v>1.701953303061063</c:v>
                </c:pt>
                <c:pt idx="32">
                  <c:v>0</c:v>
                </c:pt>
              </c:numCache>
            </c:numRef>
          </c:xVal>
          <c:yVal>
            <c:numRef>
              <c:f>Лист2!$W$13:$W$45</c:f>
              <c:numCache>
                <c:formatCode>General</c:formatCode>
                <c:ptCount val="33"/>
                <c:pt idx="0">
                  <c:v>10.950760000000002</c:v>
                </c:pt>
                <c:pt idx="1">
                  <c:v>10.94927</c:v>
                </c:pt>
                <c:pt idx="2">
                  <c:v>10.948359999999999</c:v>
                </c:pt>
                <c:pt idx="3">
                  <c:v>10.953230000000021</c:v>
                </c:pt>
                <c:pt idx="4">
                  <c:v>10.965530000000035</c:v>
                </c:pt>
                <c:pt idx="5">
                  <c:v>10.9733</c:v>
                </c:pt>
                <c:pt idx="6">
                  <c:v>10.97931</c:v>
                </c:pt>
                <c:pt idx="7">
                  <c:v>10.985760000000004</c:v>
                </c:pt>
                <c:pt idx="8">
                  <c:v>10.991240000000001</c:v>
                </c:pt>
                <c:pt idx="9">
                  <c:v>10.991950000000001</c:v>
                </c:pt>
                <c:pt idx="10">
                  <c:v>10.990070000000001</c:v>
                </c:pt>
                <c:pt idx="11">
                  <c:v>10.98597</c:v>
                </c:pt>
                <c:pt idx="12">
                  <c:v>10.98457</c:v>
                </c:pt>
                <c:pt idx="13">
                  <c:v>10.99084</c:v>
                </c:pt>
                <c:pt idx="14">
                  <c:v>11.00104</c:v>
                </c:pt>
                <c:pt idx="15">
                  <c:v>11.00445</c:v>
                </c:pt>
                <c:pt idx="16">
                  <c:v>11.00521</c:v>
                </c:pt>
                <c:pt idx="17">
                  <c:v>11.004160000000001</c:v>
                </c:pt>
                <c:pt idx="18">
                  <c:v>11.005280000000004</c:v>
                </c:pt>
                <c:pt idx="19">
                  <c:v>11.008560000000001</c:v>
                </c:pt>
                <c:pt idx="20">
                  <c:v>11.01108</c:v>
                </c:pt>
                <c:pt idx="21">
                  <c:v>11.010020000000001</c:v>
                </c:pt>
                <c:pt idx="22">
                  <c:v>11.0078</c:v>
                </c:pt>
                <c:pt idx="23">
                  <c:v>11.00577</c:v>
                </c:pt>
                <c:pt idx="24">
                  <c:v>11.00412</c:v>
                </c:pt>
                <c:pt idx="25">
                  <c:v>11.004350000000001</c:v>
                </c:pt>
                <c:pt idx="26">
                  <c:v>11.00428</c:v>
                </c:pt>
                <c:pt idx="27">
                  <c:v>11.001140000000001</c:v>
                </c:pt>
                <c:pt idx="28">
                  <c:v>10.997210000000001</c:v>
                </c:pt>
                <c:pt idx="29">
                  <c:v>10.996780000000006</c:v>
                </c:pt>
                <c:pt idx="30">
                  <c:v>10.996310000000001</c:v>
                </c:pt>
                <c:pt idx="31">
                  <c:v>10.994670000000001</c:v>
                </c:pt>
                <c:pt idx="32">
                  <c:v>10.994670000000001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052864"/>
        <c:axId val="218063232"/>
      </c:scatterChart>
      <c:valAx>
        <c:axId val="21805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sz="14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ru-RU" sz="14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МПа</a:t>
                </a:r>
              </a:p>
            </c:rich>
          </c:tx>
          <c:layout>
            <c:manualLayout>
              <c:xMode val="edge"/>
              <c:yMode val="edge"/>
              <c:x val="0.24493631585838047"/>
              <c:y val="0.825603119261258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218063232"/>
        <c:crosses val="autoZero"/>
        <c:crossBetween val="midCat"/>
      </c:valAx>
      <c:valAx>
        <c:axId val="2180632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l-GR" sz="14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n-US" sz="14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14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ГГц</a:t>
                </a:r>
              </a:p>
            </c:rich>
          </c:tx>
          <c:layout>
            <c:manualLayout>
              <c:xMode val="edge"/>
              <c:yMode val="edge"/>
              <c:x val="0.17593094806142184"/>
              <c:y val="3.051948476313086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218052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780341145005362"/>
          <c:y val="9.3305809158460026E-2"/>
          <c:w val="0.20219658854994671"/>
          <c:h val="0.8236966725919358"/>
        </c:manualLayout>
      </c:layout>
      <c:overlay val="0"/>
      <c:txPr>
        <a:bodyPr/>
        <a:lstStyle/>
        <a:p>
          <a:pPr>
            <a:defRPr sz="1400" baseline="0">
              <a:solidFill>
                <a:schemeClr val="tx2">
                  <a:lumMod val="75000"/>
                </a:schemeClr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 sz="1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ГГц</a:t>
            </a:r>
          </a:p>
        </c:rich>
      </c:tx>
      <c:layout>
        <c:manualLayout>
          <c:xMode val="edge"/>
          <c:yMode val="edge"/>
          <c:x val="0.48554874969607431"/>
          <c:y val="3.65456899660179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1738762707615192E-2"/>
          <c:y val="0.16562316750255868"/>
          <c:w val="0.75755660103957745"/>
          <c:h val="0.62092297774232652"/>
        </c:manualLayout>
      </c:layout>
      <c:scatterChart>
        <c:scatterStyle val="lineMarker"/>
        <c:varyColors val="0"/>
        <c:ser>
          <c:idx val="0"/>
          <c:order val="0"/>
          <c:tx>
            <c:v>№1 (Р=0 МПа, L=0 мм)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Лист2!$D$13:$D$45</c:f>
              <c:numCache>
                <c:formatCode>General</c:formatCode>
                <c:ptCount val="33"/>
                <c:pt idx="0">
                  <c:v>0</c:v>
                </c:pt>
                <c:pt idx="1">
                  <c:v>1.3309054564572471</c:v>
                </c:pt>
                <c:pt idx="2">
                  <c:v>2.5246456532236166</c:v>
                </c:pt>
                <c:pt idx="3">
                  <c:v>3.5911684165264988</c:v>
                </c:pt>
                <c:pt idx="4">
                  <c:v>4.6157955674299984</c:v>
                </c:pt>
                <c:pt idx="5">
                  <c:v>5.5197096327878334</c:v>
                </c:pt>
                <c:pt idx="6">
                  <c:v>6.3752237378285814</c:v>
                </c:pt>
                <c:pt idx="7">
                  <c:v>7.116529105241332</c:v>
                </c:pt>
                <c:pt idx="8">
                  <c:v>7.8029301644191085</c:v>
                </c:pt>
                <c:pt idx="9">
                  <c:v>8.3816268338868216</c:v>
                </c:pt>
                <c:pt idx="10">
                  <c:v>8.8989148472017234</c:v>
                </c:pt>
                <c:pt idx="11">
                  <c:v>9.3150028187243894</c:v>
                </c:pt>
                <c:pt idx="12">
                  <c:v>9.6631777861764299</c:v>
                </c:pt>
                <c:pt idx="13">
                  <c:v>9.9166570597540158</c:v>
                </c:pt>
                <c:pt idx="14">
                  <c:v>10.0957189813432</c:v>
                </c:pt>
                <c:pt idx="15">
                  <c:v>10.188566408963109</c:v>
                </c:pt>
                <c:pt idx="16">
                  <c:v>10.196538432702029</c:v>
                </c:pt>
                <c:pt idx="17">
                  <c:v>10.120272814459071</c:v>
                </c:pt>
                <c:pt idx="18">
                  <c:v>9.9656361402529559</c:v>
                </c:pt>
                <c:pt idx="19">
                  <c:v>9.7202574761470988</c:v>
                </c:pt>
                <c:pt idx="20">
                  <c:v>9.4030121039958789</c:v>
                </c:pt>
                <c:pt idx="21">
                  <c:v>8.9885203940272227</c:v>
                </c:pt>
                <c:pt idx="22">
                  <c:v>8.5086663239309388</c:v>
                </c:pt>
                <c:pt idx="23">
                  <c:v>7.9250615680993963</c:v>
                </c:pt>
                <c:pt idx="24">
                  <c:v>7.2825988000580759</c:v>
                </c:pt>
                <c:pt idx="25">
                  <c:v>6.5298809983635895</c:v>
                </c:pt>
                <c:pt idx="26">
                  <c:v>5.7248095323771855</c:v>
                </c:pt>
                <c:pt idx="27">
                  <c:v>4.8029786848199274</c:v>
                </c:pt>
                <c:pt idx="28">
                  <c:v>3.8352985208884567</c:v>
                </c:pt>
                <c:pt idx="29">
                  <c:v>2.7443546274683452</c:v>
                </c:pt>
                <c:pt idx="30">
                  <c:v>1.6140657655918087</c:v>
                </c:pt>
                <c:pt idx="31">
                  <c:v>0.35400882630868474</c:v>
                </c:pt>
                <c:pt idx="32">
                  <c:v>0</c:v>
                </c:pt>
              </c:numCache>
            </c:numRef>
          </c:xVal>
          <c:yVal>
            <c:numRef>
              <c:f>Лист2!$P$13:$P$45</c:f>
              <c:numCache>
                <c:formatCode>General</c:formatCode>
                <c:ptCount val="33"/>
                <c:pt idx="0">
                  <c:v>10.963330000000004</c:v>
                </c:pt>
                <c:pt idx="1">
                  <c:v>10.97035</c:v>
                </c:pt>
                <c:pt idx="2">
                  <c:v>10.974550000000002</c:v>
                </c:pt>
                <c:pt idx="3">
                  <c:v>10.975560000000023</c:v>
                </c:pt>
                <c:pt idx="4">
                  <c:v>10.975470000000021</c:v>
                </c:pt>
                <c:pt idx="5">
                  <c:v>10.97709</c:v>
                </c:pt>
                <c:pt idx="6">
                  <c:v>10.97837</c:v>
                </c:pt>
                <c:pt idx="7">
                  <c:v>10.977920000000001</c:v>
                </c:pt>
                <c:pt idx="8">
                  <c:v>10.976840000000006</c:v>
                </c:pt>
                <c:pt idx="9">
                  <c:v>10.975830000000025</c:v>
                </c:pt>
                <c:pt idx="10">
                  <c:v>10.975000000000021</c:v>
                </c:pt>
                <c:pt idx="11">
                  <c:v>10.974590000000006</c:v>
                </c:pt>
                <c:pt idx="12">
                  <c:v>10.9747</c:v>
                </c:pt>
                <c:pt idx="13">
                  <c:v>10.977040000000002</c:v>
                </c:pt>
                <c:pt idx="14">
                  <c:v>10.97803</c:v>
                </c:pt>
                <c:pt idx="15">
                  <c:v>10.975100000000023</c:v>
                </c:pt>
                <c:pt idx="16">
                  <c:v>10.97139</c:v>
                </c:pt>
                <c:pt idx="17">
                  <c:v>10.970400000000021</c:v>
                </c:pt>
                <c:pt idx="18">
                  <c:v>10.97072</c:v>
                </c:pt>
                <c:pt idx="19">
                  <c:v>10.973630000000025</c:v>
                </c:pt>
                <c:pt idx="20">
                  <c:v>10.976150000000002</c:v>
                </c:pt>
                <c:pt idx="21">
                  <c:v>10.974020000000001</c:v>
                </c:pt>
                <c:pt idx="22">
                  <c:v>10.97085</c:v>
                </c:pt>
                <c:pt idx="23">
                  <c:v>10.969950000000004</c:v>
                </c:pt>
                <c:pt idx="24">
                  <c:v>10.971490000000006</c:v>
                </c:pt>
                <c:pt idx="25">
                  <c:v>10.97433</c:v>
                </c:pt>
                <c:pt idx="26">
                  <c:v>10.976750000000004</c:v>
                </c:pt>
                <c:pt idx="27">
                  <c:v>10.97456</c:v>
                </c:pt>
                <c:pt idx="28">
                  <c:v>10.971400000000004</c:v>
                </c:pt>
                <c:pt idx="29">
                  <c:v>10.97315</c:v>
                </c:pt>
                <c:pt idx="30">
                  <c:v>10.975670000000004</c:v>
                </c:pt>
                <c:pt idx="31">
                  <c:v>10.97738</c:v>
                </c:pt>
                <c:pt idx="32">
                  <c:v>10.97738</c:v>
                </c:pt>
              </c:numCache>
            </c:numRef>
          </c:yVal>
          <c:smooth val="0"/>
        </c:ser>
        <c:ser>
          <c:idx val="1"/>
          <c:order val="1"/>
          <c:tx>
            <c:v>№2 (Р=0 МПа, L=0 мм)</c:v>
          </c:tx>
          <c:spPr>
            <a:ln w="28575">
              <a:noFill/>
            </a:ln>
          </c:spPr>
          <c:marker>
            <c:symbol val="square"/>
            <c:size val="5"/>
          </c:marker>
          <c:xVal>
            <c:numRef>
              <c:f>Лист2!$E$13:$E$45</c:f>
              <c:numCache>
                <c:formatCode>General</c:formatCode>
                <c:ptCount val="33"/>
                <c:pt idx="0">
                  <c:v>0</c:v>
                </c:pt>
                <c:pt idx="1">
                  <c:v>3.0592411159693147</c:v>
                </c:pt>
                <c:pt idx="2">
                  <c:v>5.8031917503874695</c:v>
                </c:pt>
                <c:pt idx="3">
                  <c:v>8.2547181585416052</c:v>
                </c:pt>
                <c:pt idx="4">
                  <c:v>10.609942453083866</c:v>
                </c:pt>
                <c:pt idx="5">
                  <c:v>12.687693534434256</c:v>
                </c:pt>
                <c:pt idx="6">
                  <c:v>14.654191489100793</c:v>
                </c:pt>
                <c:pt idx="7">
                  <c:v>16.358167243647383</c:v>
                </c:pt>
                <c:pt idx="8">
                  <c:v>17.935938858437822</c:v>
                </c:pt>
                <c:pt idx="9">
                  <c:v>19.266139286180575</c:v>
                </c:pt>
                <c:pt idx="10">
                  <c:v>20.45518456109518</c:v>
                </c:pt>
                <c:pt idx="11">
                  <c:v>21.411609662034227</c:v>
                </c:pt>
                <c:pt idx="12">
                  <c:v>22.21192859707299</c:v>
                </c:pt>
                <c:pt idx="13">
                  <c:v>22.794578371208239</c:v>
                </c:pt>
                <c:pt idx="14">
                  <c:v>23.206170966370962</c:v>
                </c:pt>
                <c:pt idx="15">
                  <c:v>23.419589349047929</c:v>
                </c:pt>
                <c:pt idx="16">
                  <c:v>23.43791166898929</c:v>
                </c:pt>
                <c:pt idx="17">
                  <c:v>23.262603711790277</c:v>
                </c:pt>
                <c:pt idx="18">
                  <c:v>22.907150704927886</c:v>
                </c:pt>
                <c:pt idx="19">
                  <c:v>22.343116407853067</c:v>
                </c:pt>
                <c:pt idx="20">
                  <c:v>21.613888074186931</c:v>
                </c:pt>
                <c:pt idx="21">
                  <c:v>20.661127437236132</c:v>
                </c:pt>
                <c:pt idx="22">
                  <c:v>19.558123776766141</c:v>
                </c:pt>
                <c:pt idx="23">
                  <c:v>18.216636799939529</c:v>
                </c:pt>
                <c:pt idx="24">
                  <c:v>16.739857812665832</c:v>
                </c:pt>
                <c:pt idx="25">
                  <c:v>15.009644495963109</c:v>
                </c:pt>
                <c:pt idx="26">
                  <c:v>13.159090181885592</c:v>
                </c:pt>
                <c:pt idx="27">
                  <c:v>11.040150525307128</c:v>
                </c:pt>
                <c:pt idx="28">
                  <c:v>8.8158208844258752</c:v>
                </c:pt>
                <c:pt idx="29">
                  <c:v>6.3081548879714822</c:v>
                </c:pt>
                <c:pt idx="30">
                  <c:v>3.7100499202864827</c:v>
                </c:pt>
                <c:pt idx="31">
                  <c:v>0.81365758395589072</c:v>
                </c:pt>
                <c:pt idx="32">
                  <c:v>0</c:v>
                </c:pt>
              </c:numCache>
            </c:numRef>
          </c:xVal>
          <c:yVal>
            <c:numRef>
              <c:f>Лист2!$Q$13:$Q$45</c:f>
              <c:numCache>
                <c:formatCode>General</c:formatCode>
                <c:ptCount val="33"/>
                <c:pt idx="0">
                  <c:v>10.958770000000001</c:v>
                </c:pt>
                <c:pt idx="1">
                  <c:v>10.96636</c:v>
                </c:pt>
                <c:pt idx="2">
                  <c:v>10.97099</c:v>
                </c:pt>
                <c:pt idx="3">
                  <c:v>10.972020000000002</c:v>
                </c:pt>
                <c:pt idx="4">
                  <c:v>10.97198</c:v>
                </c:pt>
                <c:pt idx="5">
                  <c:v>10.973660000000002</c:v>
                </c:pt>
                <c:pt idx="6">
                  <c:v>10.97498</c:v>
                </c:pt>
                <c:pt idx="7">
                  <c:v>10.974930000000002</c:v>
                </c:pt>
                <c:pt idx="8">
                  <c:v>10.974410000000002</c:v>
                </c:pt>
                <c:pt idx="9">
                  <c:v>10.97401</c:v>
                </c:pt>
                <c:pt idx="10">
                  <c:v>10.973730000000023</c:v>
                </c:pt>
                <c:pt idx="11">
                  <c:v>10.973280000000004</c:v>
                </c:pt>
                <c:pt idx="12">
                  <c:v>10.973190000000002</c:v>
                </c:pt>
                <c:pt idx="13">
                  <c:v>10.974910000000001</c:v>
                </c:pt>
                <c:pt idx="14">
                  <c:v>10.97602</c:v>
                </c:pt>
                <c:pt idx="15">
                  <c:v>10.97315</c:v>
                </c:pt>
                <c:pt idx="16">
                  <c:v>10.969250000000002</c:v>
                </c:pt>
                <c:pt idx="17">
                  <c:v>10.968160000000001</c:v>
                </c:pt>
                <c:pt idx="18">
                  <c:v>10.968440000000006</c:v>
                </c:pt>
                <c:pt idx="19">
                  <c:v>10.971350000000001</c:v>
                </c:pt>
                <c:pt idx="20">
                  <c:v>10.97391</c:v>
                </c:pt>
                <c:pt idx="21">
                  <c:v>10.971540000000006</c:v>
                </c:pt>
                <c:pt idx="22">
                  <c:v>10.9687</c:v>
                </c:pt>
                <c:pt idx="23">
                  <c:v>10.96819</c:v>
                </c:pt>
                <c:pt idx="24">
                  <c:v>10.96992</c:v>
                </c:pt>
                <c:pt idx="25">
                  <c:v>10.972500000000025</c:v>
                </c:pt>
                <c:pt idx="26">
                  <c:v>10.97461</c:v>
                </c:pt>
                <c:pt idx="27">
                  <c:v>10.97176</c:v>
                </c:pt>
                <c:pt idx="28">
                  <c:v>10.96865</c:v>
                </c:pt>
                <c:pt idx="29">
                  <c:v>10.97012</c:v>
                </c:pt>
                <c:pt idx="30">
                  <c:v>10.973520000000002</c:v>
                </c:pt>
                <c:pt idx="31">
                  <c:v>10.97391</c:v>
                </c:pt>
                <c:pt idx="32">
                  <c:v>10.97391</c:v>
                </c:pt>
              </c:numCache>
            </c:numRef>
          </c:yVal>
          <c:smooth val="0"/>
        </c:ser>
        <c:ser>
          <c:idx val="2"/>
          <c:order val="2"/>
          <c:tx>
            <c:v>№3 (Р=2,5 МПа, L=0 мм)</c:v>
          </c:tx>
          <c:spPr>
            <a:ln w="28575">
              <a:noFill/>
            </a:ln>
          </c:spPr>
          <c:marker>
            <c:symbol val="triangle"/>
            <c:size val="5"/>
          </c:marker>
          <c:xVal>
            <c:numRef>
              <c:f>Лист2!$F$13:$F$45</c:f>
              <c:numCache>
                <c:formatCode>General</c:formatCode>
                <c:ptCount val="33"/>
                <c:pt idx="0">
                  <c:v>15.675000000000002</c:v>
                </c:pt>
                <c:pt idx="1">
                  <c:v>18.734240457173417</c:v>
                </c:pt>
                <c:pt idx="2">
                  <c:v>21.478190457195524</c:v>
                </c:pt>
                <c:pt idx="3">
                  <c:v>23.929716255353387</c:v>
                </c:pt>
                <c:pt idx="4">
                  <c:v>26.284939915499667</c:v>
                </c:pt>
                <c:pt idx="5">
                  <c:v>28.362690386853789</c:v>
                </c:pt>
                <c:pt idx="6">
                  <c:v>30.329187707124326</c:v>
                </c:pt>
                <c:pt idx="7">
                  <c:v>32.033162851674753</c:v>
                </c:pt>
                <c:pt idx="8">
                  <c:v>33.610933832069222</c:v>
                </c:pt>
                <c:pt idx="9">
                  <c:v>34.941133649815761</c:v>
                </c:pt>
                <c:pt idx="10">
                  <c:v>36.130178290334328</c:v>
                </c:pt>
                <c:pt idx="11">
                  <c:v>37.086602781277094</c:v>
                </c:pt>
                <c:pt idx="12">
                  <c:v>37.886921081919745</c:v>
                </c:pt>
                <c:pt idx="13">
                  <c:v>38.469570246059028</c:v>
                </c:pt>
                <c:pt idx="14">
                  <c:v>38.881162206825522</c:v>
                </c:pt>
                <c:pt idx="15">
                  <c:v>39.09457995510644</c:v>
                </c:pt>
                <c:pt idx="16">
                  <c:v>39.112901665051595</c:v>
                </c:pt>
                <c:pt idx="17">
                  <c:v>38.93759307345649</c:v>
                </c:pt>
                <c:pt idx="18">
                  <c:v>38.582139456597986</c:v>
                </c:pt>
                <c:pt idx="19">
                  <c:v>38.018104525127086</c:v>
                </c:pt>
                <c:pt idx="20">
                  <c:v>37.288875581464701</c:v>
                </c:pt>
                <c:pt idx="21">
                  <c:v>36.336114310117992</c:v>
                </c:pt>
                <c:pt idx="22">
                  <c:v>35.233110039651919</c:v>
                </c:pt>
                <c:pt idx="23">
                  <c:v>33.891622428429066</c:v>
                </c:pt>
                <c:pt idx="24">
                  <c:v>32.414842831159156</c:v>
                </c:pt>
                <c:pt idx="25">
                  <c:v>30.684628880060306</c:v>
                </c:pt>
                <c:pt idx="26">
                  <c:v>28.834073955986714</c:v>
                </c:pt>
                <c:pt idx="27">
                  <c:v>26.715133665012154</c:v>
                </c:pt>
                <c:pt idx="28">
                  <c:v>24.490803414134696</c:v>
                </c:pt>
                <c:pt idx="29">
                  <c:v>21.983136783284223</c:v>
                </c:pt>
                <c:pt idx="30">
                  <c:v>19.385031205603024</c:v>
                </c:pt>
                <c:pt idx="31">
                  <c:v>16.488638234876355</c:v>
                </c:pt>
                <c:pt idx="32">
                  <c:v>15.675000000000002</c:v>
                </c:pt>
              </c:numCache>
            </c:numRef>
          </c:xVal>
          <c:yVal>
            <c:numRef>
              <c:f>Лист2!$R$13:$R$45</c:f>
              <c:numCache>
                <c:formatCode>General</c:formatCode>
                <c:ptCount val="33"/>
                <c:pt idx="0">
                  <c:v>10.9619</c:v>
                </c:pt>
                <c:pt idx="1">
                  <c:v>10.969090000000021</c:v>
                </c:pt>
                <c:pt idx="2">
                  <c:v>10.973510000000006</c:v>
                </c:pt>
                <c:pt idx="3">
                  <c:v>10.975130000000025</c:v>
                </c:pt>
                <c:pt idx="4">
                  <c:v>10.975670000000004</c:v>
                </c:pt>
                <c:pt idx="5">
                  <c:v>10.977350000000001</c:v>
                </c:pt>
                <c:pt idx="6">
                  <c:v>10.97851</c:v>
                </c:pt>
                <c:pt idx="7">
                  <c:v>10.97805</c:v>
                </c:pt>
                <c:pt idx="8">
                  <c:v>10.97715</c:v>
                </c:pt>
                <c:pt idx="9">
                  <c:v>10.976490000000025</c:v>
                </c:pt>
                <c:pt idx="10">
                  <c:v>10.97587</c:v>
                </c:pt>
                <c:pt idx="11">
                  <c:v>10.975580000000031</c:v>
                </c:pt>
                <c:pt idx="12">
                  <c:v>10.976080000000021</c:v>
                </c:pt>
                <c:pt idx="13">
                  <c:v>10.978020000000001</c:v>
                </c:pt>
                <c:pt idx="14">
                  <c:v>10.97869</c:v>
                </c:pt>
                <c:pt idx="15">
                  <c:v>10.975450000000027</c:v>
                </c:pt>
                <c:pt idx="16">
                  <c:v>10.97166</c:v>
                </c:pt>
                <c:pt idx="17">
                  <c:v>10.970830000000021</c:v>
                </c:pt>
                <c:pt idx="18">
                  <c:v>10.97162</c:v>
                </c:pt>
                <c:pt idx="19">
                  <c:v>10.97462</c:v>
                </c:pt>
                <c:pt idx="20">
                  <c:v>10.976930000000021</c:v>
                </c:pt>
                <c:pt idx="21">
                  <c:v>10.974600000000002</c:v>
                </c:pt>
                <c:pt idx="22">
                  <c:v>10.971120000000001</c:v>
                </c:pt>
                <c:pt idx="23">
                  <c:v>10.9711</c:v>
                </c:pt>
                <c:pt idx="24">
                  <c:v>10.97221</c:v>
                </c:pt>
                <c:pt idx="25">
                  <c:v>10.975160000000002</c:v>
                </c:pt>
                <c:pt idx="26">
                  <c:v>10.977540000000023</c:v>
                </c:pt>
                <c:pt idx="27">
                  <c:v>10.974530000000021</c:v>
                </c:pt>
                <c:pt idx="28">
                  <c:v>10.971410000000002</c:v>
                </c:pt>
                <c:pt idx="29">
                  <c:v>10.972570000000006</c:v>
                </c:pt>
                <c:pt idx="30">
                  <c:v>10.97606</c:v>
                </c:pt>
                <c:pt idx="31">
                  <c:v>10.976880000000021</c:v>
                </c:pt>
                <c:pt idx="32">
                  <c:v>10.976880000000021</c:v>
                </c:pt>
              </c:numCache>
            </c:numRef>
          </c:yVal>
          <c:smooth val="0"/>
        </c:ser>
        <c:ser>
          <c:idx val="3"/>
          <c:order val="3"/>
          <c:tx>
            <c:v>№4 (Р=5 МПа, L=0 мм)</c:v>
          </c:tx>
          <c:spPr>
            <a:ln w="28575">
              <a:noFill/>
            </a:ln>
          </c:spPr>
          <c:marker>
            <c:symbol val="x"/>
            <c:size val="5"/>
          </c:marker>
          <c:xVal>
            <c:numRef>
              <c:f>Лист2!$G$13:$G$45</c:f>
              <c:numCache>
                <c:formatCode>General</c:formatCode>
                <c:ptCount val="33"/>
                <c:pt idx="0">
                  <c:v>31.349999999999987</c:v>
                </c:pt>
                <c:pt idx="1">
                  <c:v>34.40924045717329</c:v>
                </c:pt>
                <c:pt idx="2">
                  <c:v>37.153190457195436</c:v>
                </c:pt>
                <c:pt idx="3">
                  <c:v>39.604716255353445</c:v>
                </c:pt>
                <c:pt idx="4">
                  <c:v>41.959939915499646</c:v>
                </c:pt>
                <c:pt idx="5">
                  <c:v>44.037690386853832</c:v>
                </c:pt>
                <c:pt idx="6">
                  <c:v>46.004187707124345</c:v>
                </c:pt>
                <c:pt idx="7">
                  <c:v>47.708162851674828</c:v>
                </c:pt>
                <c:pt idx="8">
                  <c:v>49.285933832069276</c:v>
                </c:pt>
                <c:pt idx="9">
                  <c:v>50.616133649815843</c:v>
                </c:pt>
                <c:pt idx="10">
                  <c:v>51.805178290334261</c:v>
                </c:pt>
                <c:pt idx="11">
                  <c:v>52.761602781277098</c:v>
                </c:pt>
                <c:pt idx="12">
                  <c:v>53.561921081919778</c:v>
                </c:pt>
                <c:pt idx="13">
                  <c:v>54.144570246059004</c:v>
                </c:pt>
                <c:pt idx="14">
                  <c:v>54.556162206825519</c:v>
                </c:pt>
                <c:pt idx="15">
                  <c:v>54.769579955106437</c:v>
                </c:pt>
                <c:pt idx="16">
                  <c:v>54.787901665051521</c:v>
                </c:pt>
                <c:pt idx="17">
                  <c:v>54.612593073456594</c:v>
                </c:pt>
                <c:pt idx="18">
                  <c:v>54.257139456597976</c:v>
                </c:pt>
                <c:pt idx="19">
                  <c:v>53.693104525127083</c:v>
                </c:pt>
                <c:pt idx="20">
                  <c:v>52.963875581464599</c:v>
                </c:pt>
                <c:pt idx="21">
                  <c:v>52.011114310117911</c:v>
                </c:pt>
                <c:pt idx="22">
                  <c:v>50.908110039651888</c:v>
                </c:pt>
                <c:pt idx="23">
                  <c:v>49.566622428429113</c:v>
                </c:pt>
                <c:pt idx="24">
                  <c:v>48.089842831159153</c:v>
                </c:pt>
                <c:pt idx="25">
                  <c:v>46.359628880060264</c:v>
                </c:pt>
                <c:pt idx="26">
                  <c:v>44.509073955986644</c:v>
                </c:pt>
                <c:pt idx="27">
                  <c:v>42.390133665012144</c:v>
                </c:pt>
                <c:pt idx="28">
                  <c:v>40.165803414134693</c:v>
                </c:pt>
                <c:pt idx="29">
                  <c:v>37.658136783284277</c:v>
                </c:pt>
                <c:pt idx="30">
                  <c:v>35.060031205603075</c:v>
                </c:pt>
                <c:pt idx="31">
                  <c:v>32.163638234876522</c:v>
                </c:pt>
                <c:pt idx="32">
                  <c:v>31.349999999999987</c:v>
                </c:pt>
              </c:numCache>
            </c:numRef>
          </c:xVal>
          <c:yVal>
            <c:numRef>
              <c:f>Лист2!$S$13:$S$45</c:f>
              <c:numCache>
                <c:formatCode>General</c:formatCode>
                <c:ptCount val="33"/>
                <c:pt idx="0">
                  <c:v>10.96391</c:v>
                </c:pt>
                <c:pt idx="1">
                  <c:v>10.97124</c:v>
                </c:pt>
                <c:pt idx="2">
                  <c:v>10.976050000000004</c:v>
                </c:pt>
                <c:pt idx="3">
                  <c:v>10.97711</c:v>
                </c:pt>
                <c:pt idx="4">
                  <c:v>10.97711</c:v>
                </c:pt>
                <c:pt idx="5">
                  <c:v>10.97899</c:v>
                </c:pt>
                <c:pt idx="6">
                  <c:v>10.980560000000002</c:v>
                </c:pt>
                <c:pt idx="7">
                  <c:v>10.980460000000004</c:v>
                </c:pt>
                <c:pt idx="8">
                  <c:v>10.979680000000025</c:v>
                </c:pt>
                <c:pt idx="9">
                  <c:v>10.979450000000025</c:v>
                </c:pt>
                <c:pt idx="10">
                  <c:v>10.979330000000004</c:v>
                </c:pt>
                <c:pt idx="11">
                  <c:v>10.978680000000002</c:v>
                </c:pt>
                <c:pt idx="12">
                  <c:v>10.97838</c:v>
                </c:pt>
                <c:pt idx="13">
                  <c:v>10.98015</c:v>
                </c:pt>
                <c:pt idx="14">
                  <c:v>10.98129</c:v>
                </c:pt>
                <c:pt idx="15">
                  <c:v>10.97784</c:v>
                </c:pt>
                <c:pt idx="16">
                  <c:v>10.973700000000004</c:v>
                </c:pt>
                <c:pt idx="17">
                  <c:v>10.973630000000025</c:v>
                </c:pt>
                <c:pt idx="18">
                  <c:v>10.974080000000002</c:v>
                </c:pt>
                <c:pt idx="19">
                  <c:v>10.976980000000006</c:v>
                </c:pt>
                <c:pt idx="20">
                  <c:v>10.97939</c:v>
                </c:pt>
                <c:pt idx="21">
                  <c:v>10.977220000000001</c:v>
                </c:pt>
                <c:pt idx="22">
                  <c:v>10.974080000000002</c:v>
                </c:pt>
                <c:pt idx="23">
                  <c:v>10.973270000000001</c:v>
                </c:pt>
                <c:pt idx="24">
                  <c:v>10.975100000000023</c:v>
                </c:pt>
                <c:pt idx="25">
                  <c:v>10.97805</c:v>
                </c:pt>
                <c:pt idx="26">
                  <c:v>10.980510000000002</c:v>
                </c:pt>
                <c:pt idx="27">
                  <c:v>10.97791</c:v>
                </c:pt>
                <c:pt idx="28">
                  <c:v>10.97425</c:v>
                </c:pt>
                <c:pt idx="29">
                  <c:v>10.97587</c:v>
                </c:pt>
                <c:pt idx="30">
                  <c:v>10.979010000000002</c:v>
                </c:pt>
                <c:pt idx="31">
                  <c:v>10.979550000000021</c:v>
                </c:pt>
                <c:pt idx="32">
                  <c:v>10.979550000000021</c:v>
                </c:pt>
              </c:numCache>
            </c:numRef>
          </c:yVal>
          <c:smooth val="0"/>
        </c:ser>
        <c:ser>
          <c:idx val="4"/>
          <c:order val="4"/>
          <c:tx>
            <c:v>№5 (Р=5 МПа, L=35 мм)</c:v>
          </c:tx>
          <c:spPr>
            <a:ln w="28575">
              <a:noFill/>
            </a:ln>
          </c:spPr>
          <c:marker>
            <c:symbol val="star"/>
            <c:size val="5"/>
          </c:marker>
          <c:xVal>
            <c:numRef>
              <c:f>Лист2!$H$13:$H$45</c:f>
              <c:numCache>
                <c:formatCode>General</c:formatCode>
                <c:ptCount val="33"/>
                <c:pt idx="0">
                  <c:v>31.349999999999987</c:v>
                </c:pt>
                <c:pt idx="1">
                  <c:v>29.995714870682509</c:v>
                </c:pt>
                <c:pt idx="2">
                  <c:v>28.489603194824866</c:v>
                </c:pt>
                <c:pt idx="3">
                  <c:v>26.854531227713707</c:v>
                </c:pt>
                <c:pt idx="4">
                  <c:v>24.959693211980102</c:v>
                </c:pt>
                <c:pt idx="5">
                  <c:v>22.950845918065184</c:v>
                </c:pt>
                <c:pt idx="6">
                  <c:v>20.667281562455525</c:v>
                </c:pt>
                <c:pt idx="7">
                  <c:v>18.284658941736716</c:v>
                </c:pt>
                <c:pt idx="8">
                  <c:v>15.612368246251343</c:v>
                </c:pt>
                <c:pt idx="9">
                  <c:v>12.855970298728858</c:v>
                </c:pt>
                <c:pt idx="10">
                  <c:v>9.7949532633675389</c:v>
                </c:pt>
                <c:pt idx="11">
                  <c:v>6.6647799890412642</c:v>
                </c:pt>
                <c:pt idx="12">
                  <c:v>3.2150366138037021</c:v>
                </c:pt>
                <c:pt idx="13">
                  <c:v>-0.28891198732634865</c:v>
                </c:pt>
                <c:pt idx="14">
                  <c:v>-4.1273817024394317</c:v>
                </c:pt>
                <c:pt idx="15">
                  <c:v>-8.1640256300382887</c:v>
                </c:pt>
                <c:pt idx="16">
                  <c:v>-8.9630229851501699</c:v>
                </c:pt>
                <c:pt idx="17">
                  <c:v>-4.8882686320728821</c:v>
                </c:pt>
                <c:pt idx="18">
                  <c:v>-1.1571232636699298</c:v>
                </c:pt>
                <c:pt idx="19">
                  <c:v>2.5289047495310304</c:v>
                </c:pt>
                <c:pt idx="20">
                  <c:v>5.8862747911301971</c:v>
                </c:pt>
                <c:pt idx="21">
                  <c:v>9.1835764644552498</c:v>
                </c:pt>
                <c:pt idx="22">
                  <c:v>12.167171179250648</c:v>
                </c:pt>
                <c:pt idx="23">
                  <c:v>15.075746512699846</c:v>
                </c:pt>
                <c:pt idx="24">
                  <c:v>17.685565900691447</c:v>
                </c:pt>
                <c:pt idx="25">
                  <c:v>20.205414894264912</c:v>
                </c:pt>
                <c:pt idx="26">
                  <c:v>22.441458955452831</c:v>
                </c:pt>
                <c:pt idx="27">
                  <c:v>24.572581609150156</c:v>
                </c:pt>
                <c:pt idx="28">
                  <c:v>26.434850343534254</c:v>
                </c:pt>
                <c:pt idx="29">
                  <c:v>28.177246657355685</c:v>
                </c:pt>
                <c:pt idx="30">
                  <c:v>29.66574006493595</c:v>
                </c:pt>
                <c:pt idx="31">
                  <c:v>31.019410038881706</c:v>
                </c:pt>
                <c:pt idx="32">
                  <c:v>31.349999999999987</c:v>
                </c:pt>
              </c:numCache>
            </c:numRef>
          </c:xVal>
          <c:yVal>
            <c:numRef>
              <c:f>Лист2!$T$13:$T$45</c:f>
              <c:numCache>
                <c:formatCode>General</c:formatCode>
                <c:ptCount val="33"/>
                <c:pt idx="0">
                  <c:v>10.96162</c:v>
                </c:pt>
                <c:pt idx="1">
                  <c:v>10.96824</c:v>
                </c:pt>
                <c:pt idx="2">
                  <c:v>10.973090000000004</c:v>
                </c:pt>
                <c:pt idx="3">
                  <c:v>10.973240000000002</c:v>
                </c:pt>
                <c:pt idx="4">
                  <c:v>10.97207</c:v>
                </c:pt>
                <c:pt idx="5">
                  <c:v>10.973180000000006</c:v>
                </c:pt>
                <c:pt idx="6">
                  <c:v>10.97387</c:v>
                </c:pt>
                <c:pt idx="7">
                  <c:v>10.97231</c:v>
                </c:pt>
                <c:pt idx="8">
                  <c:v>10.969930000000023</c:v>
                </c:pt>
                <c:pt idx="9">
                  <c:v>10.968170000000001</c:v>
                </c:pt>
                <c:pt idx="10">
                  <c:v>10.96682</c:v>
                </c:pt>
                <c:pt idx="11">
                  <c:v>10.966520000000004</c:v>
                </c:pt>
                <c:pt idx="12">
                  <c:v>10.966760000000004</c:v>
                </c:pt>
                <c:pt idx="13">
                  <c:v>10.968440000000006</c:v>
                </c:pt>
                <c:pt idx="14">
                  <c:v>10.969410000000025</c:v>
                </c:pt>
                <c:pt idx="15">
                  <c:v>10.96527</c:v>
                </c:pt>
                <c:pt idx="16">
                  <c:v>10.959990000000023</c:v>
                </c:pt>
                <c:pt idx="17">
                  <c:v>10.95804</c:v>
                </c:pt>
                <c:pt idx="18">
                  <c:v>10.95814</c:v>
                </c:pt>
                <c:pt idx="19">
                  <c:v>10.961650000000002</c:v>
                </c:pt>
                <c:pt idx="20">
                  <c:v>10.964980000000002</c:v>
                </c:pt>
                <c:pt idx="21">
                  <c:v>10.963940000000004</c:v>
                </c:pt>
                <c:pt idx="22">
                  <c:v>10.962210000000002</c:v>
                </c:pt>
                <c:pt idx="23">
                  <c:v>10.962470000000021</c:v>
                </c:pt>
                <c:pt idx="24">
                  <c:v>10.964540000000021</c:v>
                </c:pt>
                <c:pt idx="25">
                  <c:v>10.96837</c:v>
                </c:pt>
                <c:pt idx="26">
                  <c:v>10.97138</c:v>
                </c:pt>
                <c:pt idx="27">
                  <c:v>10.969830000000025</c:v>
                </c:pt>
                <c:pt idx="28">
                  <c:v>10.967280000000002</c:v>
                </c:pt>
                <c:pt idx="29">
                  <c:v>10.968870000000001</c:v>
                </c:pt>
                <c:pt idx="30">
                  <c:v>10.972560000000021</c:v>
                </c:pt>
                <c:pt idx="31">
                  <c:v>10.97429</c:v>
                </c:pt>
                <c:pt idx="32">
                  <c:v>10.97429</c:v>
                </c:pt>
              </c:numCache>
            </c:numRef>
          </c:yVal>
          <c:smooth val="0"/>
        </c:ser>
        <c:ser>
          <c:idx val="5"/>
          <c:order val="5"/>
          <c:tx>
            <c:v>№6 (Р=5 МПа, L=70 мм)</c:v>
          </c:tx>
          <c:spPr>
            <a:ln w="28575">
              <a:noFill/>
            </a:ln>
          </c:spPr>
          <c:marker>
            <c:symbol val="circle"/>
            <c:size val="5"/>
          </c:marker>
          <c:xVal>
            <c:numRef>
              <c:f>Лист2!$I$13:$I$45</c:f>
              <c:numCache>
                <c:formatCode>General</c:formatCode>
                <c:ptCount val="33"/>
                <c:pt idx="0">
                  <c:v>31.35</c:v>
                </c:pt>
                <c:pt idx="1">
                  <c:v>25.582188625395826</c:v>
                </c:pt>
                <c:pt idx="2">
                  <c:v>19.826014639262329</c:v>
                </c:pt>
                <c:pt idx="3">
                  <c:v>14.10434429688582</c:v>
                </c:pt>
                <c:pt idx="4">
                  <c:v>7.9594439708764497</c:v>
                </c:pt>
                <c:pt idx="5">
                  <c:v>1.8639983016961352</c:v>
                </c:pt>
                <c:pt idx="6">
                  <c:v>-4.6696283641898564</c:v>
                </c:pt>
                <c:pt idx="7">
                  <c:v>-11.138849360173948</c:v>
                </c:pt>
                <c:pt idx="8">
                  <c:v>-18.061202365935085</c:v>
                </c:pt>
                <c:pt idx="9">
                  <c:v>-24.904198688722989</c:v>
                </c:pt>
                <c:pt idx="10">
                  <c:v>-32.215278034360082</c:v>
                </c:pt>
                <c:pt idx="11">
                  <c:v>-39.432049683951703</c:v>
                </c:pt>
                <c:pt idx="12">
                  <c:v>-47.131855369465541</c:v>
                </c:pt>
                <c:pt idx="13">
                  <c:v>-54.722402345861084</c:v>
                </c:pt>
                <c:pt idx="14">
                  <c:v>-62.810934371249758</c:v>
                </c:pt>
                <c:pt idx="15">
                  <c:v>-71.097640609124497</c:v>
                </c:pt>
                <c:pt idx="16">
                  <c:v>-72.713957639289674</c:v>
                </c:pt>
                <c:pt idx="17">
                  <c:v>-64.389140975936073</c:v>
                </c:pt>
                <c:pt idx="18">
                  <c:v>-56.571397232267799</c:v>
                </c:pt>
                <c:pt idx="19">
                  <c:v>-48.635306908791122</c:v>
                </c:pt>
                <c:pt idx="20">
                  <c:v>-41.191338491926516</c:v>
                </c:pt>
                <c:pt idx="21">
                  <c:v>-33.64397450832567</c:v>
                </c:pt>
                <c:pt idx="22">
                  <c:v>-26.573781418264907</c:v>
                </c:pt>
                <c:pt idx="23">
                  <c:v>-19.415143774539843</c:v>
                </c:pt>
                <c:pt idx="24">
                  <c:v>-12.718726011282939</c:v>
                </c:pt>
                <c:pt idx="25">
                  <c:v>-5.9488147074331508</c:v>
                </c:pt>
                <c:pt idx="26">
                  <c:v>0.37382772902000855</c:v>
                </c:pt>
                <c:pt idx="27">
                  <c:v>6.7550126929931924</c:v>
                </c:pt>
                <c:pt idx="28">
                  <c:v>12.703879802642625</c:v>
                </c:pt>
                <c:pt idx="29">
                  <c:v>18.696338426739864</c:v>
                </c:pt>
                <c:pt idx="30">
                  <c:v>24.271430209585489</c:v>
                </c:pt>
                <c:pt idx="31">
                  <c:v>29.875162493807515</c:v>
                </c:pt>
                <c:pt idx="32">
                  <c:v>31.35</c:v>
                </c:pt>
              </c:numCache>
            </c:numRef>
          </c:xVal>
          <c:yVal>
            <c:numRef>
              <c:f>Лист2!$U$13:$U$45</c:f>
              <c:numCache>
                <c:formatCode>General</c:formatCode>
                <c:ptCount val="33"/>
                <c:pt idx="0">
                  <c:v>10.958960000000001</c:v>
                </c:pt>
                <c:pt idx="1">
                  <c:v>10.966660000000006</c:v>
                </c:pt>
                <c:pt idx="2">
                  <c:v>10.97024</c:v>
                </c:pt>
                <c:pt idx="3">
                  <c:v>10.970080000000006</c:v>
                </c:pt>
                <c:pt idx="4">
                  <c:v>10.96834</c:v>
                </c:pt>
                <c:pt idx="5">
                  <c:v>10.968450000000002</c:v>
                </c:pt>
                <c:pt idx="6">
                  <c:v>10.968110000000001</c:v>
                </c:pt>
                <c:pt idx="7">
                  <c:v>10.965980000000025</c:v>
                </c:pt>
                <c:pt idx="8">
                  <c:v>10.9633</c:v>
                </c:pt>
                <c:pt idx="9">
                  <c:v>10.9618</c:v>
                </c:pt>
                <c:pt idx="10">
                  <c:v>10.96081</c:v>
                </c:pt>
                <c:pt idx="11">
                  <c:v>10.960430000000031</c:v>
                </c:pt>
                <c:pt idx="12">
                  <c:v>10.960520000000002</c:v>
                </c:pt>
                <c:pt idx="13">
                  <c:v>10.961820000000001</c:v>
                </c:pt>
                <c:pt idx="14">
                  <c:v>10.96227</c:v>
                </c:pt>
                <c:pt idx="15">
                  <c:v>10.957030000000021</c:v>
                </c:pt>
                <c:pt idx="16">
                  <c:v>10.95072</c:v>
                </c:pt>
                <c:pt idx="17">
                  <c:v>10.949490000000004</c:v>
                </c:pt>
                <c:pt idx="18">
                  <c:v>10.9496</c:v>
                </c:pt>
                <c:pt idx="19">
                  <c:v>10.95331</c:v>
                </c:pt>
                <c:pt idx="20">
                  <c:v>10.956750000000021</c:v>
                </c:pt>
                <c:pt idx="21">
                  <c:v>10.956500000000025</c:v>
                </c:pt>
                <c:pt idx="22">
                  <c:v>10.955400000000035</c:v>
                </c:pt>
                <c:pt idx="23">
                  <c:v>10.956140000000021</c:v>
                </c:pt>
                <c:pt idx="24">
                  <c:v>10.959100000000022</c:v>
                </c:pt>
                <c:pt idx="25">
                  <c:v>10.963640000000023</c:v>
                </c:pt>
                <c:pt idx="26">
                  <c:v>10.966530000000031</c:v>
                </c:pt>
                <c:pt idx="27">
                  <c:v>10.965500000000029</c:v>
                </c:pt>
                <c:pt idx="28">
                  <c:v>10.96433</c:v>
                </c:pt>
                <c:pt idx="29">
                  <c:v>10.966180000000021</c:v>
                </c:pt>
                <c:pt idx="30">
                  <c:v>10.970360000000001</c:v>
                </c:pt>
                <c:pt idx="31">
                  <c:v>10.971970000000001</c:v>
                </c:pt>
                <c:pt idx="32">
                  <c:v>10.971970000000001</c:v>
                </c:pt>
              </c:numCache>
            </c:numRef>
          </c:yVal>
          <c:smooth val="0"/>
        </c:ser>
        <c:ser>
          <c:idx val="6"/>
          <c:order val="6"/>
          <c:tx>
            <c:v>№7 (Р=0 МПа, L=35 мм)</c:v>
          </c:tx>
          <c:spPr>
            <a:ln w="28575">
              <a:noFill/>
            </a:ln>
          </c:spPr>
          <c:marker>
            <c:symbol val="plus"/>
            <c:size val="5"/>
          </c:marker>
          <c:xVal>
            <c:numRef>
              <c:f>Лист2!$J$13:$J$45</c:f>
              <c:numCache>
                <c:formatCode>General</c:formatCode>
                <c:ptCount val="33"/>
                <c:pt idx="0">
                  <c:v>0</c:v>
                </c:pt>
                <c:pt idx="1">
                  <c:v>-1.3542851293174285</c:v>
                </c:pt>
                <c:pt idx="2">
                  <c:v>-2.8603968051750752</c:v>
                </c:pt>
                <c:pt idx="3">
                  <c:v>-4.4954687722862863</c:v>
                </c:pt>
                <c:pt idx="4">
                  <c:v>-6.3903067880198394</c:v>
                </c:pt>
                <c:pt idx="5">
                  <c:v>-8.3991540819348103</c:v>
                </c:pt>
                <c:pt idx="6">
                  <c:v>-10.682718437544523</c:v>
                </c:pt>
                <c:pt idx="7">
                  <c:v>-13.065341058263309</c:v>
                </c:pt>
                <c:pt idx="8">
                  <c:v>-15.737631753748651</c:v>
                </c:pt>
                <c:pt idx="9">
                  <c:v>-18.494029701271117</c:v>
                </c:pt>
                <c:pt idx="10">
                  <c:v>-21.555046736632427</c:v>
                </c:pt>
                <c:pt idx="11">
                  <c:v>-24.685220010958727</c:v>
                </c:pt>
                <c:pt idx="12">
                  <c:v>-28.13496338619634</c:v>
                </c:pt>
                <c:pt idx="13">
                  <c:v>-31.638911987326342</c:v>
                </c:pt>
                <c:pt idx="14">
                  <c:v>-35.477381702439395</c:v>
                </c:pt>
                <c:pt idx="15">
                  <c:v>-39.514025630038276</c:v>
                </c:pt>
                <c:pt idx="16">
                  <c:v>-40.313022985150177</c:v>
                </c:pt>
                <c:pt idx="17">
                  <c:v>-36.238268632072966</c:v>
                </c:pt>
                <c:pt idx="18">
                  <c:v>-32.507123263669925</c:v>
                </c:pt>
                <c:pt idx="19">
                  <c:v>-28.821095250468971</c:v>
                </c:pt>
                <c:pt idx="20">
                  <c:v>-25.463725208869739</c:v>
                </c:pt>
                <c:pt idx="21">
                  <c:v>-22.166423535544681</c:v>
                </c:pt>
                <c:pt idx="22">
                  <c:v>-19.182828820749329</c:v>
                </c:pt>
                <c:pt idx="23">
                  <c:v>-16.274253487300193</c:v>
                </c:pt>
                <c:pt idx="24">
                  <c:v>-13.664434099308579</c:v>
                </c:pt>
                <c:pt idx="25">
                  <c:v>-11.144585105735018</c:v>
                </c:pt>
                <c:pt idx="26">
                  <c:v>-8.908541044547194</c:v>
                </c:pt>
                <c:pt idx="27">
                  <c:v>-6.7774183908498404</c:v>
                </c:pt>
                <c:pt idx="28">
                  <c:v>-4.9151496564657355</c:v>
                </c:pt>
                <c:pt idx="29">
                  <c:v>-3.1727533426443082</c:v>
                </c:pt>
                <c:pt idx="30">
                  <c:v>-1.6842599350639809</c:v>
                </c:pt>
                <c:pt idx="31">
                  <c:v>-0.33058996111828909</c:v>
                </c:pt>
                <c:pt idx="32">
                  <c:v>0</c:v>
                </c:pt>
              </c:numCache>
            </c:numRef>
          </c:xVal>
          <c:yVal>
            <c:numRef>
              <c:f>Лист2!$V$13:$V$45</c:f>
              <c:numCache>
                <c:formatCode>General</c:formatCode>
                <c:ptCount val="33"/>
                <c:pt idx="0">
                  <c:v>10.956110000000002</c:v>
                </c:pt>
                <c:pt idx="1">
                  <c:v>10.963980000000006</c:v>
                </c:pt>
                <c:pt idx="2">
                  <c:v>10.9678</c:v>
                </c:pt>
                <c:pt idx="3">
                  <c:v>10.96808</c:v>
                </c:pt>
                <c:pt idx="4">
                  <c:v>10.967430000000025</c:v>
                </c:pt>
                <c:pt idx="5">
                  <c:v>10.968400000000004</c:v>
                </c:pt>
                <c:pt idx="6">
                  <c:v>10.969030000000025</c:v>
                </c:pt>
                <c:pt idx="7">
                  <c:v>10.967970000000001</c:v>
                </c:pt>
                <c:pt idx="8">
                  <c:v>10.966280000000006</c:v>
                </c:pt>
                <c:pt idx="9">
                  <c:v>10.96527</c:v>
                </c:pt>
                <c:pt idx="10">
                  <c:v>10.964460000000004</c:v>
                </c:pt>
                <c:pt idx="11">
                  <c:v>10.963850000000004</c:v>
                </c:pt>
                <c:pt idx="12">
                  <c:v>10.963680000000025</c:v>
                </c:pt>
                <c:pt idx="13">
                  <c:v>10.965230000000025</c:v>
                </c:pt>
                <c:pt idx="14">
                  <c:v>10.96631</c:v>
                </c:pt>
                <c:pt idx="15">
                  <c:v>10.96191</c:v>
                </c:pt>
                <c:pt idx="16">
                  <c:v>10.956670000000004</c:v>
                </c:pt>
                <c:pt idx="17">
                  <c:v>10.955750000000025</c:v>
                </c:pt>
                <c:pt idx="18">
                  <c:v>10.955840000000025</c:v>
                </c:pt>
                <c:pt idx="19">
                  <c:v>10.958880000000002</c:v>
                </c:pt>
                <c:pt idx="20">
                  <c:v>10.96162</c:v>
                </c:pt>
                <c:pt idx="21">
                  <c:v>10.960370000000001</c:v>
                </c:pt>
                <c:pt idx="22">
                  <c:v>10.958430000000025</c:v>
                </c:pt>
                <c:pt idx="23">
                  <c:v>10.958960000000001</c:v>
                </c:pt>
                <c:pt idx="24">
                  <c:v>10.96039</c:v>
                </c:pt>
                <c:pt idx="25">
                  <c:v>10.964120000000001</c:v>
                </c:pt>
                <c:pt idx="26">
                  <c:v>10.967230000000002</c:v>
                </c:pt>
                <c:pt idx="27">
                  <c:v>10.965200000000006</c:v>
                </c:pt>
                <c:pt idx="28">
                  <c:v>10.962720000000004</c:v>
                </c:pt>
                <c:pt idx="29">
                  <c:v>10.964410000000004</c:v>
                </c:pt>
                <c:pt idx="30">
                  <c:v>10.96785</c:v>
                </c:pt>
                <c:pt idx="31">
                  <c:v>10.969450000000025</c:v>
                </c:pt>
                <c:pt idx="32">
                  <c:v>10.969450000000025</c:v>
                </c:pt>
              </c:numCache>
            </c:numRef>
          </c:yVal>
          <c:smooth val="0"/>
        </c:ser>
        <c:ser>
          <c:idx val="7"/>
          <c:order val="7"/>
          <c:tx>
            <c:v>№8 (Р=0 МПа, L=70 мм)</c:v>
          </c:tx>
          <c:spPr>
            <a:ln w="28575">
              <a:noFill/>
            </a:ln>
          </c:spPr>
          <c:marker>
            <c:symbol val="dot"/>
            <c:size val="5"/>
          </c:marker>
          <c:xVal>
            <c:numRef>
              <c:f>Лист2!$K$13:$K$45</c:f>
              <c:numCache>
                <c:formatCode>General</c:formatCode>
                <c:ptCount val="33"/>
                <c:pt idx="0">
                  <c:v>0</c:v>
                </c:pt>
                <c:pt idx="1">
                  <c:v>-5.7678113746041664</c:v>
                </c:pt>
                <c:pt idx="2">
                  <c:v>-11.523985360737623</c:v>
                </c:pt>
                <c:pt idx="3">
                  <c:v>-17.245655703114178</c:v>
                </c:pt>
                <c:pt idx="4">
                  <c:v>-23.390556029123527</c:v>
                </c:pt>
                <c:pt idx="5">
                  <c:v>-29.486001698303806</c:v>
                </c:pt>
                <c:pt idx="6">
                  <c:v>-36.019628364189863</c:v>
                </c:pt>
                <c:pt idx="7">
                  <c:v>-42.488849360173951</c:v>
                </c:pt>
                <c:pt idx="8">
                  <c:v>-49.411202365935125</c:v>
                </c:pt>
                <c:pt idx="9">
                  <c:v>-56.254198688723001</c:v>
                </c:pt>
                <c:pt idx="10">
                  <c:v>-63.565278034360112</c:v>
                </c:pt>
                <c:pt idx="11">
                  <c:v>-70.782049683951698</c:v>
                </c:pt>
                <c:pt idx="12">
                  <c:v>-78.481855369465535</c:v>
                </c:pt>
                <c:pt idx="13">
                  <c:v>-86.072402345860624</c:v>
                </c:pt>
                <c:pt idx="14">
                  <c:v>-94.160934371249809</c:v>
                </c:pt>
                <c:pt idx="15">
                  <c:v>-102.44764060912473</c:v>
                </c:pt>
                <c:pt idx="16">
                  <c:v>-104.06395763928967</c:v>
                </c:pt>
                <c:pt idx="17">
                  <c:v>-95.739140975936067</c:v>
                </c:pt>
                <c:pt idx="18">
                  <c:v>-87.921397232267779</c:v>
                </c:pt>
                <c:pt idx="19">
                  <c:v>-79.985306908790989</c:v>
                </c:pt>
                <c:pt idx="20">
                  <c:v>-72.54133849192651</c:v>
                </c:pt>
                <c:pt idx="21">
                  <c:v>-64.993974508325664</c:v>
                </c:pt>
                <c:pt idx="22">
                  <c:v>-57.923781418264895</c:v>
                </c:pt>
                <c:pt idx="23">
                  <c:v>-50.76514377454005</c:v>
                </c:pt>
                <c:pt idx="24">
                  <c:v>-44.068726011282934</c:v>
                </c:pt>
                <c:pt idx="25">
                  <c:v>-37.298814707433152</c:v>
                </c:pt>
                <c:pt idx="26">
                  <c:v>-30.976172270979884</c:v>
                </c:pt>
                <c:pt idx="27">
                  <c:v>-24.594987307006857</c:v>
                </c:pt>
                <c:pt idx="28">
                  <c:v>-18.646120197357369</c:v>
                </c:pt>
                <c:pt idx="29">
                  <c:v>-12.653661573260132</c:v>
                </c:pt>
                <c:pt idx="30">
                  <c:v>-7.078569790414476</c:v>
                </c:pt>
                <c:pt idx="31">
                  <c:v>-1.4748375061924834</c:v>
                </c:pt>
                <c:pt idx="32">
                  <c:v>0</c:v>
                </c:pt>
              </c:numCache>
            </c:numRef>
          </c:xVal>
          <c:yVal>
            <c:numRef>
              <c:f>Лист2!$W$13:$W$45</c:f>
              <c:numCache>
                <c:formatCode>General</c:formatCode>
                <c:ptCount val="33"/>
                <c:pt idx="0">
                  <c:v>10.955380000000025</c:v>
                </c:pt>
                <c:pt idx="1">
                  <c:v>10.962070000000002</c:v>
                </c:pt>
                <c:pt idx="2">
                  <c:v>10.965290000000021</c:v>
                </c:pt>
                <c:pt idx="3">
                  <c:v>10.965160000000004</c:v>
                </c:pt>
                <c:pt idx="4">
                  <c:v>10.96377</c:v>
                </c:pt>
                <c:pt idx="5">
                  <c:v>10.964090000000002</c:v>
                </c:pt>
                <c:pt idx="6">
                  <c:v>10.964220000000001</c:v>
                </c:pt>
                <c:pt idx="7">
                  <c:v>10.963130000000021</c:v>
                </c:pt>
                <c:pt idx="8">
                  <c:v>10.9618</c:v>
                </c:pt>
                <c:pt idx="9">
                  <c:v>10.96134</c:v>
                </c:pt>
                <c:pt idx="10">
                  <c:v>10.960430000000031</c:v>
                </c:pt>
                <c:pt idx="11">
                  <c:v>10.959910000000002</c:v>
                </c:pt>
                <c:pt idx="12">
                  <c:v>10.959590000000027</c:v>
                </c:pt>
                <c:pt idx="13">
                  <c:v>10.960650000000006</c:v>
                </c:pt>
                <c:pt idx="14">
                  <c:v>10.960570000000002</c:v>
                </c:pt>
                <c:pt idx="15">
                  <c:v>10.954550000000006</c:v>
                </c:pt>
                <c:pt idx="16">
                  <c:v>10.945650000000002</c:v>
                </c:pt>
                <c:pt idx="17">
                  <c:v>10.943860000000001</c:v>
                </c:pt>
                <c:pt idx="18">
                  <c:v>10.944330000000001</c:v>
                </c:pt>
                <c:pt idx="19">
                  <c:v>10.94764</c:v>
                </c:pt>
                <c:pt idx="20">
                  <c:v>10.951270000000001</c:v>
                </c:pt>
                <c:pt idx="21">
                  <c:v>10.950750000000006</c:v>
                </c:pt>
                <c:pt idx="22">
                  <c:v>10.94985</c:v>
                </c:pt>
                <c:pt idx="23">
                  <c:v>10.950880000000021</c:v>
                </c:pt>
                <c:pt idx="24">
                  <c:v>10.953410000000025</c:v>
                </c:pt>
                <c:pt idx="25">
                  <c:v>10.957640000000021</c:v>
                </c:pt>
                <c:pt idx="26">
                  <c:v>10.961170000000001</c:v>
                </c:pt>
                <c:pt idx="27">
                  <c:v>10.959930000000025</c:v>
                </c:pt>
                <c:pt idx="28">
                  <c:v>10.958450000000004</c:v>
                </c:pt>
                <c:pt idx="29">
                  <c:v>10.960650000000006</c:v>
                </c:pt>
                <c:pt idx="30">
                  <c:v>10.964590000000006</c:v>
                </c:pt>
                <c:pt idx="31">
                  <c:v>10.966280000000006</c:v>
                </c:pt>
                <c:pt idx="32">
                  <c:v>10.966280000000006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195840"/>
        <c:axId val="218210304"/>
      </c:scatterChart>
      <c:valAx>
        <c:axId val="21819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sz="14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σ</a:t>
                </a:r>
                <a:r>
                  <a:rPr lang="ru-RU" sz="140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МПа</a:t>
                </a:r>
              </a:p>
            </c:rich>
          </c:tx>
          <c:layout>
            <c:manualLayout>
              <c:xMode val="edge"/>
              <c:yMode val="edge"/>
              <c:x val="0.60660244698622023"/>
              <c:y val="0.889563005131900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218210304"/>
        <c:crosses val="autoZero"/>
        <c:crossBetween val="midCat"/>
      </c:valAx>
      <c:valAx>
        <c:axId val="21821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2181958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424046608188403"/>
          <c:y val="6.7938533710668464E-2"/>
          <c:w val="0.20457190459273089"/>
          <c:h val="0.86412293257866468"/>
        </c:manualLayout>
      </c:layout>
      <c:overlay val="0"/>
      <c:txPr>
        <a:bodyPr/>
        <a:lstStyle/>
        <a:p>
          <a:pPr>
            <a:defRPr sz="1400" baseline="0">
              <a:solidFill>
                <a:schemeClr val="tx2">
                  <a:lumMod val="75000"/>
                </a:schemeClr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0.81649</cdr:x>
      <cdr:y>0</cdr:y>
    </cdr:from>
    <cdr:to>
      <cdr:x>0.98145</cdr:x>
      <cdr:y>0.13332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31076" y="-72008"/>
          <a:ext cx="1764000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Шаги</a:t>
          </a:r>
          <a:r>
            <a:rPr lang="ru-RU" sz="1400" b="1" baseline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baseline="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нагружения</a:t>
          </a:r>
          <a:endParaRPr lang="ru-RU" sz="1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09CBA-79C8-4B89-A07B-69E90DCFC034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B4D9-A4AD-49BC-9210-CECE50BC781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0544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8451-2C22-42FF-9351-BE9DC029696E}" type="datetimeFigureOut">
              <a:rPr lang="ru-RU" smtClean="0"/>
              <a:pPr/>
              <a:t>13.11.2017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2638" y="741363"/>
            <a:ext cx="52324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61004-67DE-4240-99A6-FEEA556D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10957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dirty="0" smtClean="0"/>
              <a:t>АНАЛИЗ СХЕМ ЭЛЕКТРОСНАБЖЕНИЯ ВДОЛЬТРАССОВЫХ ПОТРЕБИТЕЛЕЙ ГАЗОПРОВОДОВ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февраля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ED35-ADE0-4308-83F0-6FB4CB68A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февраля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ED35-ADE0-4308-83F0-6FB4CB68A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февраля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ED35-ADE0-4308-83F0-6FB4CB68A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53"/>
            <a:ext cx="10693400" cy="75597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февраля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ED35-ADE0-4308-83F0-6FB4CB68A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февраля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ED35-ADE0-4308-83F0-6FB4CB68A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февраля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ED35-ADE0-4308-83F0-6FB4CB68A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февраля 2012 г.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ED35-ADE0-4308-83F0-6FB4CB68A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февраля 2012 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ED35-ADE0-4308-83F0-6FB4CB68A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февраля 2012 г.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ED35-ADE0-4308-83F0-6FB4CB68A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февраля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ED35-ADE0-4308-83F0-6FB4CB68A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февраля 2012 г.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8ED35-ADE0-4308-83F0-6FB4CB68A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февраля 2012 г.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ED35-ADE0-4308-83F0-6FB4CB68A1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17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322365" y="6876975"/>
            <a:ext cx="8064896" cy="432048"/>
          </a:xfrm>
          <a:prstGeom prst="rect">
            <a:avLst/>
          </a:prstGeom>
        </p:spPr>
        <p:txBody>
          <a:bodyPr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/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  <a:b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387991" y="3840445"/>
            <a:ext cx="7945255" cy="2039265"/>
          </a:xfrm>
          <a:prstGeom prst="rect">
            <a:avLst/>
          </a:prstGeom>
          <a:noFill/>
        </p:spPr>
        <p:txBody>
          <a:bodyPr lIns="91424" tIns="45712" rIns="91424" bIns="45712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hangingPunct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Результаты экспериментальных исследований в области применения распределенных волоконно-оптических сенсоров для мониторинга напряженного состояния стенок газонефтепроводов, работающих в сложных инженерно-геологических условиях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489812" y="5746248"/>
            <a:ext cx="3913046" cy="1051062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spcBef>
                <a:spcPct val="0"/>
              </a:spcBef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Заместитель генерального директора по науке, д.т.н., профессор </a:t>
            </a:r>
            <a:r>
              <a:rPr lang="ru-RU" sz="13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Агиней</a:t>
            </a: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Р.В.</a:t>
            </a:r>
          </a:p>
          <a:p>
            <a:pPr>
              <a:spcBef>
                <a:spcPct val="0"/>
              </a:spcBef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Аспирант кафедры ПЭМГ УГТУ Исламов Р.Р.</a:t>
            </a:r>
          </a:p>
          <a:p>
            <a:pPr>
              <a:spcBef>
                <a:spcPct val="0"/>
              </a:spcBef>
            </a:pPr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Магистрант НГТУ Годунов А.А.</a:t>
            </a:r>
            <a:endParaRPr lang="ru-RU" sz="13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0188144" y="7035710"/>
            <a:ext cx="505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862085" y="7035711"/>
            <a:ext cx="2495127" cy="402567"/>
          </a:xfrm>
        </p:spPr>
        <p:txBody>
          <a:bodyPr/>
          <a:lstStyle/>
          <a:p>
            <a:pPr algn="ctr"/>
            <a:fld id="{4D28ED35-ADE0-4308-83F0-6FB4CB68A1E6}" type="slidenum">
              <a:rPr lang="ru-RU" sz="11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10</a:t>
            </a:fld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66769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3"/>
          <p:cNvCxnSpPr>
            <a:cxnSpLocks noChangeShapeType="1"/>
          </p:cNvCxnSpPr>
          <p:nvPr/>
        </p:nvCxnSpPr>
        <p:spPr bwMode="auto">
          <a:xfrm rot="16200000" flipH="1">
            <a:off x="4006604" y="4519204"/>
            <a:ext cx="904874" cy="102949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44" name="Номер слайда 16"/>
          <p:cNvSpPr txBox="1">
            <a:spLocks/>
          </p:cNvSpPr>
          <p:nvPr/>
        </p:nvSpPr>
        <p:spPr>
          <a:xfrm>
            <a:off x="0" y="1"/>
            <a:ext cx="1069340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algn="ctr" hangingPunct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Экспериментальные зависимости частоты рассеяния от напряжений в металле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48597430"/>
              </p:ext>
            </p:extLst>
          </p:nvPr>
        </p:nvGraphicFramePr>
        <p:xfrm>
          <a:off x="0" y="519987"/>
          <a:ext cx="106934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51798154"/>
              </p:ext>
            </p:extLst>
          </p:nvPr>
        </p:nvGraphicFramePr>
        <p:xfrm>
          <a:off x="0" y="2680227"/>
          <a:ext cx="106934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18515533"/>
              </p:ext>
            </p:extLst>
          </p:nvPr>
        </p:nvGraphicFramePr>
        <p:xfrm>
          <a:off x="0" y="4840467"/>
          <a:ext cx="10693400" cy="219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2124" y="375971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 №1 (4 часа)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124" y="2536211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 №2 (12 часов)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4132" y="491247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 №3 (8 часов)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548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0188144" y="7035710"/>
            <a:ext cx="505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862085" y="7035711"/>
            <a:ext cx="2495127" cy="402567"/>
          </a:xfrm>
        </p:spPr>
        <p:txBody>
          <a:bodyPr/>
          <a:lstStyle/>
          <a:p>
            <a:pPr algn="ctr"/>
            <a:fld id="{4D28ED35-ADE0-4308-83F0-6FB4CB68A1E6}" type="slidenum">
              <a:rPr lang="ru-RU" sz="11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11</a:t>
            </a:fld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66769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3"/>
          <p:cNvCxnSpPr>
            <a:cxnSpLocks noChangeShapeType="1"/>
          </p:cNvCxnSpPr>
          <p:nvPr/>
        </p:nvCxnSpPr>
        <p:spPr bwMode="auto">
          <a:xfrm rot="16200000" flipH="1">
            <a:off x="4006604" y="4519204"/>
            <a:ext cx="904874" cy="102949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124" y="892111"/>
            <a:ext cx="2322364" cy="2009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172" y="1523179"/>
            <a:ext cx="2520280" cy="1355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58268" y="-9985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Регрессионный анализ зависимости 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f=f(</a:t>
            </a:r>
            <a:r>
              <a:rPr lang="el-G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σ)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904" y="854111"/>
            <a:ext cx="44644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904" y="3014351"/>
            <a:ext cx="44644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0796" y="4958567"/>
            <a:ext cx="44826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119751" y="1215747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f=0,0003σ+10,973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65811" y="1523179"/>
            <a:ext cx="1659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D=1,823&gt; D</a:t>
            </a:r>
            <a:r>
              <a:rPr lang="en-US" sz="14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=1,758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23350" y="1830956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Зависимость не удовлетворительно описывает связь между величинами Δ</a:t>
            </a:r>
            <a:r>
              <a:rPr lang="en-US" sz="1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u="sng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σ</a:t>
            </a:r>
            <a:endParaRPr lang="ru-RU" sz="1400" u="sng" dirty="0">
              <a:solidFill>
                <a:schemeClr val="tx2">
                  <a:lumMod val="75000"/>
                </a:schemeClr>
              </a:solidFill>
              <a:uFill>
                <a:solidFill>
                  <a:srgbClr val="FF00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44293" y="664509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модель 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напряжения от 0 до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400" b="1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|)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20883" y="3646594"/>
            <a:ext cx="1659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D=1,8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D</a:t>
            </a:r>
            <a:r>
              <a:rPr lang="en-US" sz="14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=1,7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78548" y="3954371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Зависимость не удовлетворительно описывает связь между величинами Δ</a:t>
            </a:r>
            <a:r>
              <a:rPr lang="en-US" sz="1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u="sng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σ</a:t>
            </a:r>
            <a:endParaRPr lang="ru-RU" sz="1400" u="sng" dirty="0">
              <a:solidFill>
                <a:schemeClr val="tx2">
                  <a:lumMod val="75000"/>
                </a:schemeClr>
              </a:solidFill>
              <a:uFill>
                <a:solidFill>
                  <a:srgbClr val="FF00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50556" y="2785063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модель 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напряжения от 0 до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МПа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01912" y="3338817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f=0,000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σ+10,97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90006" y="5704778"/>
            <a:ext cx="1659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1,678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 D</a:t>
            </a:r>
            <a:r>
              <a:rPr lang="en-US" sz="14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=1,7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50556" y="5927427"/>
            <a:ext cx="2077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itchFamily="18" charset="0"/>
                <a:cs typeface="Times New Roman" pitchFamily="18" charset="0"/>
              </a:rPr>
              <a:t>Зависимость удовлетворительно описывает связь между величинами Δ</a:t>
            </a:r>
            <a:r>
              <a:rPr lang="en-US" sz="1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u="sng" dirty="0" err="1" smtClean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itchFamily="18" charset="0"/>
                <a:cs typeface="Times New Roman" pitchFamily="18" charset="0"/>
              </a:rPr>
              <a:t>σ</a:t>
            </a:r>
            <a:endParaRPr lang="ru-RU" sz="1400" u="sng" dirty="0">
              <a:solidFill>
                <a:schemeClr val="tx2">
                  <a:lumMod val="75000"/>
                </a:schemeClr>
              </a:solidFill>
              <a:uFill>
                <a:solidFill>
                  <a:schemeClr val="tx2">
                    <a:lumMod val="75000"/>
                  </a:schemeClr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119751" y="4908478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модель 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напряжения от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МПа до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1400" b="1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|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77370" y="5431698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f=0,000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σ+10,97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4212" y="2510295"/>
            <a:ext cx="2630611" cy="1136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954212" y="580623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Регрессионная модель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172" y="4166479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регрессионной модели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526519"/>
            <a:ext cx="37625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регрессия удовлетворительно описывает истинную зависимость между у и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остатки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1400" b="1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не зависимые нормально распределенными случайными величинами, должен отсутствовать тренд </a:t>
            </a: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Коэффициент корреляции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Дарбина-Ватсона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15516"/>
              </p:ext>
            </p:extLst>
          </p:nvPr>
        </p:nvGraphicFramePr>
        <p:xfrm>
          <a:off x="1314252" y="6134707"/>
          <a:ext cx="13430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10" imgW="1346200" imgH="876300" progId="Equation.3">
                  <p:embed/>
                </p:oleObj>
              </mc:Choice>
              <mc:Fallback>
                <p:oleObj name="Формула" r:id="rId10" imgW="13462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252" y="6134707"/>
                        <a:ext cx="1343025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55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0188144" y="7035710"/>
            <a:ext cx="505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862085" y="7035711"/>
            <a:ext cx="2495127" cy="402567"/>
          </a:xfrm>
        </p:spPr>
        <p:txBody>
          <a:bodyPr/>
          <a:lstStyle/>
          <a:p>
            <a:pPr algn="ctr"/>
            <a:fld id="{4D28ED35-ADE0-4308-83F0-6FB4CB68A1E6}" type="slidenum">
              <a:rPr lang="ru-RU" sz="11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12</a:t>
            </a:fld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66769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3"/>
          <p:cNvCxnSpPr>
            <a:cxnSpLocks noChangeShapeType="1"/>
          </p:cNvCxnSpPr>
          <p:nvPr/>
        </p:nvCxnSpPr>
        <p:spPr bwMode="auto">
          <a:xfrm rot="16200000" flipH="1">
            <a:off x="4006604" y="4519204"/>
            <a:ext cx="904874" cy="102949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" name="Прямоугольник 1"/>
          <p:cNvSpPr/>
          <p:nvPr/>
        </p:nvSpPr>
        <p:spPr>
          <a:xfrm>
            <a:off x="323087" y="682300"/>
            <a:ext cx="986505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Разработана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методика проведения эксперимента, включая выбор обоснования физической модели трубопровода, методику проведения монтажных работ, порядок проведения испытаний;</a:t>
            </a:r>
          </a:p>
          <a:p>
            <a:pPr lvl="0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Рассчитаны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продольные напряжения в стенке модели трубопровода в 33 точках, расположены на одной линии с протяженными датчиками;</a:t>
            </a:r>
          </a:p>
          <a:p>
            <a:pPr lvl="0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Исследована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между продольными напряжениями в модели трубопровода и частоты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Бриллюэновского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рассеяния  светового сигнала в оптических датчиках;</a:t>
            </a:r>
          </a:p>
          <a:p>
            <a:pPr lvl="0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Проведен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корректности полученных в ходе исследования результатов с помощью статистических методов. Подтверждена связь между переменными Δ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σ, подтвердилась знаковым корреляционным критерием Нельсона;</a:t>
            </a:r>
          </a:p>
          <a:p>
            <a:pPr lvl="0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Установлено, что для данной модели и применяемого оборудования,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критерием корреляции остатков регрессионной модели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Дарбина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-Ватсона что система оптических датчиков смонтированных на модели трубопровода не чувствительна к напряжениям меньше 50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16"/>
          <p:cNvSpPr txBox="1">
            <a:spLocks/>
          </p:cNvSpPr>
          <p:nvPr/>
        </p:nvSpPr>
        <p:spPr>
          <a:xfrm>
            <a:off x="0" y="89013"/>
            <a:ext cx="1069340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lvl="0" algn="ctr" hangingPunct="0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Выводы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экспериментальной части исследования:</a:t>
            </a:r>
          </a:p>
          <a:p>
            <a:pPr algn="ctr" hangingPunct="0"/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35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0188144" y="7035710"/>
            <a:ext cx="505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862085" y="7035711"/>
            <a:ext cx="2495127" cy="402567"/>
          </a:xfrm>
        </p:spPr>
        <p:txBody>
          <a:bodyPr/>
          <a:lstStyle/>
          <a:p>
            <a:pPr algn="ctr"/>
            <a:fld id="{4D28ED35-ADE0-4308-83F0-6FB4CB68A1E6}" type="slidenum">
              <a:rPr lang="ru-RU" sz="11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13</a:t>
            </a:fld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66769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3"/>
          <p:cNvCxnSpPr>
            <a:cxnSpLocks noChangeShapeType="1"/>
          </p:cNvCxnSpPr>
          <p:nvPr/>
        </p:nvCxnSpPr>
        <p:spPr bwMode="auto">
          <a:xfrm rot="16200000" flipH="1">
            <a:off x="4006604" y="4519204"/>
            <a:ext cx="904874" cy="102949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pSp>
        <p:nvGrpSpPr>
          <p:cNvPr id="8" name="Группа 16"/>
          <p:cNvGrpSpPr>
            <a:grpSpLocks/>
          </p:cNvGrpSpPr>
          <p:nvPr/>
        </p:nvGrpSpPr>
        <p:grpSpPr bwMode="auto">
          <a:xfrm>
            <a:off x="294475" y="6108"/>
            <a:ext cx="10105976" cy="425333"/>
            <a:chOff x="252413" y="198426"/>
            <a:chExt cx="8640762" cy="385774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343241" y="198426"/>
              <a:ext cx="8431113" cy="36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Разработка нормативной документации, регламентирующей работу систем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252413" y="584200"/>
              <a:ext cx="864076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96960" y="787182"/>
          <a:ext cx="1661899" cy="235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Acrobat Document" r:id="rId4" imgW="5667122" imgH="8019837" progId="AcroExch.Document.DC">
                  <p:embed/>
                </p:oleObj>
              </mc:Choice>
              <mc:Fallback>
                <p:oleObj name="Acrobat Document" r:id="rId4" imgW="5667122" imgH="801983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60" y="787182"/>
                        <a:ext cx="1661899" cy="2351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1978286" y="777165"/>
          <a:ext cx="1678621" cy="237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Acrobat Document" r:id="rId6" imgW="5667122" imgH="8019837" progId="AcroExch.Document.DC">
                  <p:embed/>
                </p:oleObj>
              </mc:Choice>
              <mc:Fallback>
                <p:oleObj name="Acrobat Document" r:id="rId6" imgW="5667122" imgH="8019837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286" y="777165"/>
                        <a:ext cx="1678621" cy="2375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15255" y="844139"/>
            <a:ext cx="6511159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dirty="0" smtClean="0"/>
              <a:t>1.  СТО Газпром трансгаз Томск «Методика диагностического обследования потенциально опасных участков магистрального газопровода»</a:t>
            </a:r>
            <a:r>
              <a:rPr lang="ru-RU" b="1" dirty="0" smtClean="0"/>
              <a:t> 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dirty="0" smtClean="0"/>
              <a:t>2.  СТО Газпром трансгаз Томск «Методика по оценке работоспособности потенциально опасных участков магистральных газопроводов»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baseline="-250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25668" y="4212703"/>
            <a:ext cx="9821919" cy="28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dirty="0" smtClean="0"/>
              <a:t>1.  Технические требования к системам геотехнического мониторинга с применением распределённых волоконно-оптических сенсоров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dirty="0" smtClean="0"/>
              <a:t>2.  Альбом унифицированных проектных решений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dirty="0" smtClean="0"/>
              <a:t>3.  Рекомендации по критериям принятия решений при получении данных от ВОС ГТМ</a:t>
            </a: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ru-RU" dirty="0" smtClean="0"/>
              <a:t>4.  Типовая инструкция для действий эксплуатирующего персонала при получении данных от ВОС ГТМ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AutoNum type="arabicParenR"/>
            </a:pPr>
            <a:endParaRPr lang="ru-RU" b="1" baseline="-250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25668" y="3660912"/>
            <a:ext cx="991651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b="1" dirty="0" smtClean="0"/>
              <a:t>Нормативная документация, разработанная совместно с </a:t>
            </a:r>
            <a:r>
              <a:rPr lang="ru-RU" b="1" dirty="0" smtClean="0"/>
              <a:t>«ООО </a:t>
            </a:r>
            <a:r>
              <a:rPr lang="ru-RU" b="1" dirty="0" smtClean="0"/>
              <a:t>Газпром </a:t>
            </a:r>
            <a:r>
              <a:rPr lang="ru-RU" b="1" dirty="0" smtClean="0"/>
              <a:t>ВНИИГАЗ»</a:t>
            </a:r>
            <a:endParaRPr lang="ru-RU" b="1" baseline="-25000" dirty="0"/>
          </a:p>
        </p:txBody>
      </p:sp>
    </p:spTree>
    <p:extLst>
      <p:ext uri="{BB962C8B-B14F-4D97-AF65-F5344CB8AC3E}">
        <p14:creationId xmlns:p14="http://schemas.microsoft.com/office/powerpoint/2010/main" val="4102062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1" name="Прямая соединительная линия 470"/>
          <p:cNvCxnSpPr/>
          <p:nvPr/>
        </p:nvCxnSpPr>
        <p:spPr>
          <a:xfrm>
            <a:off x="10188144" y="7035710"/>
            <a:ext cx="505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862085" y="7035711"/>
            <a:ext cx="2495127" cy="402567"/>
          </a:xfrm>
        </p:spPr>
        <p:txBody>
          <a:bodyPr/>
          <a:lstStyle/>
          <a:p>
            <a:pPr algn="ctr"/>
            <a:fld id="{4D28ED35-ADE0-4308-83F0-6FB4CB68A1E6}" type="slidenum">
              <a:rPr lang="ru-RU" sz="11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14</a:t>
            </a:fld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3" name="Прямая соединительная линия 472"/>
          <p:cNvCxnSpPr/>
          <p:nvPr/>
        </p:nvCxnSpPr>
        <p:spPr>
          <a:xfrm>
            <a:off x="0" y="366769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Прямая соединительная линия 475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7" name="TextBox 476"/>
          <p:cNvSpPr txBox="1"/>
          <p:nvPr/>
        </p:nvSpPr>
        <p:spPr>
          <a:xfrm>
            <a:off x="1307805" y="2958381"/>
            <a:ext cx="8240233" cy="72087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sp>
        <p:nvSpPr>
          <p:cNvPr id="479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6"/>
          <p:cNvSpPr txBox="1">
            <a:spLocks/>
          </p:cNvSpPr>
          <p:nvPr/>
        </p:nvSpPr>
        <p:spPr>
          <a:xfrm>
            <a:off x="3862085" y="703571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8ED35-ADE0-4308-83F0-6FB4CB68A1E6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Номер слайда 16"/>
          <p:cNvSpPr txBox="1">
            <a:spLocks/>
          </p:cNvSpPr>
          <p:nvPr/>
        </p:nvSpPr>
        <p:spPr>
          <a:xfrm>
            <a:off x="0" y="1"/>
            <a:ext cx="1069340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algn="ctr" hangingPunct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Опасные природные условия и процессы, воздействующие на МГ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188575" y="7035800"/>
            <a:ext cx="50482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366713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7035800"/>
            <a:ext cx="101885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Работа\transportation_ru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418" y="684428"/>
            <a:ext cx="9780997" cy="5946710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618207" y="1739578"/>
            <a:ext cx="2681555" cy="3287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Сейсмика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8207" y="2148832"/>
            <a:ext cx="5549757" cy="3287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Сложный рельеф (косогоры, сопки и т.п.)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8207" y="2600895"/>
            <a:ext cx="4953855" cy="3287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Активные тектонические разломы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8207" y="3052957"/>
            <a:ext cx="2681555" cy="3287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Карст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18207" y="3515295"/>
            <a:ext cx="4296310" cy="3287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Оползни, сели, размывы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18207" y="3998180"/>
            <a:ext cx="6607994" cy="3287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Обводненные и подтапливаемые территории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8207" y="4429695"/>
            <a:ext cx="6577172" cy="3287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Суровый климат, удаленность и труднодоступность</a:t>
            </a:r>
            <a:endParaRPr lang="ru-RU" dirty="0"/>
          </a:p>
        </p:txBody>
      </p:sp>
      <p:pic>
        <p:nvPicPr>
          <p:cNvPr id="1029" name="Picture 5" descr="F:\Работа\220px-Faille_des_Causses_depuis_Bedarieux_dsc02071_cropp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28900" y="2228850"/>
            <a:ext cx="2794000" cy="3619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0188144" y="7035710"/>
            <a:ext cx="505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862085" y="7035711"/>
            <a:ext cx="2495127" cy="402567"/>
          </a:xfrm>
        </p:spPr>
        <p:txBody>
          <a:bodyPr/>
          <a:lstStyle/>
          <a:p>
            <a:pPr algn="ctr"/>
            <a:fld id="{4D28ED35-ADE0-4308-83F0-6FB4CB68A1E6}" type="slidenum">
              <a:rPr lang="ru-RU" sz="11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3</a:t>
            </a:fld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78801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47" y="863089"/>
            <a:ext cx="4823472" cy="289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47" y="4021945"/>
            <a:ext cx="4823472" cy="232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311560" y="1616093"/>
            <a:ext cx="51292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1043056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П. 4.9 ГОСТ Р 22.1.12-2005 </a:t>
            </a:r>
          </a:p>
          <a:p>
            <a:pPr algn="just" defTabSz="1043056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СМИС подлежит обязательной установке на магистральных газопроводах и объектах газотранспортной системы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defTabSz="1043056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endParaRPr lang="ru-RU" sz="2000" dirty="0">
              <a:solidFill>
                <a:srgbClr val="000066"/>
              </a:solidFill>
              <a:latin typeface="+mn-lt"/>
            </a:endParaRPr>
          </a:p>
          <a:p>
            <a:pPr algn="just" defTabSz="1043056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endParaRPr lang="ru-RU" sz="20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202906" y="4810793"/>
            <a:ext cx="51292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1043056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П. 12.4 СП 22.13330.2011</a:t>
            </a:r>
          </a:p>
          <a:p>
            <a:pPr algn="just" defTabSz="1043056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 необходимости создания системы геотехнического мониторинга на магистральных газопроводах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 defTabSz="1043056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endParaRPr lang="ru-RU" sz="2000" dirty="0">
              <a:solidFill>
                <a:srgbClr val="000066"/>
              </a:solidFill>
              <a:latin typeface="+mn-lt"/>
            </a:endParaRPr>
          </a:p>
          <a:p>
            <a:pPr algn="just" defTabSz="1043056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endParaRPr lang="ru-RU" sz="20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20" name="Номер слайда 16"/>
          <p:cNvSpPr txBox="1">
            <a:spLocks/>
          </p:cNvSpPr>
          <p:nvPr/>
        </p:nvSpPr>
        <p:spPr>
          <a:xfrm>
            <a:off x="0" y="1"/>
            <a:ext cx="1069340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algn="ctr" hangingPunct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Требования нормативной документации в части обеспечения безопасности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0188144" y="7035710"/>
            <a:ext cx="505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862085" y="7035711"/>
            <a:ext cx="2495127" cy="402567"/>
          </a:xfrm>
        </p:spPr>
        <p:txBody>
          <a:bodyPr/>
          <a:lstStyle/>
          <a:p>
            <a:pPr algn="ctr"/>
            <a:fld id="{4D28ED35-ADE0-4308-83F0-6FB4CB68A1E6}" type="slidenum">
              <a:rPr lang="ru-RU" sz="11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4</a:t>
            </a:fld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66769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3"/>
          <p:cNvCxnSpPr>
            <a:cxnSpLocks noChangeShapeType="1"/>
          </p:cNvCxnSpPr>
          <p:nvPr/>
        </p:nvCxnSpPr>
        <p:spPr bwMode="auto">
          <a:xfrm rot="16200000" flipH="1">
            <a:off x="4006604" y="4519204"/>
            <a:ext cx="904874" cy="102949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44" name="Номер слайда 16"/>
          <p:cNvSpPr txBox="1">
            <a:spLocks/>
          </p:cNvSpPr>
          <p:nvPr/>
        </p:nvSpPr>
        <p:spPr>
          <a:xfrm>
            <a:off x="0" y="1"/>
            <a:ext cx="1069340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algn="ctr" hangingPunct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Результаты исследования радиусов изгиба трубопровода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83929"/>
              </p:ext>
            </p:extLst>
          </p:nvPr>
        </p:nvGraphicFramePr>
        <p:xfrm>
          <a:off x="137566" y="400914"/>
          <a:ext cx="5017062" cy="4398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64"/>
                <a:gridCol w="1868147"/>
                <a:gridCol w="1102703"/>
                <a:gridCol w="1527448"/>
              </a:tblGrid>
              <a:tr h="419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№ п/п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Тип ЭГП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Кол-во участков, шт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Общая протяжен­ность, км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Подтопление, затопление и заболачивание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1144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469,02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Солифлюкция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Оползень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Осыпи и обвалы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Курум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Морозное пучение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Термокарст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5,77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Наледи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Эрозия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673,63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Суффозия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ММГ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14,5</a:t>
                      </a: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Просадочные грунты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Всего: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1170,3</a:t>
                      </a: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596196"/>
              </p:ext>
            </p:extLst>
          </p:nvPr>
        </p:nvGraphicFramePr>
        <p:xfrm>
          <a:off x="5235545" y="402571"/>
          <a:ext cx="5322811" cy="4743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384"/>
                <a:gridCol w="924876"/>
                <a:gridCol w="924876"/>
                <a:gridCol w="695703"/>
                <a:gridCol w="622040"/>
                <a:gridCol w="541830"/>
                <a:gridCol w="539102"/>
              </a:tblGrid>
              <a:tr h="20445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Тип ЭГП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трубных секций с радиусами изгиба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Нормати­вными (более 1000 D)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Ненормативными (менее 1000D)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1000 D до 500 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500 D до 250 D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Менее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  <a:tr h="408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250 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  <a:tr h="817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Подтопление, затопление и заболачивание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37774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30298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7476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891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  <a:tr h="408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Солифлюкция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  <a:tr h="20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Оползень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  <a:tr h="408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Осыпи и обвалы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  <a:tr h="408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Морозное пучение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  <a:tr h="20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Термокарст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490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  <a:tr h="20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Наледи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  <a:tr h="20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Эрозия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54239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35822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18417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15369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  <a:tr h="20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Суффозия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  <a:tr h="20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ММГ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  <a:tr h="204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 среднем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86942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62656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24286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20523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22" marR="60122" marT="0" marB="0" anchor="ctr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5"/>
          <a:stretch/>
        </p:blipFill>
        <p:spPr bwMode="auto">
          <a:xfrm>
            <a:off x="3114366" y="5186993"/>
            <a:ext cx="4464668" cy="183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89137" y="4897573"/>
            <a:ext cx="271412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Отношение количества участков с ненормативными изгибами к общему количеству таких участков, %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0188144" y="7035710"/>
            <a:ext cx="505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862085" y="7035711"/>
            <a:ext cx="2495127" cy="402567"/>
          </a:xfrm>
        </p:spPr>
        <p:txBody>
          <a:bodyPr/>
          <a:lstStyle/>
          <a:p>
            <a:pPr algn="ctr"/>
            <a:fld id="{4D28ED35-ADE0-4308-83F0-6FB4CB68A1E6}" type="slidenum">
              <a:rPr lang="ru-RU" sz="11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5</a:t>
            </a:fld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66769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3"/>
          <p:cNvCxnSpPr>
            <a:cxnSpLocks noChangeShapeType="1"/>
          </p:cNvCxnSpPr>
          <p:nvPr/>
        </p:nvCxnSpPr>
        <p:spPr bwMode="auto">
          <a:xfrm rot="16200000" flipH="1">
            <a:off x="4006604" y="4519204"/>
            <a:ext cx="904874" cy="102949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44" name="Номер слайда 16"/>
          <p:cNvSpPr txBox="1">
            <a:spLocks/>
          </p:cNvSpPr>
          <p:nvPr/>
        </p:nvSpPr>
        <p:spPr>
          <a:xfrm>
            <a:off x="0" y="1"/>
            <a:ext cx="1069340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algn="ctr" hangingPunct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Классификация методов оценки НДС стенок действующих газонефтепроводов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Полотно 43"/>
          <p:cNvGrpSpPr/>
          <p:nvPr/>
        </p:nvGrpSpPr>
        <p:grpSpPr>
          <a:xfrm>
            <a:off x="98171" y="754966"/>
            <a:ext cx="5996197" cy="5672517"/>
            <a:chOff x="0" y="0"/>
            <a:chExt cx="6181585" cy="440309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6179185" cy="4400550"/>
            </a:xfrm>
            <a:prstGeom prst="rect">
              <a:avLst/>
            </a:prstGeom>
            <a:noFill/>
          </p:spPr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>
              <a:off x="1829399" y="61888"/>
              <a:ext cx="2680617" cy="466219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68686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dirty="0">
                  <a:effectLst/>
                  <a:latin typeface="Times New Roman"/>
                  <a:ea typeface="Calibri"/>
                  <a:cs typeface="Times New Roman"/>
                </a:rPr>
                <a:t>Методы определения  НДС на действующих магистральных трубопроводов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16" name="AutoShape 5"/>
            <p:cNvCxnSpPr>
              <a:cxnSpLocks noChangeShapeType="1"/>
            </p:cNvCxnSpPr>
            <p:nvPr/>
          </p:nvCxnSpPr>
          <p:spPr bwMode="auto">
            <a:xfrm>
              <a:off x="3180845" y="528107"/>
              <a:ext cx="825" cy="253326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6"/>
            <p:cNvCxnSpPr>
              <a:cxnSpLocks noChangeShapeType="1"/>
            </p:cNvCxnSpPr>
            <p:nvPr/>
          </p:nvCxnSpPr>
          <p:spPr bwMode="auto">
            <a:xfrm>
              <a:off x="1582706" y="780608"/>
              <a:ext cx="3023016" cy="825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7"/>
            <p:cNvCxnSpPr>
              <a:cxnSpLocks noChangeShapeType="1"/>
            </p:cNvCxnSpPr>
            <p:nvPr/>
          </p:nvCxnSpPr>
          <p:spPr bwMode="auto">
            <a:xfrm flipV="1">
              <a:off x="722994" y="1774109"/>
              <a:ext cx="3188853" cy="4951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241160" y="1043836"/>
              <a:ext cx="2680617" cy="467044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68686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dirty="0">
                  <a:effectLst/>
                  <a:latin typeface="Times New Roman"/>
                  <a:ea typeface="Calibri"/>
                  <a:cs typeface="Times New Roman"/>
                </a:rPr>
                <a:t>Измерение профиля трубы и расчет место- положения трубы в пространстве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3" name="AutoShape 9"/>
            <p:cNvSpPr>
              <a:spLocks noChangeArrowheads="1"/>
            </p:cNvSpPr>
            <p:nvPr/>
          </p:nvSpPr>
          <p:spPr bwMode="auto">
            <a:xfrm>
              <a:off x="3265001" y="1043836"/>
              <a:ext cx="2680617" cy="467044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68686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dirty="0">
                  <a:effectLst/>
                  <a:latin typeface="Times New Roman"/>
                  <a:ea typeface="Calibri"/>
                  <a:cs typeface="Times New Roman"/>
                </a:rPr>
                <a:t>Физические методы измерения НДС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120580" y="2046122"/>
              <a:ext cx="1084141" cy="458793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68686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>
                  <a:effectLst/>
                  <a:latin typeface="Times New Roman"/>
                  <a:ea typeface="Calibri"/>
                  <a:cs typeface="Times New Roman"/>
                </a:rPr>
                <a:t>Космическая съемка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1204829" y="2046414"/>
              <a:ext cx="1155083" cy="458793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68686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>
                  <a:effectLst/>
                  <a:latin typeface="Times New Roman"/>
                  <a:ea typeface="Calibri"/>
                  <a:cs typeface="Times New Roman"/>
                </a:rPr>
                <a:t>Системы GPS/ГЛОНАСС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2359912" y="2046414"/>
              <a:ext cx="963669" cy="458793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68686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dirty="0" err="1" smtClean="0">
                  <a:effectLst/>
                  <a:latin typeface="Times New Roman"/>
                  <a:ea typeface="Calibri"/>
                  <a:cs typeface="Times New Roman"/>
                </a:rPr>
                <a:t>Аэрофото</a:t>
              </a:r>
              <a:r>
                <a:rPr lang="ru-RU" sz="1000" dirty="0" smtClean="0">
                  <a:effectLst/>
                  <a:latin typeface="Times New Roman"/>
                  <a:ea typeface="Calibri"/>
                  <a:cs typeface="Times New Roman"/>
                </a:rPr>
                <a:t>-съемка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8" name="AutoShape 13"/>
            <p:cNvSpPr>
              <a:spLocks noChangeArrowheads="1"/>
            </p:cNvSpPr>
            <p:nvPr/>
          </p:nvSpPr>
          <p:spPr bwMode="auto">
            <a:xfrm>
              <a:off x="3384635" y="2046414"/>
              <a:ext cx="1051950" cy="458793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53882" dir="2700000" algn="ctr" rotWithShape="0">
                <a:srgbClr val="868686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 dirty="0">
                  <a:effectLst/>
                  <a:latin typeface="Times New Roman"/>
                  <a:ea typeface="Calibri"/>
                  <a:cs typeface="Times New Roman"/>
                </a:rPr>
                <a:t>Надземное обследование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29" name="AutoShape 14"/>
            <p:cNvCxnSpPr>
              <a:cxnSpLocks noChangeShapeType="1"/>
              <a:stCxn id="21" idx="2"/>
            </p:cNvCxnSpPr>
            <p:nvPr/>
          </p:nvCxnSpPr>
          <p:spPr bwMode="auto">
            <a:xfrm>
              <a:off x="1581881" y="1526559"/>
              <a:ext cx="825" cy="250851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15"/>
            <p:cNvCxnSpPr>
              <a:cxnSpLocks noChangeShapeType="1"/>
              <a:stCxn id="24" idx="0"/>
            </p:cNvCxnSpPr>
            <p:nvPr/>
          </p:nvCxnSpPr>
          <p:spPr bwMode="auto">
            <a:xfrm flipV="1">
              <a:off x="662651" y="1773856"/>
              <a:ext cx="61104" cy="272266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16"/>
            <p:cNvCxnSpPr>
              <a:cxnSpLocks noChangeShapeType="1"/>
              <a:stCxn id="25" idx="0"/>
            </p:cNvCxnSpPr>
            <p:nvPr/>
          </p:nvCxnSpPr>
          <p:spPr bwMode="auto">
            <a:xfrm flipV="1">
              <a:off x="1783195" y="1774109"/>
              <a:ext cx="825" cy="256627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17"/>
            <p:cNvCxnSpPr>
              <a:cxnSpLocks noChangeShapeType="1"/>
              <a:stCxn id="27" idx="0"/>
            </p:cNvCxnSpPr>
            <p:nvPr/>
          </p:nvCxnSpPr>
          <p:spPr bwMode="auto">
            <a:xfrm flipV="1">
              <a:off x="2841746" y="1774109"/>
              <a:ext cx="2475" cy="256627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8"/>
            <p:cNvCxnSpPr>
              <a:cxnSpLocks noChangeShapeType="1"/>
              <a:stCxn id="28" idx="0"/>
            </p:cNvCxnSpPr>
            <p:nvPr/>
          </p:nvCxnSpPr>
          <p:spPr bwMode="auto">
            <a:xfrm flipV="1">
              <a:off x="3911023" y="1774109"/>
              <a:ext cx="825" cy="256627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19"/>
            <p:cNvCxnSpPr>
              <a:cxnSpLocks noChangeShapeType="1"/>
              <a:stCxn id="21" idx="0"/>
            </p:cNvCxnSpPr>
            <p:nvPr/>
          </p:nvCxnSpPr>
          <p:spPr bwMode="auto">
            <a:xfrm flipV="1">
              <a:off x="1581881" y="774832"/>
              <a:ext cx="825" cy="253326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20"/>
            <p:cNvCxnSpPr>
              <a:cxnSpLocks noChangeShapeType="1"/>
              <a:stCxn id="23" idx="0"/>
            </p:cNvCxnSpPr>
            <p:nvPr/>
          </p:nvCxnSpPr>
          <p:spPr bwMode="auto">
            <a:xfrm flipH="1" flipV="1">
              <a:off x="4604072" y="775657"/>
              <a:ext cx="1650" cy="252501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21"/>
            <p:cNvCxnSpPr>
              <a:cxnSpLocks noChangeShapeType="1"/>
              <a:stCxn id="23" idx="2"/>
            </p:cNvCxnSpPr>
            <p:nvPr/>
          </p:nvCxnSpPr>
          <p:spPr bwMode="auto">
            <a:xfrm>
              <a:off x="4605722" y="1526559"/>
              <a:ext cx="0" cy="1303764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sp>
          <p:nvSpPr>
            <p:cNvPr id="38" name="AutoShape 22"/>
            <p:cNvSpPr>
              <a:spLocks noChangeArrowheads="1"/>
            </p:cNvSpPr>
            <p:nvPr/>
          </p:nvSpPr>
          <p:spPr bwMode="auto">
            <a:xfrm>
              <a:off x="3181670" y="3083648"/>
              <a:ext cx="1328345" cy="460443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68686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>
                  <a:effectLst/>
                  <a:latin typeface="Times New Roman"/>
                  <a:ea typeface="Calibri"/>
                  <a:cs typeface="Times New Roman"/>
                </a:rPr>
                <a:t>Дистанционная тензометрия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39" name="AutoShape 23"/>
            <p:cNvSpPr>
              <a:spLocks noChangeArrowheads="1"/>
            </p:cNvSpPr>
            <p:nvPr/>
          </p:nvSpPr>
          <p:spPr bwMode="auto">
            <a:xfrm>
              <a:off x="4604072" y="3083648"/>
              <a:ext cx="1328345" cy="460443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68686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>
                  <a:effectLst/>
                  <a:latin typeface="Times New Roman"/>
                  <a:ea typeface="Calibri"/>
                  <a:cs typeface="Times New Roman"/>
                </a:rPr>
                <a:t>Измерения НДС на шурфах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1968009" y="3862606"/>
              <a:ext cx="2028820" cy="540484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68686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>
                  <a:effectLst/>
                  <a:latin typeface="Times New Roman"/>
                  <a:ea typeface="Calibri"/>
                  <a:cs typeface="Times New Roman"/>
                </a:rPr>
                <a:t>Мониторинг  НДС интеллектуальными вставками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41" name="AutoShape 25"/>
            <p:cNvSpPr>
              <a:spLocks noChangeArrowheads="1"/>
            </p:cNvSpPr>
            <p:nvPr/>
          </p:nvSpPr>
          <p:spPr bwMode="auto">
            <a:xfrm>
              <a:off x="4227845" y="3862606"/>
              <a:ext cx="1953740" cy="540484"/>
            </a:xfrm>
            <a:prstGeom prst="roundRect">
              <a:avLst>
                <a:gd name="adj" fmla="val 16667"/>
              </a:avLst>
            </a:prstGeom>
            <a:solidFill>
              <a:schemeClr val="lt1">
                <a:lumMod val="100000"/>
                <a:lumOff val="0"/>
              </a:schemeClr>
            </a:solidFill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68686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">
                  <a:effectLst/>
                  <a:latin typeface="Times New Roman"/>
                  <a:ea typeface="Calibri"/>
                  <a:cs typeface="Times New Roman"/>
                </a:rPr>
                <a:t>Мониторинг НДС волоконно-оптическими сенсорами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cxnSp>
          <p:nvCxnSpPr>
            <p:cNvPr id="42" name="AutoShape 26"/>
            <p:cNvCxnSpPr>
              <a:cxnSpLocks noChangeShapeType="1"/>
              <a:stCxn id="38" idx="2"/>
            </p:cNvCxnSpPr>
            <p:nvPr/>
          </p:nvCxnSpPr>
          <p:spPr bwMode="auto">
            <a:xfrm>
              <a:off x="3845843" y="3559770"/>
              <a:ext cx="825" cy="150180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27"/>
            <p:cNvCxnSpPr>
              <a:cxnSpLocks noChangeShapeType="1"/>
            </p:cNvCxnSpPr>
            <p:nvPr/>
          </p:nvCxnSpPr>
          <p:spPr bwMode="auto">
            <a:xfrm flipV="1">
              <a:off x="3042235" y="3709950"/>
              <a:ext cx="2099775" cy="1650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28"/>
            <p:cNvCxnSpPr>
              <a:cxnSpLocks noChangeShapeType="1"/>
              <a:stCxn id="38" idx="0"/>
            </p:cNvCxnSpPr>
            <p:nvPr/>
          </p:nvCxnSpPr>
          <p:spPr bwMode="auto">
            <a:xfrm flipV="1">
              <a:off x="3845843" y="2814644"/>
              <a:ext cx="825" cy="253326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29"/>
            <p:cNvCxnSpPr>
              <a:cxnSpLocks noChangeShapeType="1"/>
              <a:stCxn id="39" idx="0"/>
            </p:cNvCxnSpPr>
            <p:nvPr/>
          </p:nvCxnSpPr>
          <p:spPr bwMode="auto">
            <a:xfrm flipV="1">
              <a:off x="5268245" y="2814644"/>
              <a:ext cx="825" cy="253326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30"/>
            <p:cNvCxnSpPr>
              <a:cxnSpLocks noChangeShapeType="1"/>
            </p:cNvCxnSpPr>
            <p:nvPr/>
          </p:nvCxnSpPr>
          <p:spPr bwMode="auto">
            <a:xfrm>
              <a:off x="3822741" y="2814644"/>
              <a:ext cx="1446328" cy="15678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31"/>
            <p:cNvCxnSpPr>
              <a:cxnSpLocks noChangeShapeType="1"/>
            </p:cNvCxnSpPr>
            <p:nvPr/>
          </p:nvCxnSpPr>
          <p:spPr bwMode="auto">
            <a:xfrm>
              <a:off x="3042235" y="3712425"/>
              <a:ext cx="825" cy="150180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32"/>
            <p:cNvCxnSpPr>
              <a:cxnSpLocks noChangeShapeType="1"/>
            </p:cNvCxnSpPr>
            <p:nvPr/>
          </p:nvCxnSpPr>
          <p:spPr bwMode="auto">
            <a:xfrm>
              <a:off x="5141186" y="3709950"/>
              <a:ext cx="825" cy="150180"/>
            </a:xfrm>
            <a:prstGeom prst="straightConnector1">
              <a:avLst/>
            </a:prstGeom>
            <a:noFill/>
            <a:ln w="31750">
              <a:solidFill>
                <a:schemeClr val="accent5">
                  <a:lumMod val="100000"/>
                  <a:lumOff val="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</p:grp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4246" y="633185"/>
            <a:ext cx="4622044" cy="266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3" descr="D:\Работа\Конференция 45 лет\Уссурийский разлом\P7310079.JPG"/>
          <p:cNvPicPr>
            <a:picLocks noChangeAspect="1" noChangeArrowheads="1"/>
          </p:cNvPicPr>
          <p:nvPr/>
        </p:nvPicPr>
        <p:blipFill>
          <a:blip r:embed="rId4" cstate="print"/>
          <a:srcRect l="24332" t="38558" r="38663" b="29682"/>
          <a:stretch>
            <a:fillRect/>
          </a:stretch>
        </p:blipFill>
        <p:spPr bwMode="auto">
          <a:xfrm>
            <a:off x="6476841" y="4126351"/>
            <a:ext cx="3711303" cy="238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75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0188144" y="7035710"/>
            <a:ext cx="505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862085" y="7035711"/>
            <a:ext cx="2495127" cy="402567"/>
          </a:xfrm>
        </p:spPr>
        <p:txBody>
          <a:bodyPr/>
          <a:lstStyle/>
          <a:p>
            <a:pPr algn="ctr"/>
            <a:fld id="{4D28ED35-ADE0-4308-83F0-6FB4CB68A1E6}" type="slidenum">
              <a:rPr lang="ru-RU" sz="11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6</a:t>
            </a:fld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66769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3"/>
          <p:cNvCxnSpPr>
            <a:cxnSpLocks noChangeShapeType="1"/>
          </p:cNvCxnSpPr>
          <p:nvPr/>
        </p:nvCxnSpPr>
        <p:spPr bwMode="auto">
          <a:xfrm rot="16200000" flipH="1">
            <a:off x="4006604" y="4519204"/>
            <a:ext cx="904874" cy="102949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44" name="Номер слайда 16"/>
          <p:cNvSpPr txBox="1">
            <a:spLocks/>
          </p:cNvSpPr>
          <p:nvPr/>
        </p:nvSpPr>
        <p:spPr>
          <a:xfrm>
            <a:off x="0" y="1"/>
            <a:ext cx="1069340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algn="ctr" hangingPunct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математической модели и программных средств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473" y="511402"/>
            <a:ext cx="41754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произвольной точки поперечного сечения трубопровода может быть записано следующее соотношение: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408350"/>
              </p:ext>
            </p:extLst>
          </p:nvPr>
        </p:nvGraphicFramePr>
        <p:xfrm>
          <a:off x="1417117" y="973067"/>
          <a:ext cx="1118067" cy="585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Формула" r:id="rId4" imgW="800100" imgH="419100" progId="Equation.3">
                  <p:embed/>
                </p:oleObj>
              </mc:Choice>
              <mc:Fallback>
                <p:oleObj name="Формула" r:id="rId4" imgW="8001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117" y="973067"/>
                        <a:ext cx="1118067" cy="585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Рис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2" y="3498403"/>
            <a:ext cx="29337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9211" y="1558721"/>
            <a:ext cx="3695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σ</a:t>
            </a:r>
            <a:r>
              <a:rPr lang="ru-RU" sz="1400" baseline="-25000" dirty="0"/>
              <a:t>0</a:t>
            </a:r>
            <a:r>
              <a:rPr lang="ru-RU" sz="1400" dirty="0"/>
              <a:t> – продольные напряжения, связанные с растяжением (сжатием</a:t>
            </a:r>
            <a:r>
              <a:rPr lang="ru-RU" sz="1400" dirty="0" smtClean="0"/>
              <a:t>),</a:t>
            </a:r>
          </a:p>
          <a:p>
            <a:r>
              <a:rPr lang="ru-RU" sz="1400" dirty="0" smtClean="0"/>
              <a:t> </a:t>
            </a:r>
            <a:r>
              <a:rPr lang="en-US" sz="1400" i="1" dirty="0"/>
              <a:t>E</a:t>
            </a:r>
            <a:r>
              <a:rPr lang="en-US" sz="1400" dirty="0"/>
              <a:t> </a:t>
            </a:r>
            <a:r>
              <a:rPr lang="ru-RU" sz="1400" dirty="0"/>
              <a:t>– модуль упругости, </a:t>
            </a:r>
            <a:endParaRPr lang="ru-RU" sz="1400" dirty="0" smtClean="0"/>
          </a:p>
          <a:p>
            <a:r>
              <a:rPr lang="ru-RU" sz="1400" dirty="0" smtClean="0"/>
              <a:t>ρ </a:t>
            </a:r>
            <a:r>
              <a:rPr lang="ru-RU" sz="1400" dirty="0"/>
              <a:t>– радиус изгиба трубопровода, </a:t>
            </a:r>
            <a:endParaRPr lang="ru-RU" sz="1400" dirty="0" smtClean="0"/>
          </a:p>
          <a:p>
            <a:r>
              <a:rPr lang="en-US" sz="1400" i="1" dirty="0" smtClean="0"/>
              <a:t>a</a:t>
            </a:r>
            <a:r>
              <a:rPr lang="ru-RU" sz="1400" dirty="0" smtClean="0"/>
              <a:t> </a:t>
            </a:r>
            <a:r>
              <a:rPr lang="ru-RU" sz="1400" dirty="0"/>
              <a:t>– расстояние от линии, на которой напряжения, связанные с изгибом, равны нулю, до точки, в которой определяются напряжения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729176"/>
              </p:ext>
            </p:extLst>
          </p:nvPr>
        </p:nvGraphicFramePr>
        <p:xfrm>
          <a:off x="4518993" y="787530"/>
          <a:ext cx="2108383" cy="167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Формула" r:id="rId7" imgW="1587500" imgH="1270000" progId="Equation.3">
                  <p:embed/>
                </p:oleObj>
              </mc:Choice>
              <mc:Fallback>
                <p:oleObj name="Формула" r:id="rId7" imgW="1587500" imgH="1270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993" y="787530"/>
                        <a:ext cx="2108383" cy="16791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204979" y="543058"/>
            <a:ext cx="27052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ε</a:t>
            </a:r>
            <a:r>
              <a:rPr lang="ru-RU" sz="1400" baseline="-25000" dirty="0"/>
              <a:t>1</a:t>
            </a:r>
            <a:r>
              <a:rPr lang="ru-RU" sz="1400" dirty="0"/>
              <a:t>, ε</a:t>
            </a:r>
            <a:r>
              <a:rPr lang="ru-RU" sz="1400" baseline="-25000" dirty="0"/>
              <a:t>2</a:t>
            </a:r>
            <a:r>
              <a:rPr lang="ru-RU" sz="1400" dirty="0"/>
              <a:t> и ε</a:t>
            </a:r>
            <a:r>
              <a:rPr lang="ru-RU" sz="1400" baseline="-25000" dirty="0"/>
              <a:t>3</a:t>
            </a:r>
            <a:r>
              <a:rPr lang="ru-RU" sz="1400" dirty="0"/>
              <a:t> – результаты измерения продольной деформации в точках с угловыми координатами γ</a:t>
            </a:r>
            <a:r>
              <a:rPr lang="ru-RU" sz="1400" baseline="-25000" dirty="0"/>
              <a:t>1</a:t>
            </a:r>
            <a:r>
              <a:rPr lang="ru-RU" sz="1400" dirty="0"/>
              <a:t>, γ</a:t>
            </a:r>
            <a:r>
              <a:rPr lang="ru-RU" sz="1400" baseline="-25000" dirty="0"/>
              <a:t>2</a:t>
            </a:r>
            <a:r>
              <a:rPr lang="ru-RU" sz="1400" dirty="0"/>
              <a:t> и γ</a:t>
            </a:r>
            <a:r>
              <a:rPr lang="ru-RU" sz="1400" baseline="-25000" dirty="0"/>
              <a:t>3</a:t>
            </a:r>
            <a:r>
              <a:rPr lang="ru-RU" sz="1400" dirty="0"/>
              <a:t> соответственно. </a:t>
            </a:r>
            <a:endParaRPr lang="ru-RU" sz="1400" dirty="0" smtClean="0"/>
          </a:p>
          <a:p>
            <a:r>
              <a:rPr lang="ru-RU" sz="1400" dirty="0" smtClean="0"/>
              <a:t>Расстояние </a:t>
            </a:r>
            <a:r>
              <a:rPr lang="ru-RU" sz="1400" dirty="0"/>
              <a:t>от оси трубопровода до точек измерения будем считать одинаковыми и равными </a:t>
            </a:r>
            <a:r>
              <a:rPr lang="en-US" sz="1400" i="1" dirty="0"/>
              <a:t>R</a:t>
            </a:r>
            <a:r>
              <a:rPr lang="ru-RU" sz="1400" dirty="0"/>
              <a:t>. </a:t>
            </a:r>
          </a:p>
        </p:txBody>
      </p:sp>
      <p:pic>
        <p:nvPicPr>
          <p:cNvPr id="3079" name="Picture 7" descr="Рис2-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63" y="2968907"/>
            <a:ext cx="6113934" cy="356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2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0188144" y="7035710"/>
            <a:ext cx="505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862085" y="7035711"/>
            <a:ext cx="2495127" cy="402567"/>
          </a:xfrm>
        </p:spPr>
        <p:txBody>
          <a:bodyPr/>
          <a:lstStyle/>
          <a:p>
            <a:pPr algn="ctr"/>
            <a:fld id="{4D28ED35-ADE0-4308-83F0-6FB4CB68A1E6}" type="slidenum">
              <a:rPr lang="ru-RU" sz="11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7</a:t>
            </a:fld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66769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3"/>
          <p:cNvCxnSpPr>
            <a:cxnSpLocks noChangeShapeType="1"/>
          </p:cNvCxnSpPr>
          <p:nvPr/>
        </p:nvCxnSpPr>
        <p:spPr bwMode="auto">
          <a:xfrm rot="16200000" flipH="1">
            <a:off x="4006604" y="4519204"/>
            <a:ext cx="904874" cy="102949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44" name="Номер слайда 16"/>
          <p:cNvSpPr txBox="1">
            <a:spLocks/>
          </p:cNvSpPr>
          <p:nvPr/>
        </p:nvSpPr>
        <p:spPr>
          <a:xfrm>
            <a:off x="0" y="1"/>
            <a:ext cx="1069340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algn="ctr" hangingPunct="0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Выводы по аналитическому блоку исследования: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1909" y="879929"/>
            <a:ext cx="94838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Показано, что для расчета продольных механических напряжений в произвольной точке поперечного сечения трубопровода необходимо и достаточно информации о продольной деформации в трех точках измерения. Следовательно, в состав системы мониторинга напряженно-деформированного состояния трубопровода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 достаточно три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волоконно-оптических датчика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Предложен универсальный способ определения продольных механических напряжений в заданной точке поперечного сечения трубопровода на основании результатов измерения деформации в трех точках поперечного сечения (при произвольном угловом расположении точек измерения деформации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Разработано программное обеспечение для расчета продольных механических напряжений и деформаций в произвольной точке поперечного сечения подземного трубопровода на основании заданных значений деформаций в трех точках, характеризующихся заданными угловыми координатами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разработанного программного комплекса, например, получено, что 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угловых координатах точек измерения γ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-120°, γ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γ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120° и значениях деформации в этих точках ε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0,0507%, ε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0,0400%, ε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-0,0607% (соответствующие значения напряжений σ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101 МПа, σ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80 МПа, σ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-121 МПа) максимальное и минимальное напряжения в сечении составляют σ</a:t>
            </a:r>
            <a:r>
              <a:rPr lang="en-US" sz="1600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162 МПа и σ</a:t>
            </a:r>
            <a:r>
              <a:rPr lang="en-US" sz="1600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-122 МПа. В данном случае максимальное напряжение в сечении σ</a:t>
            </a:r>
            <a:r>
              <a:rPr lang="en-US" sz="1600" i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превышает максимальное напряжение в точках измерения σ</a:t>
            </a:r>
            <a:r>
              <a:rPr lang="ru-RU" sz="1600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61 МПа (на 60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Рассчитаны значения методических погрешностей метода, обусловленных фактическим расположением сенсоров и плоскости изгиба. Обоснованы угловые положения сенсоров относительно друг друга.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2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0188144" y="7035710"/>
            <a:ext cx="505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862085" y="7035711"/>
            <a:ext cx="2495127" cy="402567"/>
          </a:xfrm>
        </p:spPr>
        <p:txBody>
          <a:bodyPr/>
          <a:lstStyle/>
          <a:p>
            <a:pPr algn="ctr"/>
            <a:fld id="{4D28ED35-ADE0-4308-83F0-6FB4CB68A1E6}" type="slidenum">
              <a:rPr lang="ru-RU" sz="11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8</a:t>
            </a:fld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66769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3"/>
          <p:cNvCxnSpPr>
            <a:cxnSpLocks noChangeShapeType="1"/>
          </p:cNvCxnSpPr>
          <p:nvPr/>
        </p:nvCxnSpPr>
        <p:spPr bwMode="auto">
          <a:xfrm rot="16200000" flipH="1">
            <a:off x="4006604" y="4519204"/>
            <a:ext cx="904874" cy="102949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44" name="Номер слайда 16"/>
          <p:cNvSpPr txBox="1">
            <a:spLocks/>
          </p:cNvSpPr>
          <p:nvPr/>
        </p:nvSpPr>
        <p:spPr>
          <a:xfrm>
            <a:off x="0" y="1"/>
            <a:ext cx="1069340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algn="ctr" hangingPunct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 исследования. Характеристики оборудования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Стенд 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9" y="2417183"/>
            <a:ext cx="4680520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62124" y="314407"/>
            <a:ext cx="50586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стенда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 представляет трубу, длиной 11 м, размещенную на двух бетонных опорах. В стенке стенда возможно создание механических напряжений путем изгиба и создания внутреннего давления среды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стенда: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=219 мм, толщина стенки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=5 мм;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механические характеристики стали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1400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=410 МПа,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1400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=250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МПа;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196" y="205632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вид стенда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2586"/>
              </p:ext>
            </p:extLst>
          </p:nvPr>
        </p:nvGraphicFramePr>
        <p:xfrm>
          <a:off x="305592" y="4767630"/>
          <a:ext cx="4968008" cy="2167200"/>
        </p:xfrm>
        <a:graphic>
          <a:graphicData uri="http://schemas.openxmlformats.org/drawingml/2006/table">
            <a:tbl>
              <a:tblPr/>
              <a:tblGrid>
                <a:gridCol w="3672008"/>
                <a:gridCol w="1296000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Параметр, ед. изм.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Диапазон измерений, км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 100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Пространственное разрешение при расстоянии до , м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Пространственное разрешение при расстоянии до , м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Диапазон измерения температуры, °C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-200 ÷ +700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Повторяемость измерений температуры, °C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0.5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Диапазон измерения деформации, </a:t>
                      </a:r>
                      <a:r>
                        <a:rPr lang="ru-RU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µε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-30 000 ÷ +40 000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Повторяемость измерений деформации, </a:t>
                      </a:r>
                      <a:r>
                        <a:rPr lang="ru-RU" sz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µε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 10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26220" y="434416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анализатора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9697"/>
              </p:ext>
            </p:extLst>
          </p:nvPr>
        </p:nvGraphicFramePr>
        <p:xfrm>
          <a:off x="5346700" y="3431025"/>
          <a:ext cx="5229590" cy="3529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8449"/>
                <a:gridCol w="2122153"/>
                <a:gridCol w="1818988"/>
              </a:tblGrid>
              <a:tr h="294105">
                <a:tc gridSpan="2">
                  <a:txBody>
                    <a:bodyPr/>
                    <a:lstStyle/>
                    <a:p>
                      <a:pPr marL="0" marR="0" indent="0" algn="ctr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  <a:endParaRPr lang="ru-RU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05">
                <a:tc gridSpan="2"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волокон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05">
                <a:tc gridSpan="2"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Диаметр кабеля, м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 ± 0,1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05">
                <a:tc gridSpan="2"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 наружной оболочки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ПЭНД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75">
                <a:tc gridSpan="2"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Силовой элемент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Трубка из нержавеющей стали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05">
                <a:tc gridSpan="2"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Диаметр силового элемента, мм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05">
                <a:tc rowSpan="2"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Типовое затухание, дБ/км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1310 нм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 0,36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05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1550 нм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≤ 0,22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6">
                <a:tc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Максимальная нагрузка при растяжении, Н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удлинение волокна 0,50%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105">
                <a:tc gridSpan="2"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Максимальная нагрузка при сжатии, Н/100 мм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1682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17208" y="2945049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кабеля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588154" y="1177032"/>
            <a:ext cx="4401785" cy="1602557"/>
            <a:chOff x="162124" y="3636615"/>
            <a:chExt cx="3600400" cy="1296145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2124" y="3636615"/>
              <a:ext cx="1254699" cy="1296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>
              <a:off x="954212" y="4428703"/>
              <a:ext cx="504056" cy="360040"/>
            </a:xfrm>
            <a:prstGeom prst="line">
              <a:avLst/>
            </a:prstGeom>
            <a:ln w="19050">
              <a:solidFill>
                <a:srgbClr val="173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386260" y="4500711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Полимерная оболочка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458268" y="4788743"/>
              <a:ext cx="1944216" cy="0"/>
            </a:xfrm>
            <a:prstGeom prst="line">
              <a:avLst/>
            </a:prstGeom>
            <a:ln w="19050">
              <a:solidFill>
                <a:srgbClr val="173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954212" y="4716735"/>
              <a:ext cx="504056" cy="72008"/>
            </a:xfrm>
            <a:prstGeom prst="line">
              <a:avLst/>
            </a:prstGeom>
            <a:ln w="19050">
              <a:solidFill>
                <a:srgbClr val="173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026220" y="4356695"/>
              <a:ext cx="432048" cy="144016"/>
            </a:xfrm>
            <a:prstGeom prst="line">
              <a:avLst/>
            </a:prstGeom>
            <a:ln w="19050">
              <a:solidFill>
                <a:srgbClr val="173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386260" y="3996655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Трубка из нержавеющей стали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458268" y="4500711"/>
              <a:ext cx="1944216" cy="0"/>
            </a:xfrm>
            <a:prstGeom prst="line">
              <a:avLst/>
            </a:prstGeom>
            <a:ln w="19050">
              <a:solidFill>
                <a:srgbClr val="173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738188" y="3996655"/>
              <a:ext cx="720080" cy="288032"/>
            </a:xfrm>
            <a:prstGeom prst="line">
              <a:avLst/>
            </a:prstGeom>
            <a:ln w="19050">
              <a:solidFill>
                <a:srgbClr val="173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386260" y="3708623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Оптическое волокно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458268" y="3996655"/>
              <a:ext cx="1944216" cy="0"/>
            </a:xfrm>
            <a:prstGeom prst="line">
              <a:avLst/>
            </a:prstGeom>
            <a:ln w="19050">
              <a:solidFill>
                <a:srgbClr val="1737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Прямоугольник 35"/>
          <p:cNvSpPr/>
          <p:nvPr/>
        </p:nvSpPr>
        <p:spPr>
          <a:xfrm>
            <a:off x="5189116" y="40256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Опытный образец кабеля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ОКЛс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производства   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Сарансккабель-Оптика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13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10188144" y="7035710"/>
            <a:ext cx="50525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3862085" y="7035711"/>
            <a:ext cx="2495127" cy="402567"/>
          </a:xfrm>
        </p:spPr>
        <p:txBody>
          <a:bodyPr/>
          <a:lstStyle/>
          <a:p>
            <a:pPr algn="ctr"/>
            <a:fld id="{4D28ED35-ADE0-4308-83F0-6FB4CB68A1E6}" type="slidenum">
              <a:rPr lang="ru-RU" sz="11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9</a:t>
            </a:fld>
            <a:endParaRPr lang="ru-RU" sz="11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66769"/>
            <a:ext cx="10693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0" y="7035710"/>
            <a:ext cx="1018873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13"/>
          <p:cNvCxnSpPr>
            <a:cxnSpLocks noChangeShapeType="1"/>
          </p:cNvCxnSpPr>
          <p:nvPr/>
        </p:nvCxnSpPr>
        <p:spPr bwMode="auto">
          <a:xfrm rot="16200000" flipH="1">
            <a:off x="4006604" y="4519204"/>
            <a:ext cx="904874" cy="102949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44" name="Номер слайда 16"/>
          <p:cNvSpPr txBox="1">
            <a:spLocks/>
          </p:cNvSpPr>
          <p:nvPr/>
        </p:nvSpPr>
        <p:spPr>
          <a:xfrm>
            <a:off x="0" y="1"/>
            <a:ext cx="1069340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/>
          <a:p>
            <a:pPr algn="ctr" hangingPunct="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Методика проведения экспериментальных работ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040" y="960127"/>
            <a:ext cx="3060000" cy="57606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Монтаж волоконно-оптических датчиков на  испытательный стенд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8" idx="2"/>
          </p:cNvCxnSpPr>
          <p:nvPr/>
        </p:nvCxnSpPr>
        <p:spPr>
          <a:xfrm>
            <a:off x="1756040" y="1536191"/>
            <a:ext cx="0" cy="216000"/>
          </a:xfrm>
          <a:prstGeom prst="straightConnector1">
            <a:avLst/>
          </a:prstGeom>
          <a:ln w="28575">
            <a:solidFill>
              <a:srgbClr val="33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0056" y="1752215"/>
            <a:ext cx="2808000" cy="129614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738208" y="3048359"/>
            <a:ext cx="0" cy="216000"/>
          </a:xfrm>
          <a:prstGeom prst="straightConnector1">
            <a:avLst/>
          </a:prstGeom>
          <a:ln w="28575">
            <a:solidFill>
              <a:srgbClr val="33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26040" y="3264383"/>
            <a:ext cx="3060000" cy="395784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Расстановка оборудования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12" idx="2"/>
          </p:cNvCxnSpPr>
          <p:nvPr/>
        </p:nvCxnSpPr>
        <p:spPr>
          <a:xfrm>
            <a:off x="1756040" y="3660167"/>
            <a:ext cx="0" cy="21600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70056" y="3840447"/>
            <a:ext cx="2808000" cy="432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Подвести домкрат и оснастку под сечение «А» трубы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056" y="4272495"/>
            <a:ext cx="2808000" cy="432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Присоединить насос НА-100 к патрубку стенда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056" y="4704543"/>
            <a:ext cx="2808000" cy="432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Подключить волоконно-оптическое оборудование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10416" y="3192375"/>
            <a:ext cx="3060000" cy="64807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нагрузки: 1</a:t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Зафиксировать результаты измерений </a:t>
            </a:r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 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ВОК№1, ВОК№2, ВОК№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itchFamily="18" charset="0"/>
              </a:rPr>
              <a:t>3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10416" y="3840447"/>
            <a:ext cx="3060000" cy="64807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нагрузки: 2</a:t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Зафиксировать результаты измерений </a:t>
            </a:r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 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ВОК№1, ВОК№2, ВОК№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itchFamily="18" charset="0"/>
              </a:rPr>
              <a:t>3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10416" y="5136591"/>
            <a:ext cx="3060000" cy="64807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нагрузки: 8</a:t>
            </a:r>
            <a:b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Зафиксировать результаты измерений </a:t>
            </a:r>
            <a:r>
              <a:rPr lang="el-GR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 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ВОК№1, ВОК№2, ВОК№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 pitchFamily="18" charset="0"/>
              </a:rPr>
              <a:t>3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122584" y="2976351"/>
            <a:ext cx="0" cy="2160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610416" y="6000687"/>
            <a:ext cx="3060000" cy="64807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Отключение волоконно-оптического оборудования. Завершение эксперимента на стенде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122584" y="5784663"/>
            <a:ext cx="0" cy="1800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738208" y="5136591"/>
            <a:ext cx="0" cy="216000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26040" y="5352615"/>
            <a:ext cx="3060000" cy="43204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 на стенде</a:t>
            </a:r>
          </a:p>
        </p:txBody>
      </p:sp>
      <p:cxnSp>
        <p:nvCxnSpPr>
          <p:cNvPr id="29" name="Прямая со стрелкой 28"/>
          <p:cNvCxnSpPr>
            <a:stCxn id="28" idx="2"/>
          </p:cNvCxnSpPr>
          <p:nvPr/>
        </p:nvCxnSpPr>
        <p:spPr>
          <a:xfrm>
            <a:off x="1756040" y="5784663"/>
            <a:ext cx="0" cy="2160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70056" y="6000687"/>
            <a:ext cx="2808000" cy="432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Проверить подключение ВОК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0056" y="6432735"/>
            <a:ext cx="2808000" cy="43200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Зафиксировать температуру окружающего воздуха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738208" y="6864783"/>
            <a:ext cx="0" cy="1800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78568" y="4416511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>
              <a:buClr>
                <a:srgbClr val="0000FF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</a:p>
        </p:txBody>
      </p:sp>
      <p:sp>
        <p:nvSpPr>
          <p:cNvPr id="35" name="Полилиния 34"/>
          <p:cNvSpPr/>
          <p:nvPr/>
        </p:nvSpPr>
        <p:spPr>
          <a:xfrm>
            <a:off x="1733159" y="2976350"/>
            <a:ext cx="3385226" cy="4083349"/>
          </a:xfrm>
          <a:custGeom>
            <a:avLst/>
            <a:gdLst>
              <a:gd name="connsiteX0" fmla="*/ 0 w 3385226"/>
              <a:gd name="connsiteY0" fmla="*/ 4513634 h 4513634"/>
              <a:gd name="connsiteX1" fmla="*/ 0 w 3385226"/>
              <a:gd name="connsiteY1" fmla="*/ 4513634 h 4513634"/>
              <a:gd name="connsiteX2" fmla="*/ 1741251 w 3385226"/>
              <a:gd name="connsiteY2" fmla="*/ 4513634 h 4513634"/>
              <a:gd name="connsiteX3" fmla="*/ 1750979 w 3385226"/>
              <a:gd name="connsiteY3" fmla="*/ 0 h 4513634"/>
              <a:gd name="connsiteX4" fmla="*/ 3385226 w 3385226"/>
              <a:gd name="connsiteY4" fmla="*/ 0 h 451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5226" h="4513634">
                <a:moveTo>
                  <a:pt x="0" y="4513634"/>
                </a:moveTo>
                <a:lnTo>
                  <a:pt x="0" y="4513634"/>
                </a:lnTo>
                <a:lnTo>
                  <a:pt x="1741251" y="4513634"/>
                </a:lnTo>
                <a:cubicBezTo>
                  <a:pt x="1744494" y="3009089"/>
                  <a:pt x="1747736" y="1504545"/>
                  <a:pt x="1750979" y="0"/>
                </a:cubicBezTo>
                <a:lnTo>
                  <a:pt x="3385226" y="0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2765525161"/>
              </p:ext>
            </p:extLst>
          </p:nvPr>
        </p:nvGraphicFramePr>
        <p:xfrm>
          <a:off x="7067308" y="1032135"/>
          <a:ext cx="3618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07134"/>
              </p:ext>
            </p:extLst>
          </p:nvPr>
        </p:nvGraphicFramePr>
        <p:xfrm>
          <a:off x="3394392" y="744103"/>
          <a:ext cx="3442659" cy="1851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90"/>
                <a:gridCol w="324000"/>
                <a:gridCol w="324000"/>
                <a:gridCol w="360000"/>
                <a:gridCol w="324000"/>
                <a:gridCol w="324000"/>
                <a:gridCol w="331523"/>
                <a:gridCol w="331523"/>
                <a:gridCol w="331523"/>
              </a:tblGrid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нагрузки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 трубы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 воды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Давление Р, МПа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Прогиб</a:t>
                      </a:r>
                      <a:r>
                        <a:rPr lang="ru-RU" sz="1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ru-RU" sz="1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мм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983187976"/>
              </p:ext>
            </p:extLst>
          </p:nvPr>
        </p:nvGraphicFramePr>
        <p:xfrm>
          <a:off x="7066800" y="3048359"/>
          <a:ext cx="3618508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136664688"/>
              </p:ext>
            </p:extLst>
          </p:nvPr>
        </p:nvGraphicFramePr>
        <p:xfrm>
          <a:off x="6905308" y="5136591"/>
          <a:ext cx="3780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7210816" y="456071"/>
            <a:ext cx="3474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испытаний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Графики изменение частоты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Бриллюэновского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рассеяния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34952" y="110414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 №1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34952" y="297635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 №2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62944" y="5064583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 №3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42464" y="456071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нагружения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0096" y="384063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проведения испытания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03104" y="960127"/>
            <a:ext cx="88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нагрузки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6160" y="1824223"/>
            <a:ext cx="11040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586080" y="175221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 2(12 часов)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0056" y="261631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 3(4 часов)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98248" y="2616311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 1(4 часа)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44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1621</Words>
  <Application>Microsoft Office PowerPoint</Application>
  <PresentationFormat>Произвольный</PresentationFormat>
  <Paragraphs>408</Paragraphs>
  <Slides>14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Формула</vt:lpstr>
      <vt:lpstr>Acrobat Document</vt:lpstr>
      <vt:lpstr>Санкт-Петербург 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2011-01-26T12:15:11Z</dcterms:created>
  <dcterms:modified xsi:type="dcterms:W3CDTF">2017-11-13T12:49:37Z</dcterms:modified>
</cp:coreProperties>
</file>