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62" r:id="rId3"/>
    <p:sldId id="326" r:id="rId4"/>
    <p:sldId id="259" r:id="rId5"/>
    <p:sldId id="266" r:id="rId6"/>
    <p:sldId id="264" r:id="rId7"/>
    <p:sldId id="263" r:id="rId8"/>
    <p:sldId id="318" r:id="rId9"/>
    <p:sldId id="256" r:id="rId10"/>
    <p:sldId id="320" r:id="rId11"/>
    <p:sldId id="321" r:id="rId12"/>
    <p:sldId id="323" r:id="rId13"/>
    <p:sldId id="325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25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5BC"/>
    <a:srgbClr val="AEA4A3"/>
    <a:srgbClr val="E5E0E6"/>
    <a:srgbClr val="003B99"/>
    <a:srgbClr val="003366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0" y="465"/>
      </p:cViewPr>
      <p:guideLst>
        <p:guide orient="horz" pos="2863"/>
        <p:guide pos="25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9-30T12:19:06.49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110 0 7368 0 0,'-48'50'160'0'0,"-13"22"32"0"0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3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7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2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Газпром_blue_g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5">
            <a:extLst>
              <a:ext uri="{FF2B5EF4-FFF2-40B4-BE49-F238E27FC236}">
                <a16:creationId xmlns:a16="http://schemas.microsoft.com/office/drawing/2014/main" id="{2625986B-F98E-4D04-88D4-ED0C8BA6D3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" y="6375639"/>
            <a:ext cx="12192003" cy="48236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Rectangle 8">
            <a:extLst>
              <a:ext uri="{FF2B5EF4-FFF2-40B4-BE49-F238E27FC236}">
                <a16:creationId xmlns:a16="http://schemas.microsoft.com/office/drawing/2014/main" id="{55BC417D-4D33-4487-81C6-17DA84CDAC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"/>
            <a:ext cx="12192000" cy="1067793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69" name="Rectangle 7">
            <a:extLst>
              <a:ext uri="{FF2B5EF4-FFF2-40B4-BE49-F238E27FC236}">
                <a16:creationId xmlns:a16="http://schemas.microsoft.com/office/drawing/2014/main" id="{D6EC8C7B-1D74-4EF6-B3AC-C5560569F2A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" y="0"/>
            <a:ext cx="2031997" cy="1067791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70" name="Rectangle 5">
            <a:extLst>
              <a:ext uri="{FF2B5EF4-FFF2-40B4-BE49-F238E27FC236}">
                <a16:creationId xmlns:a16="http://schemas.microsoft.com/office/drawing/2014/main" id="{3FBBC580-E80E-4F18-94C7-3D54E50606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" y="6375639"/>
            <a:ext cx="2032003" cy="482361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914400" rtl="0" eaLnBrk="1" latinLnBrk="0" hangingPunct="1"/>
            <a:endParaRPr lang="ru-RU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" name="Line 16">
            <a:extLst>
              <a:ext uri="{FF2B5EF4-FFF2-40B4-BE49-F238E27FC236}">
                <a16:creationId xmlns:a16="http://schemas.microsoft.com/office/drawing/2014/main" id="{D6E4D49D-0954-4DE8-9C79-8901DD064CF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59688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2" name="Line 7">
            <a:extLst>
              <a:ext uri="{FF2B5EF4-FFF2-40B4-BE49-F238E27FC236}">
                <a16:creationId xmlns:a16="http://schemas.microsoft.com/office/drawing/2014/main" id="{E0B81E36-1A7E-40A5-992E-D77952F6F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28593" y="6360264"/>
            <a:ext cx="0" cy="497736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3" name="Line 9">
            <a:extLst>
              <a:ext uri="{FF2B5EF4-FFF2-40B4-BE49-F238E27FC236}">
                <a16:creationId xmlns:a16="http://schemas.microsoft.com/office/drawing/2014/main" id="{8D7BD365-8A34-41B5-843A-0398C63699A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28593" y="-1"/>
            <a:ext cx="0" cy="107523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74" name="Line 15">
            <a:extLst>
              <a:ext uri="{FF2B5EF4-FFF2-40B4-BE49-F238E27FC236}">
                <a16:creationId xmlns:a16="http://schemas.microsoft.com/office/drawing/2014/main" id="{726ECEA2-DD61-436A-84AE-4AA1CEB91B3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74172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32E9E338-B011-4888-8CB9-9686339F8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202523" y="142865"/>
            <a:ext cx="1611077" cy="7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93D8DF49-E82D-4259-96E2-54D6285A2BCC}"/>
              </a:ext>
            </a:extLst>
          </p:cNvPr>
          <p:cNvSpPr txBox="1">
            <a:spLocks/>
          </p:cNvSpPr>
          <p:nvPr userDrawn="1"/>
        </p:nvSpPr>
        <p:spPr>
          <a:xfrm>
            <a:off x="202523" y="6316799"/>
            <a:ext cx="587393" cy="63265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85BB209F-FC65-47A0-9B7F-687DD90EAE0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2130" y="54231"/>
            <a:ext cx="10004340" cy="97608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id="{C7FF9ACB-68A8-4E46-8373-321F94BAB973}"/>
              </a:ext>
            </a:extLst>
          </p:cNvPr>
          <p:cNvSpPr txBox="1">
            <a:spLocks/>
          </p:cNvSpPr>
          <p:nvPr userDrawn="1"/>
        </p:nvSpPr>
        <p:spPr>
          <a:xfrm>
            <a:off x="2102130" y="6525406"/>
            <a:ext cx="10016333" cy="215444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400" b="0" dirty="0">
                <a:latin typeface="+mn-lt"/>
              </a:rPr>
              <a:t>О создании отечественной системы подводной добычи углеводородов</a:t>
            </a:r>
          </a:p>
        </p:txBody>
      </p:sp>
    </p:spTree>
    <p:extLst>
      <p:ext uri="{BB962C8B-B14F-4D97-AF65-F5344CB8AC3E}">
        <p14:creationId xmlns:p14="http://schemas.microsoft.com/office/powerpoint/2010/main" val="2496184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7FC0898C-2DC1-43D5-998F-05F4BE8968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0"/>
            <a:ext cx="12191999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2400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DE2B4A7-B4E1-4548-8EBB-497EAF7132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"/>
            <a:ext cx="12192000" cy="1086542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240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7065F13-661A-4178-BFE2-054E447C11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1"/>
            <a:ext cx="2028575" cy="1098907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sz="240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FE523E1-25C8-4ADC-B077-ACB0C8752F2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3" y="6404400"/>
            <a:ext cx="12192003" cy="4536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1219170" rtl="0" eaLnBrk="1" latinLnBrk="0" hangingPunct="1"/>
            <a:endParaRPr lang="ru-RU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4C8A96BC-1840-4E6F-9AA4-36EBD99BC7A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92028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240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C37DA3-96D1-4B3A-865B-52B9DB42D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202523" y="142865"/>
            <a:ext cx="1611077" cy="77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15">
            <a:extLst>
              <a:ext uri="{FF2B5EF4-FFF2-40B4-BE49-F238E27FC236}">
                <a16:creationId xmlns:a16="http://schemas.microsoft.com/office/drawing/2014/main" id="{7AB4F7D6-D1D9-4184-93E9-5E41E852031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074172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7010DD8B-840F-476E-9368-DE80292D6D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28593" y="-1"/>
            <a:ext cx="0" cy="107523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8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5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9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64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6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2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1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8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967C7-66D4-4269-B700-658E3462A44B}" type="datetimeFigureOut">
              <a:rPr lang="ru-RU" smtClean="0"/>
              <a:t>01.10.2019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6AF3B-C5A8-4039-81BE-2672D4BA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2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66.png"/><Relationship Id="rId18" Type="http://schemas.microsoft.com/office/2007/relationships/hdphoto" Target="../media/hdphoto27.wdp"/><Relationship Id="rId26" Type="http://schemas.microsoft.com/office/2007/relationships/hdphoto" Target="../media/hdphoto31.wdp"/><Relationship Id="rId3" Type="http://schemas.openxmlformats.org/officeDocument/2006/relationships/image" Target="../media/image61.pn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microsoft.com/office/2007/relationships/hdphoto" Target="../media/hdphoto24.wdp"/><Relationship Id="rId17" Type="http://schemas.openxmlformats.org/officeDocument/2006/relationships/image" Target="../media/image68.png"/><Relationship Id="rId25" Type="http://schemas.openxmlformats.org/officeDocument/2006/relationships/image" Target="../media/image72.png"/><Relationship Id="rId2" Type="http://schemas.openxmlformats.org/officeDocument/2006/relationships/image" Target="../media/image57.jpg"/><Relationship Id="rId16" Type="http://schemas.microsoft.com/office/2007/relationships/hdphoto" Target="../media/hdphoto26.wdp"/><Relationship Id="rId20" Type="http://schemas.microsoft.com/office/2007/relationships/hdphoto" Target="../media/hdphoto28.wdp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1.wdp"/><Relationship Id="rId11" Type="http://schemas.openxmlformats.org/officeDocument/2006/relationships/image" Target="../media/image65.png"/><Relationship Id="rId24" Type="http://schemas.microsoft.com/office/2007/relationships/hdphoto" Target="../media/hdphoto30.wdp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23" Type="http://schemas.openxmlformats.org/officeDocument/2006/relationships/image" Target="../media/image71.png"/><Relationship Id="rId28" Type="http://schemas.openxmlformats.org/officeDocument/2006/relationships/image" Target="../media/image74.png"/><Relationship Id="rId10" Type="http://schemas.microsoft.com/office/2007/relationships/hdphoto" Target="../media/hdphoto23.wdp"/><Relationship Id="rId19" Type="http://schemas.openxmlformats.org/officeDocument/2006/relationships/image" Target="../media/image69.png"/><Relationship Id="rId4" Type="http://schemas.microsoft.com/office/2007/relationships/hdphoto" Target="../media/hdphoto20.wdp"/><Relationship Id="rId9" Type="http://schemas.openxmlformats.org/officeDocument/2006/relationships/image" Target="../media/image64.png"/><Relationship Id="rId14" Type="http://schemas.microsoft.com/office/2007/relationships/hdphoto" Target="../media/hdphoto25.wdp"/><Relationship Id="rId22" Type="http://schemas.microsoft.com/office/2007/relationships/hdphoto" Target="../media/hdphoto29.wdp"/><Relationship Id="rId27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80.png"/><Relationship Id="rId3" Type="http://schemas.openxmlformats.org/officeDocument/2006/relationships/image" Target="../media/image15.png"/><Relationship Id="rId7" Type="http://schemas.openxmlformats.org/officeDocument/2006/relationships/image" Target="../media/image77.png"/><Relationship Id="rId12" Type="http://schemas.microsoft.com/office/2007/relationships/hdphoto" Target="../media/hdphoto29.wdp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32.wdp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1.jpeg"/><Relationship Id="rId10" Type="http://schemas.microsoft.com/office/2007/relationships/hdphoto" Target="../media/hdphoto34.wdp"/><Relationship Id="rId4" Type="http://schemas.microsoft.com/office/2007/relationships/hdphoto" Target="../media/hdphoto6.wdp"/><Relationship Id="rId9" Type="http://schemas.openxmlformats.org/officeDocument/2006/relationships/image" Target="../media/image78.png"/><Relationship Id="rId14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1.xml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emf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2.png"/><Relationship Id="rId18" Type="http://schemas.microsoft.com/office/2007/relationships/hdphoto" Target="../media/hdphoto8.wdp"/><Relationship Id="rId3" Type="http://schemas.openxmlformats.org/officeDocument/2006/relationships/image" Target="../media/image15.png"/><Relationship Id="rId21" Type="http://schemas.openxmlformats.org/officeDocument/2006/relationships/image" Target="../media/image29.emf"/><Relationship Id="rId7" Type="http://schemas.openxmlformats.org/officeDocument/2006/relationships/image" Target="../media/image17.emf"/><Relationship Id="rId12" Type="http://schemas.microsoft.com/office/2007/relationships/hdphoto" Target="../media/hdphoto7.wdp"/><Relationship Id="rId17" Type="http://schemas.openxmlformats.org/officeDocument/2006/relationships/image" Target="../media/image26.png"/><Relationship Id="rId2" Type="http://schemas.openxmlformats.org/officeDocument/2006/relationships/image" Target="../media/image14.jpg"/><Relationship Id="rId16" Type="http://schemas.openxmlformats.org/officeDocument/2006/relationships/image" Target="../media/image25.emf"/><Relationship Id="rId20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.emf"/><Relationship Id="rId15" Type="http://schemas.openxmlformats.org/officeDocument/2006/relationships/image" Target="../media/image24.emf"/><Relationship Id="rId10" Type="http://schemas.openxmlformats.org/officeDocument/2006/relationships/image" Target="../media/image20.emf"/><Relationship Id="rId19" Type="http://schemas.openxmlformats.org/officeDocument/2006/relationships/image" Target="../media/image27.emf"/><Relationship Id="rId4" Type="http://schemas.microsoft.com/office/2007/relationships/hdphoto" Target="../media/hdphoto6.wdp"/><Relationship Id="rId9" Type="http://schemas.openxmlformats.org/officeDocument/2006/relationships/image" Target="../media/image19.em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3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5" Type="http://schemas.openxmlformats.org/officeDocument/2006/relationships/image" Target="../media/image38.png"/><Relationship Id="rId10" Type="http://schemas.microsoft.com/office/2007/relationships/hdphoto" Target="../media/hdphoto1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1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emf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microsoft.com/office/2007/relationships/hdphoto" Target="../media/hdphoto15.wdp"/><Relationship Id="rId4" Type="http://schemas.microsoft.com/office/2007/relationships/hdphoto" Target="../media/hdphoto1.wdp"/><Relationship Id="rId9" Type="http://schemas.openxmlformats.org/officeDocument/2006/relationships/image" Target="../media/image44.png"/><Relationship Id="rId1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7.wdp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0" Type="http://schemas.microsoft.com/office/2007/relationships/hdphoto" Target="../media/hdphoto19.wdp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B469F465-B7AC-4BFF-B736-A97577C46020}"/>
              </a:ext>
            </a:extLst>
          </p:cNvPr>
          <p:cNvSpPr txBox="1">
            <a:spLocks/>
          </p:cNvSpPr>
          <p:nvPr/>
        </p:nvSpPr>
        <p:spPr>
          <a:xfrm>
            <a:off x="1623765" y="2358689"/>
            <a:ext cx="8944471" cy="156966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bg1"/>
                </a:solidFill>
                <a:latin typeface="+mn-lt"/>
              </a:rPr>
              <a:t>О СОЗДАНИИ </a:t>
            </a:r>
            <a:br>
              <a:rPr lang="ru-RU" sz="3200" b="1" dirty="0">
                <a:solidFill>
                  <a:schemeClr val="bg1"/>
                </a:solidFill>
                <a:latin typeface="+mn-lt"/>
              </a:rPr>
            </a:br>
            <a:r>
              <a:rPr lang="ru-RU" sz="3200" b="1" dirty="0">
                <a:solidFill>
                  <a:schemeClr val="bg1"/>
                </a:solidFill>
                <a:latin typeface="+mn-lt"/>
              </a:rPr>
              <a:t>отечественной системы 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ru-RU" sz="3200" b="1" dirty="0">
                <a:solidFill>
                  <a:schemeClr val="bg1"/>
                </a:solidFill>
                <a:latin typeface="+mn-lt"/>
              </a:rPr>
              <a:t>подводной добычи углеводородов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833DC340-11DD-4305-817A-874BB86C2BF3}"/>
              </a:ext>
            </a:extLst>
          </p:cNvPr>
          <p:cNvSpPr txBox="1">
            <a:spLocks/>
          </p:cNvSpPr>
          <p:nvPr/>
        </p:nvSpPr>
        <p:spPr>
          <a:xfrm>
            <a:off x="2566211" y="4703700"/>
            <a:ext cx="7059578" cy="105567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 cap="all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5720" algn="ctr">
              <a:buClr>
                <a:srgbClr val="9BBB59"/>
              </a:buClr>
              <a:buSzPct val="95000"/>
            </a:pPr>
            <a:r>
              <a:rPr lang="en-US" sz="2400" cap="none" dirty="0">
                <a:solidFill>
                  <a:schemeClr val="bg1"/>
                </a:solidFill>
              </a:rPr>
              <a:t> </a:t>
            </a:r>
            <a:r>
              <a:rPr lang="ru-RU" sz="2400" cap="none" dirty="0">
                <a:solidFill>
                  <a:schemeClr val="bg1"/>
                </a:solidFill>
              </a:rPr>
              <a:t>В.Ю. </a:t>
            </a:r>
            <a:r>
              <a:rPr lang="ru-RU" sz="2400" cap="none" dirty="0" err="1">
                <a:solidFill>
                  <a:schemeClr val="bg1"/>
                </a:solidFill>
              </a:rPr>
              <a:t>Шарохин</a:t>
            </a:r>
            <a:endParaRPr lang="ru-RU" sz="2400" b="1" cap="none" dirty="0">
              <a:solidFill>
                <a:schemeClr val="bg1"/>
              </a:solidFill>
            </a:endParaRPr>
          </a:p>
          <a:p>
            <a:pPr marR="45720" algn="ctr">
              <a:spcBef>
                <a:spcPts val="600"/>
              </a:spcBef>
              <a:buClr>
                <a:srgbClr val="9BBB59"/>
              </a:buClr>
              <a:buSzPct val="95000"/>
            </a:pPr>
            <a:r>
              <a:rPr lang="ru-RU" cap="none" dirty="0">
                <a:solidFill>
                  <a:schemeClr val="bg1"/>
                </a:solidFill>
                <a:latin typeface="+mn-lt"/>
              </a:rPr>
              <a:t>Первый заместитель генерального директора,</a:t>
            </a:r>
            <a:br>
              <a:rPr lang="ru-RU" cap="none" dirty="0">
                <a:solidFill>
                  <a:schemeClr val="bg1"/>
                </a:solidFill>
                <a:latin typeface="+mn-lt"/>
              </a:rPr>
            </a:br>
            <a:r>
              <a:rPr lang="ru-RU" cap="none" dirty="0">
                <a:solidFill>
                  <a:schemeClr val="bg1"/>
                </a:solidFill>
                <a:latin typeface="+mn-lt"/>
              </a:rPr>
              <a:t>главный инженер ООО «Газпром 335»</a:t>
            </a:r>
          </a:p>
        </p:txBody>
      </p:sp>
    </p:spTree>
    <p:extLst>
      <p:ext uri="{BB962C8B-B14F-4D97-AF65-F5344CB8AC3E}">
        <p14:creationId xmlns:p14="http://schemas.microsoft.com/office/powerpoint/2010/main" val="270490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385416-06C5-4956-AB2D-DA01361A32C2}"/>
              </a:ext>
            </a:extLst>
          </p:cNvPr>
          <p:cNvGrpSpPr/>
          <p:nvPr/>
        </p:nvGrpSpPr>
        <p:grpSpPr>
          <a:xfrm>
            <a:off x="0" y="1073211"/>
            <a:ext cx="12167580" cy="5292210"/>
            <a:chOff x="0" y="1042328"/>
            <a:chExt cx="12192000" cy="5292210"/>
          </a:xfrm>
        </p:grpSpPr>
        <p:pic>
          <p:nvPicPr>
            <p:cNvPr id="65" name="Рисунок 64" descr="Изображение выглядит как снег, небо, забор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670E7E52-D0AC-490C-9777-F44AAFE2C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5" t="29392" b="15552"/>
            <a:stretch/>
          </p:blipFill>
          <p:spPr>
            <a:xfrm flipH="1">
              <a:off x="0" y="1042328"/>
              <a:ext cx="12192000" cy="5292210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3E35D683-5413-40B3-BD65-1DE6D172E26B}"/>
                </a:ext>
              </a:extLst>
            </p:cNvPr>
            <p:cNvSpPr/>
            <p:nvPr/>
          </p:nvSpPr>
          <p:spPr>
            <a:xfrm>
              <a:off x="0" y="1042328"/>
              <a:ext cx="12192000" cy="5292210"/>
            </a:xfrm>
            <a:prstGeom prst="rect">
              <a:avLst/>
            </a:prstGeom>
            <a:gradFill flip="none" rotWithShape="1">
              <a:gsLst>
                <a:gs pos="32000">
                  <a:schemeClr val="bg1"/>
                </a:gs>
                <a:gs pos="100000">
                  <a:schemeClr val="bg1">
                    <a:alpha val="2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1ABFC4-8F87-4C1E-9528-591250403075}"/>
              </a:ext>
            </a:extLst>
          </p:cNvPr>
          <p:cNvSpPr/>
          <p:nvPr/>
        </p:nvSpPr>
        <p:spPr>
          <a:xfrm>
            <a:off x="0" y="1078288"/>
            <a:ext cx="12192000" cy="158322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70000">
                <a:srgbClr val="003366"/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FBA545-6DC2-41D7-BA0E-6114BC919316}"/>
              </a:ext>
            </a:extLst>
          </p:cNvPr>
          <p:cNvSpPr/>
          <p:nvPr/>
        </p:nvSpPr>
        <p:spPr>
          <a:xfrm>
            <a:off x="6240209" y="2884962"/>
            <a:ext cx="26481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СЕРТИФИКАЦИЯ ОБОРУДОВАНИЯ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CB398E-0CAB-4221-A834-F974640EA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" t="707" r="947" b="11208"/>
          <a:stretch/>
        </p:blipFill>
        <p:spPr>
          <a:xfrm>
            <a:off x="6242635" y="1268845"/>
            <a:ext cx="2648157" cy="1570618"/>
          </a:xfrm>
          <a:custGeom>
            <a:avLst/>
            <a:gdLst>
              <a:gd name="connsiteX0" fmla="*/ 0 w 3340100"/>
              <a:gd name="connsiteY0" fmla="*/ 0 h 1595966"/>
              <a:gd name="connsiteX1" fmla="*/ 3340100 w 3340100"/>
              <a:gd name="connsiteY1" fmla="*/ 0 h 1595966"/>
              <a:gd name="connsiteX2" fmla="*/ 3340100 w 3340100"/>
              <a:gd name="connsiteY2" fmla="*/ 1595966 h 1595966"/>
              <a:gd name="connsiteX3" fmla="*/ 0 w 3340100"/>
              <a:gd name="connsiteY3" fmla="*/ 1595966 h 1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1595966">
                <a:moveTo>
                  <a:pt x="0" y="0"/>
                </a:moveTo>
                <a:lnTo>
                  <a:pt x="3340100" y="0"/>
                </a:lnTo>
                <a:lnTo>
                  <a:pt x="3340100" y="1595966"/>
                </a:lnTo>
                <a:lnTo>
                  <a:pt x="0" y="1595966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644410-8BD1-45B9-B180-CD1C53C8130C}"/>
              </a:ext>
            </a:extLst>
          </p:cNvPr>
          <p:cNvSpPr/>
          <p:nvPr/>
        </p:nvSpPr>
        <p:spPr>
          <a:xfrm>
            <a:off x="3296233" y="2884962"/>
            <a:ext cx="2648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ИНТЕГРАЦИЯ ОТЕЧЕСТВЕННОГО</a:t>
            </a:r>
          </a:p>
          <a:p>
            <a:pPr algn="ctr"/>
            <a:r>
              <a:rPr lang="ru-RU" sz="1200" b="1" dirty="0"/>
              <a:t>И ИНОСТРАННОГО ОБОРУДОВАНИЯ</a:t>
            </a:r>
          </a:p>
          <a:p>
            <a:pPr algn="ctr"/>
            <a:r>
              <a:rPr lang="ru-RU" sz="1200" b="1" dirty="0"/>
              <a:t>ВКЛЮЧАЯ СИСТЕМУ УПРАВЛЕНИЯ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8B9FF3B-D66B-48FB-80B4-6A4973149BF5}"/>
              </a:ext>
            </a:extLst>
          </p:cNvPr>
          <p:cNvSpPr/>
          <p:nvPr/>
        </p:nvSpPr>
        <p:spPr>
          <a:xfrm>
            <a:off x="927666" y="4750564"/>
            <a:ext cx="101822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/>
              <a:t>Инжиниринг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5FCDAC-1DDA-4DFB-BC49-8F93386D9523}"/>
              </a:ext>
            </a:extLst>
          </p:cNvPr>
          <p:cNvSpPr/>
          <p:nvPr/>
        </p:nvSpPr>
        <p:spPr>
          <a:xfrm>
            <a:off x="2393801" y="4759755"/>
            <a:ext cx="127855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Размещение </a:t>
            </a:r>
            <a:br>
              <a:rPr lang="ru-RU" sz="1200" dirty="0"/>
            </a:br>
            <a:r>
              <a:rPr lang="ru-RU" sz="1200" dirty="0"/>
              <a:t>на производстве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20DCD2-A2A5-4C01-848E-B30E95CA29F6}"/>
              </a:ext>
            </a:extLst>
          </p:cNvPr>
          <p:cNvSpPr/>
          <p:nvPr/>
        </p:nvSpPr>
        <p:spPr>
          <a:xfrm>
            <a:off x="4144687" y="4766389"/>
            <a:ext cx="93968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Испытания </a:t>
            </a:r>
            <a:br>
              <a:rPr lang="ru-RU" sz="1200" dirty="0"/>
            </a:br>
            <a:r>
              <a:rPr lang="ru-RU" sz="1200" dirty="0"/>
              <a:t>и поставка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B847BE-78F9-4825-A74E-F7558A5098F6}"/>
              </a:ext>
            </a:extLst>
          </p:cNvPr>
          <p:cNvSpPr/>
          <p:nvPr/>
        </p:nvSpPr>
        <p:spPr>
          <a:xfrm>
            <a:off x="5604244" y="4766389"/>
            <a:ext cx="124279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/>
              <a:t>Шеф-монтаж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2130D30-D54F-45CD-A581-9FA0E1454DEF}"/>
              </a:ext>
            </a:extLst>
          </p:cNvPr>
          <p:cNvSpPr/>
          <p:nvPr/>
        </p:nvSpPr>
        <p:spPr>
          <a:xfrm>
            <a:off x="7027123" y="4768345"/>
            <a:ext cx="140993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Пусконаладочные </a:t>
            </a:r>
            <a:br>
              <a:rPr lang="ru-RU" sz="1200" dirty="0"/>
            </a:br>
            <a:r>
              <a:rPr lang="ru-RU" sz="1200" dirty="0"/>
              <a:t>работы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6AD90E6-BE38-4665-AF79-F1785944833A}"/>
              </a:ext>
            </a:extLst>
          </p:cNvPr>
          <p:cNvSpPr/>
          <p:nvPr/>
        </p:nvSpPr>
        <p:spPr>
          <a:xfrm>
            <a:off x="8756227" y="4766389"/>
            <a:ext cx="1080232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Эксплуатация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B89C1BE-C512-4122-B2D0-71B3DF0D491B}"/>
              </a:ext>
            </a:extLst>
          </p:cNvPr>
          <p:cNvSpPr/>
          <p:nvPr/>
        </p:nvSpPr>
        <p:spPr>
          <a:xfrm flipH="1">
            <a:off x="7931442" y="5665357"/>
            <a:ext cx="144263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Техническое </a:t>
            </a:r>
            <a:br>
              <a:rPr lang="ru-RU" sz="1200" dirty="0"/>
            </a:br>
            <a:r>
              <a:rPr lang="ru-RU" sz="1200" dirty="0"/>
              <a:t>обслуживание (ТО)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92A09D6-D868-474B-9DBB-85E4A81AA5E9}"/>
              </a:ext>
            </a:extLst>
          </p:cNvPr>
          <p:cNvSpPr/>
          <p:nvPr/>
        </p:nvSpPr>
        <p:spPr>
          <a:xfrm flipH="1">
            <a:off x="6414328" y="5728151"/>
            <a:ext cx="1180836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Модернизация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8E19288-A0E2-48CB-BBFE-214E81D32840}"/>
              </a:ext>
            </a:extLst>
          </p:cNvPr>
          <p:cNvSpPr/>
          <p:nvPr/>
        </p:nvSpPr>
        <p:spPr>
          <a:xfrm flipH="1">
            <a:off x="4988118" y="5728151"/>
            <a:ext cx="768288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Ремонты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A6C3602-FDF5-43AA-93DD-100749F855C0}"/>
              </a:ext>
            </a:extLst>
          </p:cNvPr>
          <p:cNvSpPr/>
          <p:nvPr/>
        </p:nvSpPr>
        <p:spPr>
          <a:xfrm flipH="1">
            <a:off x="3116032" y="5719099"/>
            <a:ext cx="136434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Продление срока </a:t>
            </a:r>
            <a:br>
              <a:rPr lang="ru-RU" sz="1200" dirty="0"/>
            </a:br>
            <a:r>
              <a:rPr lang="ru-RU" sz="1200" dirty="0"/>
              <a:t>эксплуатации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C977C34-CB78-42E5-BF58-5536A38D4729}"/>
              </a:ext>
            </a:extLst>
          </p:cNvPr>
          <p:cNvSpPr/>
          <p:nvPr/>
        </p:nvSpPr>
        <p:spPr>
          <a:xfrm flipH="1">
            <a:off x="1693922" y="5719099"/>
            <a:ext cx="86498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Демонтаж</a:t>
            </a: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214FAF27-BAF9-4F26-AACC-B97293415B8C}"/>
              </a:ext>
            </a:extLst>
          </p:cNvPr>
          <p:cNvSpPr/>
          <p:nvPr/>
        </p:nvSpPr>
        <p:spPr>
          <a:xfrm>
            <a:off x="9723297" y="4557961"/>
            <a:ext cx="1541037" cy="1092540"/>
          </a:xfrm>
          <a:custGeom>
            <a:avLst/>
            <a:gdLst>
              <a:gd name="connsiteX0" fmla="*/ 1204926 w 2215049"/>
              <a:gd name="connsiteY0" fmla="*/ 0 h 1570390"/>
              <a:gd name="connsiteX1" fmla="*/ 1429854 w 2215049"/>
              <a:gd name="connsiteY1" fmla="*/ 0 h 1570390"/>
              <a:gd name="connsiteX2" fmla="*/ 2215049 w 2215049"/>
              <a:gd name="connsiteY2" fmla="*/ 785195 h 1570390"/>
              <a:gd name="connsiteX3" fmla="*/ 1429854 w 2215049"/>
              <a:gd name="connsiteY3" fmla="*/ 1570390 h 1570390"/>
              <a:gd name="connsiteX4" fmla="*/ 0 w 2215049"/>
              <a:gd name="connsiteY4" fmla="*/ 1570390 h 1570390"/>
              <a:gd name="connsiteX5" fmla="*/ 54068 w 2215049"/>
              <a:gd name="connsiteY5" fmla="*/ 1553606 h 1570390"/>
              <a:gd name="connsiteX6" fmla="*/ 236751 w 2215049"/>
              <a:gd name="connsiteY6" fmla="*/ 1403171 h 1570390"/>
              <a:gd name="connsiteX7" fmla="*/ 263897 w 2215049"/>
              <a:gd name="connsiteY7" fmla="*/ 1353159 h 1570390"/>
              <a:gd name="connsiteX8" fmla="*/ 1404194 w 2215049"/>
              <a:gd name="connsiteY8" fmla="*/ 1353159 h 1570390"/>
              <a:gd name="connsiteX9" fmla="*/ 1972158 w 2215049"/>
              <a:gd name="connsiteY9" fmla="*/ 785195 h 1570390"/>
              <a:gd name="connsiteX10" fmla="*/ 1404194 w 2215049"/>
              <a:gd name="connsiteY10" fmla="*/ 217231 h 1570390"/>
              <a:gd name="connsiteX11" fmla="*/ 933021 w 2215049"/>
              <a:gd name="connsiteY11" fmla="*/ 217231 h 1570390"/>
              <a:gd name="connsiteX12" fmla="*/ 998612 w 2215049"/>
              <a:gd name="connsiteY12" fmla="*/ 196870 h 1570390"/>
              <a:gd name="connsiteX13" fmla="*/ 1178451 w 2215049"/>
              <a:gd name="connsiteY13" fmla="*/ 48778 h 15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15049" h="1570390">
                <a:moveTo>
                  <a:pt x="1204926" y="0"/>
                </a:moveTo>
                <a:lnTo>
                  <a:pt x="1429854" y="0"/>
                </a:lnTo>
                <a:cubicBezTo>
                  <a:pt x="1863505" y="0"/>
                  <a:pt x="2215049" y="351544"/>
                  <a:pt x="2215049" y="785195"/>
                </a:cubicBezTo>
                <a:cubicBezTo>
                  <a:pt x="2215049" y="1218846"/>
                  <a:pt x="1863505" y="1570390"/>
                  <a:pt x="1429854" y="1570390"/>
                </a:cubicBezTo>
                <a:lnTo>
                  <a:pt x="0" y="1570390"/>
                </a:lnTo>
                <a:lnTo>
                  <a:pt x="54068" y="1553606"/>
                </a:lnTo>
                <a:cubicBezTo>
                  <a:pt x="128582" y="1522090"/>
                  <a:pt x="191981" y="1469440"/>
                  <a:pt x="236751" y="1403171"/>
                </a:cubicBezTo>
                <a:lnTo>
                  <a:pt x="263897" y="1353159"/>
                </a:lnTo>
                <a:lnTo>
                  <a:pt x="1404194" y="1353159"/>
                </a:lnTo>
                <a:cubicBezTo>
                  <a:pt x="1717872" y="1353159"/>
                  <a:pt x="1972158" y="1098873"/>
                  <a:pt x="1972158" y="785195"/>
                </a:cubicBezTo>
                <a:cubicBezTo>
                  <a:pt x="1972158" y="471517"/>
                  <a:pt x="1717872" y="217231"/>
                  <a:pt x="1404194" y="217231"/>
                </a:cubicBezTo>
                <a:lnTo>
                  <a:pt x="933021" y="217231"/>
                </a:lnTo>
                <a:lnTo>
                  <a:pt x="998612" y="196870"/>
                </a:lnTo>
                <a:cubicBezTo>
                  <a:pt x="1071966" y="165845"/>
                  <a:pt x="1134377" y="114015"/>
                  <a:pt x="1178451" y="4877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Прямоугольник 60">
            <a:extLst>
              <a:ext uri="{FF2B5EF4-FFF2-40B4-BE49-F238E27FC236}">
                <a16:creationId xmlns:a16="http://schemas.microsoft.com/office/drawing/2014/main" id="{8256F6E7-9148-453A-BEDC-2B98C894EFCF}"/>
              </a:ext>
            </a:extLst>
          </p:cNvPr>
          <p:cNvSpPr/>
          <p:nvPr/>
        </p:nvSpPr>
        <p:spPr>
          <a:xfrm>
            <a:off x="1883717" y="5498956"/>
            <a:ext cx="8109066" cy="155489"/>
          </a:xfrm>
          <a:custGeom>
            <a:avLst/>
            <a:gdLst>
              <a:gd name="connsiteX0" fmla="*/ 0 w 8814153"/>
              <a:gd name="connsiteY0" fmla="*/ 0 h 146121"/>
              <a:gd name="connsiteX1" fmla="*/ 8814153 w 8814153"/>
              <a:gd name="connsiteY1" fmla="*/ 0 h 146121"/>
              <a:gd name="connsiteX2" fmla="*/ 8814153 w 8814153"/>
              <a:gd name="connsiteY2" fmla="*/ 146121 h 146121"/>
              <a:gd name="connsiteX3" fmla="*/ 0 w 8814153"/>
              <a:gd name="connsiteY3" fmla="*/ 146121 h 146121"/>
              <a:gd name="connsiteX4" fmla="*/ 0 w 8814153"/>
              <a:gd name="connsiteY4" fmla="*/ 0 h 146121"/>
              <a:gd name="connsiteX0" fmla="*/ 0 w 8814153"/>
              <a:gd name="connsiteY0" fmla="*/ 0 h 147180"/>
              <a:gd name="connsiteX1" fmla="*/ 8814153 w 8814153"/>
              <a:gd name="connsiteY1" fmla="*/ 0 h 147180"/>
              <a:gd name="connsiteX2" fmla="*/ 8814153 w 8814153"/>
              <a:gd name="connsiteY2" fmla="*/ 146121 h 147180"/>
              <a:gd name="connsiteX3" fmla="*/ 938741 w 8814153"/>
              <a:gd name="connsiteY3" fmla="*/ 147180 h 147180"/>
              <a:gd name="connsiteX4" fmla="*/ 0 w 8814153"/>
              <a:gd name="connsiteY4" fmla="*/ 0 h 147180"/>
              <a:gd name="connsiteX0" fmla="*/ 0 w 8082845"/>
              <a:gd name="connsiteY0" fmla="*/ 0 h 147180"/>
              <a:gd name="connsiteX1" fmla="*/ 8082845 w 8082845"/>
              <a:gd name="connsiteY1" fmla="*/ 0 h 147180"/>
              <a:gd name="connsiteX2" fmla="*/ 8082845 w 8082845"/>
              <a:gd name="connsiteY2" fmla="*/ 146121 h 147180"/>
              <a:gd name="connsiteX3" fmla="*/ 207433 w 8082845"/>
              <a:gd name="connsiteY3" fmla="*/ 147180 h 147180"/>
              <a:gd name="connsiteX4" fmla="*/ 0 w 8082845"/>
              <a:gd name="connsiteY4" fmla="*/ 0 h 147180"/>
              <a:gd name="connsiteX0" fmla="*/ 0 w 8829820"/>
              <a:gd name="connsiteY0" fmla="*/ 0 h 147180"/>
              <a:gd name="connsiteX1" fmla="*/ 8082845 w 8829820"/>
              <a:gd name="connsiteY1" fmla="*/ 0 h 147180"/>
              <a:gd name="connsiteX2" fmla="*/ 8829820 w 8829820"/>
              <a:gd name="connsiteY2" fmla="*/ 144117 h 147180"/>
              <a:gd name="connsiteX3" fmla="*/ 207433 w 8829820"/>
              <a:gd name="connsiteY3" fmla="*/ 147180 h 147180"/>
              <a:gd name="connsiteX4" fmla="*/ 0 w 8829820"/>
              <a:gd name="connsiteY4" fmla="*/ 0 h 147180"/>
              <a:gd name="connsiteX0" fmla="*/ 0 w 8083900"/>
              <a:gd name="connsiteY0" fmla="*/ 0 h 147180"/>
              <a:gd name="connsiteX1" fmla="*/ 8082845 w 8083900"/>
              <a:gd name="connsiteY1" fmla="*/ 0 h 147180"/>
              <a:gd name="connsiteX2" fmla="*/ 8083900 w 8083900"/>
              <a:gd name="connsiteY2" fmla="*/ 143115 h 147180"/>
              <a:gd name="connsiteX3" fmla="*/ 207433 w 8083900"/>
              <a:gd name="connsiteY3" fmla="*/ 147180 h 147180"/>
              <a:gd name="connsiteX4" fmla="*/ 0 w 8083900"/>
              <a:gd name="connsiteY4" fmla="*/ 0 h 14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3900" h="147180">
                <a:moveTo>
                  <a:pt x="0" y="0"/>
                </a:moveTo>
                <a:lnTo>
                  <a:pt x="8082845" y="0"/>
                </a:lnTo>
                <a:cubicBezTo>
                  <a:pt x="8083197" y="47705"/>
                  <a:pt x="8083548" y="95410"/>
                  <a:pt x="8083900" y="143115"/>
                </a:cubicBezTo>
                <a:lnTo>
                  <a:pt x="207433" y="1471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A6A6A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61">
            <a:extLst>
              <a:ext uri="{FF2B5EF4-FFF2-40B4-BE49-F238E27FC236}">
                <a16:creationId xmlns:a16="http://schemas.microsoft.com/office/drawing/2014/main" id="{C91DC376-7C63-4098-932B-44EC40F8F6E7}"/>
              </a:ext>
            </a:extLst>
          </p:cNvPr>
          <p:cNvSpPr/>
          <p:nvPr/>
        </p:nvSpPr>
        <p:spPr>
          <a:xfrm>
            <a:off x="1234607" y="4555370"/>
            <a:ext cx="9362721" cy="155489"/>
          </a:xfrm>
          <a:custGeom>
            <a:avLst/>
            <a:gdLst>
              <a:gd name="connsiteX0" fmla="*/ 0 w 9931399"/>
              <a:gd name="connsiteY0" fmla="*/ 0 h 154078"/>
              <a:gd name="connsiteX1" fmla="*/ 9931399 w 9931399"/>
              <a:gd name="connsiteY1" fmla="*/ 0 h 154078"/>
              <a:gd name="connsiteX2" fmla="*/ 9931399 w 9931399"/>
              <a:gd name="connsiteY2" fmla="*/ 154078 h 154078"/>
              <a:gd name="connsiteX3" fmla="*/ 0 w 9931399"/>
              <a:gd name="connsiteY3" fmla="*/ 154078 h 154078"/>
              <a:gd name="connsiteX4" fmla="*/ 0 w 9931399"/>
              <a:gd name="connsiteY4" fmla="*/ 0 h 154078"/>
              <a:gd name="connsiteX0" fmla="*/ 0 w 9931399"/>
              <a:gd name="connsiteY0" fmla="*/ 0 h 154078"/>
              <a:gd name="connsiteX1" fmla="*/ 9931399 w 9931399"/>
              <a:gd name="connsiteY1" fmla="*/ 0 h 154078"/>
              <a:gd name="connsiteX2" fmla="*/ 9931399 w 9931399"/>
              <a:gd name="connsiteY2" fmla="*/ 154078 h 154078"/>
              <a:gd name="connsiteX3" fmla="*/ 798689 w 9931399"/>
              <a:gd name="connsiteY3" fmla="*/ 154078 h 154078"/>
              <a:gd name="connsiteX4" fmla="*/ 0 w 9931399"/>
              <a:gd name="connsiteY4" fmla="*/ 0 h 154078"/>
              <a:gd name="connsiteX0" fmla="*/ 0 w 9350021"/>
              <a:gd name="connsiteY0" fmla="*/ 0 h 155489"/>
              <a:gd name="connsiteX1" fmla="*/ 9350021 w 9350021"/>
              <a:gd name="connsiteY1" fmla="*/ 1411 h 155489"/>
              <a:gd name="connsiteX2" fmla="*/ 9350021 w 9350021"/>
              <a:gd name="connsiteY2" fmla="*/ 155489 h 155489"/>
              <a:gd name="connsiteX3" fmla="*/ 217311 w 9350021"/>
              <a:gd name="connsiteY3" fmla="*/ 155489 h 155489"/>
              <a:gd name="connsiteX4" fmla="*/ 0 w 9350021"/>
              <a:gd name="connsiteY4" fmla="*/ 0 h 155489"/>
              <a:gd name="connsiteX0" fmla="*/ 0 w 9350021"/>
              <a:gd name="connsiteY0" fmla="*/ 0 h 155489"/>
              <a:gd name="connsiteX1" fmla="*/ 9181746 w 9350021"/>
              <a:gd name="connsiteY1" fmla="*/ 18345 h 155489"/>
              <a:gd name="connsiteX2" fmla="*/ 9350021 w 9350021"/>
              <a:gd name="connsiteY2" fmla="*/ 155489 h 155489"/>
              <a:gd name="connsiteX3" fmla="*/ 217311 w 9350021"/>
              <a:gd name="connsiteY3" fmla="*/ 155489 h 155489"/>
              <a:gd name="connsiteX4" fmla="*/ 0 w 9350021"/>
              <a:gd name="connsiteY4" fmla="*/ 0 h 155489"/>
              <a:gd name="connsiteX0" fmla="*/ 0 w 9376480"/>
              <a:gd name="connsiteY0" fmla="*/ 0 h 155489"/>
              <a:gd name="connsiteX1" fmla="*/ 9376480 w 9376480"/>
              <a:gd name="connsiteY1" fmla="*/ 3529 h 155489"/>
              <a:gd name="connsiteX2" fmla="*/ 9350021 w 9376480"/>
              <a:gd name="connsiteY2" fmla="*/ 155489 h 155489"/>
              <a:gd name="connsiteX3" fmla="*/ 217311 w 9376480"/>
              <a:gd name="connsiteY3" fmla="*/ 155489 h 155489"/>
              <a:gd name="connsiteX4" fmla="*/ 0 w 9376480"/>
              <a:gd name="connsiteY4" fmla="*/ 0 h 155489"/>
              <a:gd name="connsiteX0" fmla="*/ 0 w 9395529"/>
              <a:gd name="connsiteY0" fmla="*/ 0 h 155489"/>
              <a:gd name="connsiteX1" fmla="*/ 9376480 w 9395529"/>
              <a:gd name="connsiteY1" fmla="*/ 3529 h 155489"/>
              <a:gd name="connsiteX2" fmla="*/ 9395529 w 9395529"/>
              <a:gd name="connsiteY2" fmla="*/ 127972 h 155489"/>
              <a:gd name="connsiteX3" fmla="*/ 217311 w 9395529"/>
              <a:gd name="connsiteY3" fmla="*/ 155489 h 155489"/>
              <a:gd name="connsiteX4" fmla="*/ 0 w 9395529"/>
              <a:gd name="connsiteY4" fmla="*/ 0 h 155489"/>
              <a:gd name="connsiteX0" fmla="*/ 0 w 9376480"/>
              <a:gd name="connsiteY0" fmla="*/ 0 h 155489"/>
              <a:gd name="connsiteX1" fmla="*/ 9376480 w 9376480"/>
              <a:gd name="connsiteY1" fmla="*/ 3529 h 155489"/>
              <a:gd name="connsiteX2" fmla="*/ 9362721 w 9376480"/>
              <a:gd name="connsiteY2" fmla="*/ 152313 h 155489"/>
              <a:gd name="connsiteX3" fmla="*/ 217311 w 9376480"/>
              <a:gd name="connsiteY3" fmla="*/ 155489 h 155489"/>
              <a:gd name="connsiteX4" fmla="*/ 0 w 9376480"/>
              <a:gd name="connsiteY4" fmla="*/ 0 h 155489"/>
              <a:gd name="connsiteX0" fmla="*/ 0 w 9362721"/>
              <a:gd name="connsiteY0" fmla="*/ 0 h 155489"/>
              <a:gd name="connsiteX1" fmla="*/ 9352138 w 9362721"/>
              <a:gd name="connsiteY1" fmla="*/ 2471 h 155489"/>
              <a:gd name="connsiteX2" fmla="*/ 9362721 w 9362721"/>
              <a:gd name="connsiteY2" fmla="*/ 152313 h 155489"/>
              <a:gd name="connsiteX3" fmla="*/ 217311 w 9362721"/>
              <a:gd name="connsiteY3" fmla="*/ 155489 h 155489"/>
              <a:gd name="connsiteX4" fmla="*/ 0 w 9362721"/>
              <a:gd name="connsiteY4" fmla="*/ 0 h 15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2721" h="155489">
                <a:moveTo>
                  <a:pt x="0" y="0"/>
                </a:moveTo>
                <a:lnTo>
                  <a:pt x="9352138" y="2471"/>
                </a:lnTo>
                <a:lnTo>
                  <a:pt x="9362721" y="152313"/>
                </a:lnTo>
                <a:lnTo>
                  <a:pt x="217311" y="15548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83838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AEDF424-947F-4B3D-9DF0-AE013F882CEE}"/>
              </a:ext>
            </a:extLst>
          </p:cNvPr>
          <p:cNvGrpSpPr/>
          <p:nvPr/>
        </p:nvGrpSpPr>
        <p:grpSpPr>
          <a:xfrm>
            <a:off x="1193724" y="4143712"/>
            <a:ext cx="8382551" cy="571784"/>
            <a:chOff x="1314137" y="4415355"/>
            <a:chExt cx="8382551" cy="571784"/>
          </a:xfrm>
          <a:gradFill>
            <a:gsLst>
              <a:gs pos="0">
                <a:srgbClr val="00B0F0"/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95490BCF-8F6F-4C8A-9253-C00582C478BA}"/>
                </a:ext>
              </a:extLst>
            </p:cNvPr>
            <p:cNvSpPr/>
            <p:nvPr/>
          </p:nvSpPr>
          <p:spPr>
            <a:xfrm>
              <a:off x="1314137" y="4426808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E3D7605-8082-4163-9AE9-00D0CF395D2C}"/>
                </a:ext>
              </a:extLst>
            </p:cNvPr>
            <p:cNvSpPr/>
            <p:nvPr/>
          </p:nvSpPr>
          <p:spPr>
            <a:xfrm>
              <a:off x="2879508" y="4422312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317ACDA8-3107-4DB8-A338-15F4F165EBEC}"/>
                </a:ext>
              </a:extLst>
            </p:cNvPr>
            <p:cNvSpPr/>
            <p:nvPr/>
          </p:nvSpPr>
          <p:spPr>
            <a:xfrm>
              <a:off x="4444879" y="4427103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33AA7B8E-19D7-49CF-9BD9-1D8326830DA9}"/>
                </a:ext>
              </a:extLst>
            </p:cNvPr>
            <p:cNvSpPr/>
            <p:nvPr/>
          </p:nvSpPr>
          <p:spPr>
            <a:xfrm>
              <a:off x="6010250" y="4431444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BAFA063-AF3B-45DE-B0FA-E0AD04183E1F}"/>
                </a:ext>
              </a:extLst>
            </p:cNvPr>
            <p:cNvSpPr/>
            <p:nvPr/>
          </p:nvSpPr>
          <p:spPr>
            <a:xfrm>
              <a:off x="7575621" y="4422312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3723BBD5-B315-4B64-B9E2-869D8DCE9B16}"/>
                </a:ext>
              </a:extLst>
            </p:cNvPr>
            <p:cNvSpPr/>
            <p:nvPr/>
          </p:nvSpPr>
          <p:spPr>
            <a:xfrm>
              <a:off x="9140993" y="4415355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9C0EBBB-814D-4CAF-842B-821DFF867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96" y="4286337"/>
            <a:ext cx="293350" cy="29335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B9F724A-5B5F-4A1D-A739-CC3EB9789A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11" y="4235542"/>
            <a:ext cx="366496" cy="36649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FC5DE7-10D3-41CA-898A-0944F643A2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03" y="4216454"/>
            <a:ext cx="395711" cy="39571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815B80D-9132-4004-9BE5-B8E28B3867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21" y="4253073"/>
            <a:ext cx="377985" cy="3779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CD34B1B-6797-4BF2-B854-37E36DA76D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10" y="4221361"/>
            <a:ext cx="467747" cy="49892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56C91EC-CF27-41DE-9BEE-62F0000A24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28" y="4267004"/>
            <a:ext cx="364819" cy="35784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1D1995E-E4FF-4B3D-AA25-3A597F9D6FC8}"/>
              </a:ext>
            </a:extLst>
          </p:cNvPr>
          <p:cNvGrpSpPr/>
          <p:nvPr/>
        </p:nvGrpSpPr>
        <p:grpSpPr>
          <a:xfrm>
            <a:off x="1854209" y="5094190"/>
            <a:ext cx="7036106" cy="561927"/>
            <a:chOff x="1974622" y="5365833"/>
            <a:chExt cx="7036106" cy="561927"/>
          </a:xfr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F11CC5D6-9ED5-469C-B10F-A396653D4231}"/>
                </a:ext>
              </a:extLst>
            </p:cNvPr>
            <p:cNvSpPr/>
            <p:nvPr/>
          </p:nvSpPr>
          <p:spPr>
            <a:xfrm>
              <a:off x="1974622" y="5366449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206DDA6F-C7A8-42AA-AD73-DBE51910EC9C}"/>
                </a:ext>
              </a:extLst>
            </p:cNvPr>
            <p:cNvSpPr/>
            <p:nvPr/>
          </p:nvSpPr>
          <p:spPr>
            <a:xfrm>
              <a:off x="3594725" y="5372065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C2E76C17-8088-4C8A-8541-7B8766BB1193}"/>
                </a:ext>
              </a:extLst>
            </p:cNvPr>
            <p:cNvSpPr/>
            <p:nvPr/>
          </p:nvSpPr>
          <p:spPr>
            <a:xfrm>
              <a:off x="5214828" y="5366449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E4E63478-306D-40F8-9240-72B4D7BA6ACC}"/>
                </a:ext>
              </a:extLst>
            </p:cNvPr>
            <p:cNvSpPr/>
            <p:nvPr/>
          </p:nvSpPr>
          <p:spPr>
            <a:xfrm>
              <a:off x="6834931" y="5372064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87E9E32E-897B-47B4-BB62-CDE961A80055}"/>
                </a:ext>
              </a:extLst>
            </p:cNvPr>
            <p:cNvSpPr/>
            <p:nvPr/>
          </p:nvSpPr>
          <p:spPr>
            <a:xfrm>
              <a:off x="8455033" y="5365833"/>
              <a:ext cx="555695" cy="55569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29B8D63-95A2-461A-B2FB-F941C10B73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3" y="5216161"/>
            <a:ext cx="310878" cy="31057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AC55AB3-51C9-4D31-A60F-683325289E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67" y="5208084"/>
            <a:ext cx="325618" cy="36695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1A41A83-B47E-4A35-852C-BCB78AD5D93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22" y="5220867"/>
            <a:ext cx="307533" cy="30753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8DDC487-7802-4CDB-A275-A263958934E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45" y="5221776"/>
            <a:ext cx="325257" cy="3252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F546E29-5EE2-4997-9BFD-E6CFFE1381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63" y="5169000"/>
            <a:ext cx="467747" cy="498929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36E49A8-8156-49EA-9BC3-6C134F72CF00}"/>
              </a:ext>
            </a:extLst>
          </p:cNvPr>
          <p:cNvSpPr/>
          <p:nvPr/>
        </p:nvSpPr>
        <p:spPr>
          <a:xfrm>
            <a:off x="3919351" y="3635832"/>
            <a:ext cx="4353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gradFill flip="none" rotWithShape="1">
                  <a:gsLst>
                    <a:gs pos="0">
                      <a:srgbClr val="00B0F0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</a:rPr>
              <a:t>ЖИЗНЕННЫЙ ЦИКЛ СИСТЕМЫ ПОДВОДНОЙ ДОБЫЧИ</a:t>
            </a:r>
            <a:endParaRPr lang="ru-RU" sz="1400" dirty="0">
              <a:gradFill flip="none" rotWithShape="1">
                <a:gsLst>
                  <a:gs pos="0">
                    <a:srgbClr val="00B0F0"/>
                  </a:gs>
                  <a:gs pos="100000">
                    <a:schemeClr val="accent1">
                      <a:lumMod val="50000"/>
                    </a:schemeClr>
                  </a:gs>
                </a:gsLst>
                <a:lin ang="2700000" scaled="1"/>
                <a:tileRect/>
              </a:gradFill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04BD3C3-B392-4CCD-A974-511083C05864}"/>
              </a:ext>
            </a:extLst>
          </p:cNvPr>
          <p:cNvCxnSpPr>
            <a:stCxn id="50" idx="3"/>
          </p:cNvCxnSpPr>
          <p:nvPr/>
        </p:nvCxnSpPr>
        <p:spPr>
          <a:xfrm>
            <a:off x="8272649" y="3789721"/>
            <a:ext cx="3224077" cy="2325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3A63186-9B5B-4C42-84AF-C3B27A1AEB63}"/>
              </a:ext>
            </a:extLst>
          </p:cNvPr>
          <p:cNvCxnSpPr>
            <a:stCxn id="50" idx="1"/>
          </p:cNvCxnSpPr>
          <p:nvPr/>
        </p:nvCxnSpPr>
        <p:spPr>
          <a:xfrm flipH="1">
            <a:off x="649107" y="3789721"/>
            <a:ext cx="3270244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 descr="Изображение выглядит как стол, здание, сиди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AC6D6BE-C5F5-4F81-84C0-B69EAFD4F9F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807" r="1801" b="1566"/>
          <a:stretch/>
        </p:blipFill>
        <p:spPr>
          <a:xfrm>
            <a:off x="3293807" y="1268845"/>
            <a:ext cx="2648157" cy="1571458"/>
          </a:xfrm>
          <a:custGeom>
            <a:avLst/>
            <a:gdLst>
              <a:gd name="connsiteX0" fmla="*/ 0 w 3340100"/>
              <a:gd name="connsiteY0" fmla="*/ 0 h 1595966"/>
              <a:gd name="connsiteX1" fmla="*/ 3340100 w 3340100"/>
              <a:gd name="connsiteY1" fmla="*/ 0 h 1595966"/>
              <a:gd name="connsiteX2" fmla="*/ 3340100 w 3340100"/>
              <a:gd name="connsiteY2" fmla="*/ 1595966 h 1595966"/>
              <a:gd name="connsiteX3" fmla="*/ 0 w 3340100"/>
              <a:gd name="connsiteY3" fmla="*/ 1595966 h 1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1595966">
                <a:moveTo>
                  <a:pt x="0" y="0"/>
                </a:moveTo>
                <a:lnTo>
                  <a:pt x="3340100" y="0"/>
                </a:lnTo>
                <a:lnTo>
                  <a:pt x="3340100" y="1595966"/>
                </a:lnTo>
                <a:lnTo>
                  <a:pt x="0" y="1595966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51E060B-C68A-4C17-9A97-B4FEFDBE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ДАЛЬНЕЙШИЕ НАПРАВЛЕНИЯ РАБОТ </a:t>
            </a:r>
            <a:br>
              <a:rPr lang="ru-RU" dirty="0"/>
            </a:br>
            <a:r>
              <a:rPr lang="ru-RU" sz="1800" dirty="0">
                <a:latin typeface="+mj-lt"/>
              </a:rPr>
              <a:t>по созданию отечественного оборудования СПД и интеграцией с имеющимися решениями </a:t>
            </a:r>
            <a:endParaRPr lang="ru-RU" dirty="0">
              <a:latin typeface="+mj-lt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39FE6C6E-D7B8-4DA0-A02C-E93D70B4E64A}"/>
              </a:ext>
            </a:extLst>
          </p:cNvPr>
          <p:cNvSpPr/>
          <p:nvPr/>
        </p:nvSpPr>
        <p:spPr>
          <a:xfrm>
            <a:off x="313063" y="2884962"/>
            <a:ext cx="2709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РАЗРАБОТКА ПОЛНОСТЬЮ ЭЛЕКТРИЧЕСКОЙ СИСТЕМЫ УПРАВЛЕНИЯ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EFB3F58A-763D-46F2-A2E5-BBCF5C35CFD4}"/>
              </a:ext>
            </a:extLst>
          </p:cNvPr>
          <p:cNvSpPr/>
          <p:nvPr/>
        </p:nvSpPr>
        <p:spPr>
          <a:xfrm>
            <a:off x="9201988" y="2884962"/>
            <a:ext cx="2634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ТЕХНИЧЕСКОЕ</a:t>
            </a:r>
          </a:p>
          <a:p>
            <a:pPr algn="ctr"/>
            <a:r>
              <a:rPr lang="ru-RU" sz="1200" b="1" dirty="0"/>
              <a:t>ОБСЛУЖИВАНИЕ И РЕМОНТ</a:t>
            </a:r>
          </a:p>
        </p:txBody>
      </p:sp>
      <p:pic>
        <p:nvPicPr>
          <p:cNvPr id="63" name="Рисунок 62" descr="Изображение выглядит как человек, мужчина, сто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62DCFA2-FF6F-43DD-A5A8-9D13087941B5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-186" r="675" b="18797"/>
          <a:stretch/>
        </p:blipFill>
        <p:spPr>
          <a:xfrm>
            <a:off x="9191463" y="1268845"/>
            <a:ext cx="2645459" cy="1570618"/>
          </a:xfrm>
          <a:custGeom>
            <a:avLst/>
            <a:gdLst>
              <a:gd name="connsiteX0" fmla="*/ 0 w 2645459"/>
              <a:gd name="connsiteY0" fmla="*/ 0 h 1265342"/>
              <a:gd name="connsiteX1" fmla="*/ 2645459 w 2645459"/>
              <a:gd name="connsiteY1" fmla="*/ 0 h 1265342"/>
              <a:gd name="connsiteX2" fmla="*/ 2645459 w 2645459"/>
              <a:gd name="connsiteY2" fmla="*/ 1265342 h 1265342"/>
              <a:gd name="connsiteX3" fmla="*/ 0 w 2645459"/>
              <a:gd name="connsiteY3" fmla="*/ 1265342 h 126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5459" h="1265342">
                <a:moveTo>
                  <a:pt x="0" y="0"/>
                </a:moveTo>
                <a:lnTo>
                  <a:pt x="2645459" y="0"/>
                </a:lnTo>
                <a:lnTo>
                  <a:pt x="2645459" y="1265342"/>
                </a:lnTo>
                <a:lnTo>
                  <a:pt x="0" y="1265342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8" name="Полилиния: фигура 70">
            <a:extLst>
              <a:ext uri="{FF2B5EF4-FFF2-40B4-BE49-F238E27FC236}">
                <a16:creationId xmlns:a16="http://schemas.microsoft.com/office/drawing/2014/main" id="{C91E9B7E-C33D-4132-807A-E7793D5B4459}"/>
              </a:ext>
            </a:extLst>
          </p:cNvPr>
          <p:cNvSpPr/>
          <p:nvPr/>
        </p:nvSpPr>
        <p:spPr>
          <a:xfrm>
            <a:off x="342642" y="1268845"/>
            <a:ext cx="2650494" cy="1571458"/>
          </a:xfrm>
          <a:custGeom>
            <a:avLst/>
            <a:gdLst>
              <a:gd name="connsiteX0" fmla="*/ 0 w 3340100"/>
              <a:gd name="connsiteY0" fmla="*/ 0 h 1595966"/>
              <a:gd name="connsiteX1" fmla="*/ 3340100 w 3340100"/>
              <a:gd name="connsiteY1" fmla="*/ 0 h 1595966"/>
              <a:gd name="connsiteX2" fmla="*/ 3340100 w 3340100"/>
              <a:gd name="connsiteY2" fmla="*/ 1595966 h 1595966"/>
              <a:gd name="connsiteX3" fmla="*/ 0 w 3340100"/>
              <a:gd name="connsiteY3" fmla="*/ 1595966 h 1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1595966">
                <a:moveTo>
                  <a:pt x="0" y="0"/>
                </a:moveTo>
                <a:lnTo>
                  <a:pt x="3340100" y="0"/>
                </a:lnTo>
                <a:lnTo>
                  <a:pt x="3340100" y="1595966"/>
                </a:lnTo>
                <a:lnTo>
                  <a:pt x="0" y="1595966"/>
                </a:lnTo>
                <a:close/>
              </a:path>
            </a:pathLst>
          </a:custGeom>
          <a:gradFill>
            <a:gsLst>
              <a:gs pos="0">
                <a:srgbClr val="E5E0E6"/>
              </a:gs>
              <a:gs pos="100000">
                <a:srgbClr val="B8B5BC"/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 descr="Изображение выглядит как внутренний, сидит, холодильник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AB36E44E-A4F5-499E-B6F4-772A61410F4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4" y="1355810"/>
            <a:ext cx="838646" cy="146902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игрушка, маленький, стол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8C8B11D-936F-4275-8297-0D44E4E35B5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70" y="1233653"/>
            <a:ext cx="1207857" cy="16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F9EF8185-B33D-40D2-BE42-B1F6949E405E}"/>
              </a:ext>
            </a:extLst>
          </p:cNvPr>
          <p:cNvGrpSpPr/>
          <p:nvPr/>
        </p:nvGrpSpPr>
        <p:grpSpPr>
          <a:xfrm>
            <a:off x="0" y="1078088"/>
            <a:ext cx="12192000" cy="5292210"/>
            <a:chOff x="0" y="1042328"/>
            <a:chExt cx="12192000" cy="5292210"/>
          </a:xfrm>
        </p:grpSpPr>
        <p:pic>
          <p:nvPicPr>
            <p:cNvPr id="46" name="Рисунок 45" descr="Изображение выглядит как снег, небо, забор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E9D95AE-9744-4714-BE4E-170E8370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5" t="29392" b="15552"/>
            <a:stretch/>
          </p:blipFill>
          <p:spPr>
            <a:xfrm flipH="1">
              <a:off x="0" y="1042328"/>
              <a:ext cx="12192000" cy="5292210"/>
            </a:xfrm>
            <a:prstGeom prst="rect">
              <a:avLst/>
            </a:prstGeom>
          </p:spPr>
        </p:pic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6B339CD0-2639-450A-8FD6-446555334BFE}"/>
                </a:ext>
              </a:extLst>
            </p:cNvPr>
            <p:cNvSpPr/>
            <p:nvPr/>
          </p:nvSpPr>
          <p:spPr>
            <a:xfrm>
              <a:off x="0" y="1042328"/>
              <a:ext cx="12192000" cy="5292210"/>
            </a:xfrm>
            <a:prstGeom prst="rect">
              <a:avLst/>
            </a:prstGeom>
            <a:gradFill flip="none" rotWithShape="1">
              <a:gsLst>
                <a:gs pos="32000">
                  <a:schemeClr val="bg1"/>
                </a:gs>
                <a:gs pos="100000">
                  <a:schemeClr val="bg1">
                    <a:alpha val="2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249DFEF-03AC-485E-9571-2BDD42FA4000}"/>
              </a:ext>
            </a:extLst>
          </p:cNvPr>
          <p:cNvGrpSpPr/>
          <p:nvPr/>
        </p:nvGrpSpPr>
        <p:grpSpPr>
          <a:xfrm>
            <a:off x="0" y="1078088"/>
            <a:ext cx="3879693" cy="5286375"/>
            <a:chOff x="0" y="1078088"/>
            <a:chExt cx="3879693" cy="528637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41EDDC51-4620-4DB0-BC67-668BE4EC5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5" r="52133"/>
            <a:stretch/>
          </p:blipFill>
          <p:spPr>
            <a:xfrm>
              <a:off x="0" y="1078088"/>
              <a:ext cx="3879693" cy="5286375"/>
            </a:xfrm>
            <a:prstGeom prst="rect">
              <a:avLst/>
            </a:prstGeom>
          </p:spPr>
        </p:pic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337080B6-1565-47F7-A565-DD3DEE9156AA}"/>
                </a:ext>
              </a:extLst>
            </p:cNvPr>
            <p:cNvSpPr/>
            <p:nvPr/>
          </p:nvSpPr>
          <p:spPr>
            <a:xfrm>
              <a:off x="0" y="1078088"/>
              <a:ext cx="3879693" cy="5286368"/>
            </a:xfrm>
            <a:prstGeom prst="rect">
              <a:avLst/>
            </a:prstGeom>
            <a:gradFill flip="none" rotWithShape="1">
              <a:gsLst>
                <a:gs pos="0">
                  <a:srgbClr val="003366"/>
                </a:gs>
                <a:gs pos="100000">
                  <a:schemeClr val="accent1">
                    <a:alpha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57A3664-62AF-4C43-91F9-FB022E1F8DF8}"/>
              </a:ext>
            </a:extLst>
          </p:cNvPr>
          <p:cNvGrpSpPr/>
          <p:nvPr/>
        </p:nvGrpSpPr>
        <p:grpSpPr>
          <a:xfrm>
            <a:off x="6330711" y="2335909"/>
            <a:ext cx="717550" cy="717550"/>
            <a:chOff x="6324084" y="2863850"/>
            <a:chExt cx="717550" cy="717550"/>
          </a:xfrm>
          <a:solidFill>
            <a:schemeClr val="accent1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DAC190AC-EC85-4CFA-82F3-9C7C0F4006FD}"/>
                </a:ext>
              </a:extLst>
            </p:cNvPr>
            <p:cNvSpPr/>
            <p:nvPr/>
          </p:nvSpPr>
          <p:spPr>
            <a:xfrm>
              <a:off x="6324084" y="2863850"/>
              <a:ext cx="717550" cy="7175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9C49CB9-7697-486E-9222-64FBA1DA9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8448" y="2949020"/>
              <a:ext cx="546616" cy="560012"/>
            </a:xfrm>
            <a:prstGeom prst="rect">
              <a:avLst/>
            </a:prstGeom>
            <a:grpFill/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122AB34-83FF-4E5F-89E4-D2C474738774}"/>
              </a:ext>
            </a:extLst>
          </p:cNvPr>
          <p:cNvSpPr/>
          <p:nvPr/>
        </p:nvSpPr>
        <p:spPr>
          <a:xfrm>
            <a:off x="4186974" y="5491424"/>
            <a:ext cx="2075882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СЕРВИСНОЙ БАЗЫ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C3D5B1-FD10-472E-8E81-C13C20AEF810}"/>
              </a:ext>
            </a:extLst>
          </p:cNvPr>
          <p:cNvSpPr/>
          <p:nvPr/>
        </p:nvSpPr>
        <p:spPr>
          <a:xfrm>
            <a:off x="9474681" y="5491424"/>
            <a:ext cx="2075882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УЧЕБНОГО ЦЕНТРА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B31623-F619-4A52-8EEA-D80033CEF9EF}"/>
              </a:ext>
            </a:extLst>
          </p:cNvPr>
          <p:cNvSpPr/>
          <p:nvPr/>
        </p:nvSpPr>
        <p:spPr>
          <a:xfrm>
            <a:off x="9474681" y="2265581"/>
            <a:ext cx="2801683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СЕРВИСНОГО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 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ИНСТРУМЕНТОВ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6519D28-9201-441E-8988-C4623FF5DCA0}"/>
              </a:ext>
            </a:extLst>
          </p:cNvPr>
          <p:cNvSpPr/>
          <p:nvPr/>
        </p:nvSpPr>
        <p:spPr>
          <a:xfrm>
            <a:off x="4387445" y="1286852"/>
            <a:ext cx="729680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ДОПОЛНИТЕЛЬНЫХ МЕР,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необходимых для создания отечественных технологий и оборудования для диагностики, сервисного обслуживания и ремонта систем сбора и транспорта углеводородов:</a:t>
            </a:r>
            <a:endParaRPr lang="ru-RU" dirty="0">
              <a:latin typeface="+mj-lt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892F7BF-7C27-4C94-84B9-6C3AEC903652}"/>
              </a:ext>
            </a:extLst>
          </p:cNvPr>
          <p:cNvSpPr/>
          <p:nvPr/>
        </p:nvSpPr>
        <p:spPr>
          <a:xfrm>
            <a:off x="4186974" y="2383708"/>
            <a:ext cx="2075882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РЕГЛАМЕНТОВ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260653F-359E-45C4-B41E-AC5216D63588}"/>
              </a:ext>
            </a:extLst>
          </p:cNvPr>
          <p:cNvGrpSpPr/>
          <p:nvPr/>
        </p:nvGrpSpPr>
        <p:grpSpPr>
          <a:xfrm>
            <a:off x="8733379" y="2335909"/>
            <a:ext cx="720286" cy="717550"/>
            <a:chOff x="8733379" y="2463435"/>
            <a:chExt cx="720286" cy="71755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95B319F-FD0C-408A-AA7D-08A9C43E482D}"/>
                </a:ext>
              </a:extLst>
            </p:cNvPr>
            <p:cNvSpPr/>
            <p:nvPr/>
          </p:nvSpPr>
          <p:spPr>
            <a:xfrm>
              <a:off x="8733379" y="2463435"/>
              <a:ext cx="717550" cy="717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B68A02A-6AEB-44C7-B10F-5EA161DF1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5766" y="2491922"/>
              <a:ext cx="677899" cy="677899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DFB899E4-8019-4AA9-8EF8-13D44CE7105A}"/>
              </a:ext>
            </a:extLst>
          </p:cNvPr>
          <p:cNvGrpSpPr/>
          <p:nvPr/>
        </p:nvGrpSpPr>
        <p:grpSpPr>
          <a:xfrm>
            <a:off x="8733379" y="5429212"/>
            <a:ext cx="717550" cy="717550"/>
            <a:chOff x="8733379" y="5312806"/>
            <a:chExt cx="717550" cy="71755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03310DE-6649-4C38-8E71-B1492737BA85}"/>
                </a:ext>
              </a:extLst>
            </p:cNvPr>
            <p:cNvSpPr/>
            <p:nvPr/>
          </p:nvSpPr>
          <p:spPr>
            <a:xfrm>
              <a:off x="8733379" y="5312806"/>
              <a:ext cx="717550" cy="717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D28C2A6-BF77-4E62-91E6-1A5CC4621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29087" y="5410200"/>
              <a:ext cx="537148" cy="537148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1DA5FA6-DE98-49FB-AF89-45C1478685FB}"/>
              </a:ext>
            </a:extLst>
          </p:cNvPr>
          <p:cNvGrpSpPr/>
          <p:nvPr/>
        </p:nvGrpSpPr>
        <p:grpSpPr>
          <a:xfrm>
            <a:off x="6330711" y="5436418"/>
            <a:ext cx="717550" cy="717550"/>
            <a:chOff x="6330711" y="5320012"/>
            <a:chExt cx="717550" cy="717550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C35A8B8-61D1-4F69-90E0-8D517AF20171}"/>
                </a:ext>
              </a:extLst>
            </p:cNvPr>
            <p:cNvSpPr/>
            <p:nvPr/>
          </p:nvSpPr>
          <p:spPr>
            <a:xfrm>
              <a:off x="6330711" y="5320012"/>
              <a:ext cx="717550" cy="7175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9BFCC6AD-586B-48F8-90AB-3F575ECD6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47668" y="5444653"/>
              <a:ext cx="464653" cy="464653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B2B143-9B6D-42A0-8D6F-728D02B39B25}"/>
              </a:ext>
            </a:extLst>
          </p:cNvPr>
          <p:cNvSpPr txBox="1"/>
          <p:nvPr/>
        </p:nvSpPr>
        <p:spPr>
          <a:xfrm>
            <a:off x="286593" y="3166550"/>
            <a:ext cx="3172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СОЗДАНИЕ ЦЕНТРА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дистанционного мониторинга </a:t>
            </a:r>
            <a:br>
              <a:rPr lang="ru-RU" dirty="0">
                <a:solidFill>
                  <a:schemeClr val="bg1"/>
                </a:solidFill>
                <a:latin typeface="+mj-lt"/>
              </a:rPr>
            </a:br>
            <a:r>
              <a:rPr lang="ru-RU" dirty="0">
                <a:solidFill>
                  <a:schemeClr val="bg1"/>
                </a:solidFill>
                <a:latin typeface="+mj-lt"/>
              </a:rPr>
              <a:t>и контроля оборудования СПД, управления жизненным циклом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Рисунок 42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4A166447-AC91-4F3F-8C9B-18252D113A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63" y="1917591"/>
            <a:ext cx="1243124" cy="12431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8000"/>
              </a:prst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9543432-2C50-46B0-AB30-71B2FE951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ДОПОЛНИТЕЛЬНЫЕ ЗАДАЧИ</a:t>
            </a:r>
          </a:p>
        </p:txBody>
      </p:sp>
      <p:pic>
        <p:nvPicPr>
          <p:cNvPr id="51" name="Рисунок 50" descr="Изображение выглядит как кровать, стол, вода, игра&#10;&#10;Автоматически созданное описание">
            <a:extLst>
              <a:ext uri="{FF2B5EF4-FFF2-40B4-BE49-F238E27FC236}">
                <a16:creationId xmlns:a16="http://schemas.microsoft.com/office/drawing/2014/main" id="{373C4E07-C35D-4590-963A-D41A3327BA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5"/>
          <a:stretch/>
        </p:blipFill>
        <p:spPr>
          <a:xfrm>
            <a:off x="4724903" y="3268572"/>
            <a:ext cx="6621886" cy="1946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744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011D517-0260-4F03-9BF1-C68F394031EE}"/>
              </a:ext>
            </a:extLst>
          </p:cNvPr>
          <p:cNvGrpSpPr/>
          <p:nvPr/>
        </p:nvGrpSpPr>
        <p:grpSpPr>
          <a:xfrm>
            <a:off x="-4294" y="1078081"/>
            <a:ext cx="12196293" cy="5286375"/>
            <a:chOff x="-4294" y="1078081"/>
            <a:chExt cx="12196293" cy="528637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FDAD36D-B19F-4CE5-AA1F-ED906B30B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5" b="18001"/>
            <a:stretch/>
          </p:blipFill>
          <p:spPr>
            <a:xfrm>
              <a:off x="1" y="1078088"/>
              <a:ext cx="12183158" cy="5286368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5E4FF-EB4A-471A-8ED4-F17CCA1D38D3}"/>
                </a:ext>
              </a:extLst>
            </p:cNvPr>
            <p:cNvSpPr/>
            <p:nvPr/>
          </p:nvSpPr>
          <p:spPr>
            <a:xfrm>
              <a:off x="-4294" y="1078081"/>
              <a:ext cx="12196293" cy="528637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7300">
                  <a:srgbClr val="FFFFFF"/>
                </a:gs>
                <a:gs pos="100000">
                  <a:schemeClr val="bg1">
                    <a:alpha val="48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9450059C-54F6-4D14-8659-8C2DCA94ACEF}"/>
              </a:ext>
            </a:extLst>
          </p:cNvPr>
          <p:cNvSpPr/>
          <p:nvPr/>
        </p:nvSpPr>
        <p:spPr>
          <a:xfrm>
            <a:off x="1993993" y="2329589"/>
            <a:ext cx="101313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ОКР по созданию отечественной системы подводной добычи углеводородов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обеспечило основу для развития серийного производства отечественного комплекса оборудования.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Требуется совместная работа организаций-эксплуатантов, разработчиков и производителей оборудования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разработки стратегии технического обслуживания и ремонта отечественных систем подводной добычи при эксплуатации шельфовых месторождений.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создание отечественных технологий и оборудования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диагностики, сервисного обслуживания и ремонта системы подводной добычи.</a:t>
            </a:r>
            <a:endParaRPr lang="ru-RU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3292B7C-BA23-4D22-931F-E601442E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ВЫВОДЫ И ПРЕДЛОЖЕНИЯ</a:t>
            </a:r>
          </a:p>
        </p:txBody>
      </p:sp>
    </p:spTree>
    <p:extLst>
      <p:ext uri="{BB962C8B-B14F-4D97-AF65-F5344CB8AC3E}">
        <p14:creationId xmlns:p14="http://schemas.microsoft.com/office/powerpoint/2010/main" val="3273552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0FB58E66-3688-43B0-99C0-540545163F38}"/>
              </a:ext>
            </a:extLst>
          </p:cNvPr>
          <p:cNvSpPr txBox="1">
            <a:spLocks/>
          </p:cNvSpPr>
          <p:nvPr/>
        </p:nvSpPr>
        <p:spPr>
          <a:xfrm>
            <a:off x="1623765" y="2934196"/>
            <a:ext cx="8944471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</a:rPr>
              <a:t>СПАСИБО</a:t>
            </a:r>
          </a:p>
          <a:p>
            <a:pPr algn="ctr">
              <a:lnSpc>
                <a:spcPct val="100000"/>
              </a:lnSpc>
            </a:pPr>
            <a:r>
              <a:rPr lang="ru-RU" sz="4000" dirty="0">
                <a:solidFill>
                  <a:schemeClr val="bg1"/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613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27D31-7E74-475D-8E14-12F8BA1C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ООО «ГАЗПРОМ 335»</a:t>
            </a:r>
            <a:br>
              <a:rPr lang="ru-RU" sz="2200" dirty="0"/>
            </a:br>
            <a:r>
              <a:rPr lang="ru-RU" sz="1800" dirty="0">
                <a:latin typeface="+mj-lt"/>
              </a:rPr>
              <a:t>Разработка отечественной системы подводной добычи углеводородов</a:t>
            </a:r>
            <a:endParaRPr lang="ru-RU" sz="2200" dirty="0"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A0C05-91F8-4023-B26C-24F2A343D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3830"/>
            <a:ext cx="12192000" cy="529113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54947F7-A082-413E-A34E-140CE492A1DB}"/>
              </a:ext>
            </a:extLst>
          </p:cNvPr>
          <p:cNvSpPr/>
          <p:nvPr/>
        </p:nvSpPr>
        <p:spPr>
          <a:xfrm>
            <a:off x="0" y="1073830"/>
            <a:ext cx="12192000" cy="5291138"/>
          </a:xfrm>
          <a:prstGeom prst="rect">
            <a:avLst/>
          </a:prstGeom>
          <a:gradFill flip="none" rotWithShape="1">
            <a:gsLst>
              <a:gs pos="50600">
                <a:srgbClr val="00507F">
                  <a:alpha val="94000"/>
                </a:srgbClr>
              </a:gs>
              <a:gs pos="0">
                <a:schemeClr val="accent1">
                  <a:alpha val="50000"/>
                </a:schemeClr>
              </a:gs>
              <a:gs pos="100000">
                <a:srgbClr val="0033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EFBB8FD-40C5-453B-B700-9F3D34AB2116}"/>
              </a:ext>
            </a:extLst>
          </p:cNvPr>
          <p:cNvGrpSpPr/>
          <p:nvPr/>
        </p:nvGrpSpPr>
        <p:grpSpPr>
          <a:xfrm>
            <a:off x="5836281" y="5102863"/>
            <a:ext cx="5376943" cy="935671"/>
            <a:chOff x="3034086" y="5102863"/>
            <a:chExt cx="5376943" cy="9356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55B523-34FF-430A-8F9C-5667E4F3ED26}"/>
                </a:ext>
              </a:extLst>
            </p:cNvPr>
            <p:cNvSpPr txBox="1"/>
            <p:nvPr/>
          </p:nvSpPr>
          <p:spPr>
            <a:xfrm>
              <a:off x="3034086" y="5102863"/>
              <a:ext cx="537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ПОСТАВКА ОБОРУДОВАНИЯ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F6775D0-2786-403C-AD4B-314998B28C62}"/>
                </a:ext>
              </a:extLst>
            </p:cNvPr>
            <p:cNvSpPr/>
            <p:nvPr/>
          </p:nvSpPr>
          <p:spPr>
            <a:xfrm>
              <a:off x="3034086" y="5346037"/>
              <a:ext cx="5376943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Локализация производства</a:t>
              </a:r>
            </a:p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Организация импортозамещающего производства</a:t>
              </a:r>
            </a:p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Поставка серийной продукции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0DF8BF1-5C8B-47A4-907E-0148C604AC0D}"/>
              </a:ext>
            </a:extLst>
          </p:cNvPr>
          <p:cNvGrpSpPr/>
          <p:nvPr/>
        </p:nvGrpSpPr>
        <p:grpSpPr>
          <a:xfrm>
            <a:off x="5836281" y="2354531"/>
            <a:ext cx="7016750" cy="780483"/>
            <a:chOff x="3034086" y="2357507"/>
            <a:chExt cx="7016750" cy="7804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AAC328-B403-4F28-85F3-D58FF608E14D}"/>
                </a:ext>
              </a:extLst>
            </p:cNvPr>
            <p:cNvSpPr txBox="1"/>
            <p:nvPr/>
          </p:nvSpPr>
          <p:spPr>
            <a:xfrm>
              <a:off x="3034086" y="2357507"/>
              <a:ext cx="6783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ОПЫТНО-КОНСТРУКТОРСКИЕ РАБОТЫ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60BC051-E781-4449-8B97-1C64E00CBACD}"/>
                </a:ext>
              </a:extLst>
            </p:cNvPr>
            <p:cNvSpPr/>
            <p:nvPr/>
          </p:nvSpPr>
          <p:spPr>
            <a:xfrm>
              <a:off x="3034086" y="2645547"/>
              <a:ext cx="701675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Разработка РКД на отдельные компоненты</a:t>
              </a:r>
            </a:p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Прочностные, гидравлические и </a:t>
              </a:r>
              <a:r>
                <a:rPr lang="ru-RU" sz="1300" dirty="0" err="1">
                  <a:solidFill>
                    <a:schemeClr val="bg1"/>
                  </a:solidFill>
                </a:rPr>
                <a:t>гидро</a:t>
              </a:r>
              <a:r>
                <a:rPr lang="ru-RU" sz="1300" dirty="0">
                  <a:solidFill>
                    <a:schemeClr val="bg1"/>
                  </a:solidFill>
                </a:rPr>
                <a:t>-динамические расчеты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A02B526-FA0C-4863-8AAC-ED5AED717746}"/>
              </a:ext>
            </a:extLst>
          </p:cNvPr>
          <p:cNvGrpSpPr/>
          <p:nvPr/>
        </p:nvGrpSpPr>
        <p:grpSpPr>
          <a:xfrm>
            <a:off x="5836281" y="1277927"/>
            <a:ext cx="5376943" cy="989894"/>
            <a:chOff x="3034086" y="1403643"/>
            <a:chExt cx="5376943" cy="9898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949869-4B89-49AC-A103-78D4F5DB720E}"/>
                </a:ext>
              </a:extLst>
            </p:cNvPr>
            <p:cNvSpPr txBox="1"/>
            <p:nvPr/>
          </p:nvSpPr>
          <p:spPr>
            <a:xfrm>
              <a:off x="3034086" y="1403643"/>
              <a:ext cx="537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РАЗРАБОТКА БАЗОВОГО ПРОЕКТИРОВАНИЯ (</a:t>
              </a:r>
              <a:r>
                <a:rPr lang="en-US" b="1" dirty="0">
                  <a:solidFill>
                    <a:schemeClr val="bg1"/>
                  </a:solidFill>
                </a:rPr>
                <a:t>FEED)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5942848-C180-42EC-8B83-AE8F2A33FDE5}"/>
                </a:ext>
              </a:extLst>
            </p:cNvPr>
            <p:cNvSpPr/>
            <p:nvPr/>
          </p:nvSpPr>
          <p:spPr>
            <a:xfrm>
              <a:off x="3034086" y="1701040"/>
              <a:ext cx="5376943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50825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Разработка системных технических решений </a:t>
              </a:r>
            </a:p>
            <a:p>
              <a:pPr marL="268288" indent="-250825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Формирование философии разработки, обустройства </a:t>
              </a:r>
              <a:br>
                <a:rPr lang="ru-RU" sz="1300" dirty="0">
                  <a:solidFill>
                    <a:schemeClr val="bg1"/>
                  </a:solidFill>
                </a:rPr>
              </a:br>
              <a:r>
                <a:rPr lang="ru-RU" sz="1300" dirty="0">
                  <a:solidFill>
                    <a:schemeClr val="bg1"/>
                  </a:solidFill>
                </a:rPr>
                <a:t>и эксплуатации</a:t>
              </a:r>
              <a:r>
                <a:rPr lang="en-US" sz="1300" dirty="0">
                  <a:solidFill>
                    <a:schemeClr val="bg1"/>
                  </a:solidFill>
                </a:rPr>
                <a:t> </a:t>
              </a:r>
              <a:r>
                <a:rPr lang="ru-RU" sz="1300" dirty="0">
                  <a:solidFill>
                    <a:schemeClr val="bg1"/>
                  </a:solidFill>
                </a:rPr>
                <a:t>месторождения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A547483-2498-4E38-B89F-B4239EEACBB6}"/>
              </a:ext>
            </a:extLst>
          </p:cNvPr>
          <p:cNvGrpSpPr/>
          <p:nvPr/>
        </p:nvGrpSpPr>
        <p:grpSpPr>
          <a:xfrm>
            <a:off x="5836281" y="4059502"/>
            <a:ext cx="7016750" cy="956650"/>
            <a:chOff x="3034086" y="4106116"/>
            <a:chExt cx="7016750" cy="9566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2D295B-DE8D-4AD9-9B2F-76ED005750B4}"/>
                </a:ext>
              </a:extLst>
            </p:cNvPr>
            <p:cNvSpPr txBox="1"/>
            <p:nvPr/>
          </p:nvSpPr>
          <p:spPr>
            <a:xfrm>
              <a:off x="3034086" y="4106116"/>
              <a:ext cx="537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СТАНДАРТИЗАЦИЯ И СЕРТИФИКАЦИЯ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3A5EA10-BC08-434B-AA71-CC5A24CD6E02}"/>
                </a:ext>
              </a:extLst>
            </p:cNvPr>
            <p:cNvSpPr/>
            <p:nvPr/>
          </p:nvSpPr>
          <p:spPr>
            <a:xfrm>
              <a:off x="3034086" y="4370269"/>
              <a:ext cx="7016750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413" indent="-252413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Формирование нормативной документацией СПД</a:t>
              </a:r>
            </a:p>
            <a:p>
              <a:pPr marL="252413" indent="-252413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Разработка проекта правил сертификации оборудования и материалов СПД</a:t>
              </a:r>
            </a:p>
            <a:p>
              <a:pPr marL="252413" indent="-252413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Формирование перечня требований к компонентам СПД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221B67B-AFF4-4DB7-A462-4E3CC59BE129}"/>
              </a:ext>
            </a:extLst>
          </p:cNvPr>
          <p:cNvGrpSpPr/>
          <p:nvPr/>
        </p:nvGrpSpPr>
        <p:grpSpPr>
          <a:xfrm>
            <a:off x="5836281" y="3206334"/>
            <a:ext cx="5376943" cy="781848"/>
            <a:chOff x="3034086" y="3254455"/>
            <a:chExt cx="5376943" cy="7818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8B686A-F865-4D3E-888A-CDC025D7DB35}"/>
                </a:ext>
              </a:extLst>
            </p:cNvPr>
            <p:cNvSpPr txBox="1"/>
            <p:nvPr/>
          </p:nvSpPr>
          <p:spPr>
            <a:xfrm>
              <a:off x="3034086" y="3254455"/>
              <a:ext cx="5376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ИСПЫТАНИЯ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F3C11886-8AA9-4858-B848-2A917B6AADD1}"/>
                </a:ext>
              </a:extLst>
            </p:cNvPr>
            <p:cNvSpPr/>
            <p:nvPr/>
          </p:nvSpPr>
          <p:spPr>
            <a:xfrm>
              <a:off x="3034086" y="3543860"/>
              <a:ext cx="460768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Приемочные и приемосдаточные испытания</a:t>
              </a:r>
            </a:p>
            <a:p>
              <a:pPr marL="268288" indent="-268288"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chemeClr val="bg1"/>
                  </a:solidFill>
                </a:rPr>
                <a:t>Комплексные испытания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521102B-7927-46F1-B5BA-D474FBAC6102}"/>
              </a:ext>
            </a:extLst>
          </p:cNvPr>
          <p:cNvGrpSpPr/>
          <p:nvPr/>
        </p:nvGrpSpPr>
        <p:grpSpPr>
          <a:xfrm>
            <a:off x="442993" y="2391037"/>
            <a:ext cx="3646560" cy="2199113"/>
            <a:chOff x="464765" y="2161096"/>
            <a:chExt cx="3646560" cy="21991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951116C-C2BC-477F-A0B8-0A2655030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68" y="2161096"/>
              <a:ext cx="2712271" cy="1334643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C81BB6B-5DC1-4B02-9496-5159478BB697}"/>
                </a:ext>
              </a:extLst>
            </p:cNvPr>
            <p:cNvSpPr/>
            <p:nvPr/>
          </p:nvSpPr>
          <p:spPr>
            <a:xfrm>
              <a:off x="464765" y="3559990"/>
              <a:ext cx="3646560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ПОСТАВЩИК И ИНТЕГРАТОР </a:t>
              </a:r>
            </a:p>
            <a:p>
              <a:r>
                <a:rPr lang="ru-RU" sz="1400" dirty="0">
                  <a:solidFill>
                    <a:schemeClr val="bg1"/>
                  </a:solidFill>
                </a:rPr>
                <a:t>ОБОРУДОВАНИЯ ДЛЯ ПОДВОДНОЙ </a:t>
              </a:r>
              <a:br>
                <a:rPr lang="ru-RU" sz="1400" dirty="0">
                  <a:solidFill>
                    <a:schemeClr val="bg1"/>
                  </a:solidFill>
                </a:rPr>
              </a:br>
              <a:r>
                <a:rPr lang="ru-RU" sz="1400" dirty="0">
                  <a:solidFill>
                    <a:schemeClr val="bg1"/>
                  </a:solidFill>
                </a:rPr>
                <a:t>ДОБЫЧИ УГЛЕВОДОРОДОВ</a:t>
              </a:r>
              <a:endParaRPr lang="ru-RU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2ECB79E-B929-4B4B-A46A-851FC79F6DCB}"/>
              </a:ext>
            </a:extLst>
          </p:cNvPr>
          <p:cNvGrpSpPr/>
          <p:nvPr/>
        </p:nvGrpSpPr>
        <p:grpSpPr>
          <a:xfrm>
            <a:off x="4911693" y="1259297"/>
            <a:ext cx="691263" cy="4456072"/>
            <a:chOff x="4911693" y="1259297"/>
            <a:chExt cx="691263" cy="445607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BC0DE59-9252-4E26-A1C7-51DA0794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4104" y="4165604"/>
              <a:ext cx="529434" cy="42454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6053BC9-EB9C-411D-BA0A-BF8C2DA5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2377" y="2442537"/>
              <a:ext cx="524783" cy="52478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текст&#10;&#10;Описание создано с высокой степенью достоверности">
              <a:extLst>
                <a:ext uri="{FF2B5EF4-FFF2-40B4-BE49-F238E27FC236}">
                  <a16:creationId xmlns:a16="http://schemas.microsoft.com/office/drawing/2014/main" id="{EA71309C-D2AD-420E-9629-B39E080A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742" y="1259297"/>
              <a:ext cx="632053" cy="63205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6189F48-3025-4F95-8F53-0782DF2AB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742" y="5209008"/>
              <a:ext cx="654214" cy="50636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BFA420F-CCCF-4316-AD86-1C2DCA10C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1693" y="3165129"/>
              <a:ext cx="661219" cy="66121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793149E8-7B9F-481F-B3F5-9DEB740E45AC}"/>
              </a:ext>
            </a:extLst>
          </p:cNvPr>
          <p:cNvGrpSpPr/>
          <p:nvPr/>
        </p:nvGrpSpPr>
        <p:grpSpPr>
          <a:xfrm>
            <a:off x="4617749" y="1259297"/>
            <a:ext cx="7242629" cy="4843960"/>
            <a:chOff x="4484914" y="1330309"/>
            <a:chExt cx="7242629" cy="4636644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F7EC409D-3D33-4305-B978-E2052F81C942}"/>
                </a:ext>
              </a:extLst>
            </p:cNvPr>
            <p:cNvCxnSpPr/>
            <p:nvPr/>
          </p:nvCxnSpPr>
          <p:spPr>
            <a:xfrm>
              <a:off x="4484914" y="1330309"/>
              <a:ext cx="0" cy="4636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3C3EF731-C6F5-4C17-925D-86B499512AA8}"/>
                </a:ext>
              </a:extLst>
            </p:cNvPr>
            <p:cNvCxnSpPr/>
            <p:nvPr/>
          </p:nvCxnSpPr>
          <p:spPr>
            <a:xfrm>
              <a:off x="11727543" y="1330309"/>
              <a:ext cx="0" cy="463664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8610C2BE-BFDE-45B4-88D9-758AE2B489E3}"/>
                  </a:ext>
                </a:extLst>
              </p14:cNvPr>
              <p14:cNvContentPartPr/>
              <p14:nvPr/>
            </p14:nvContentPartPr>
            <p14:xfrm>
              <a:off x="2951571" y="4467343"/>
              <a:ext cx="39600" cy="4428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8610C2BE-BFDE-45B4-88D9-758AE2B489E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47251" y="4463023"/>
                <a:ext cx="48240" cy="5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12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BBA03-692E-4E63-93F6-D874F81E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>
                <a:solidFill>
                  <a:prstClr val="white"/>
                </a:solidFill>
              </a:rPr>
              <a:t>РАЗРАБОТКА ОТЕЧЕСТВЕННОЙ СИСТЕМЫ ПОДВОДНОЙ ДОБЫЧИ</a:t>
            </a:r>
            <a:br>
              <a:rPr lang="en-US" b="1" dirty="0"/>
            </a:br>
            <a:r>
              <a:rPr lang="ru-RU" sz="1800" dirty="0">
                <a:latin typeface="+mj-lt"/>
              </a:rPr>
              <a:t>Документация базового проектирования FEED (</a:t>
            </a:r>
            <a:r>
              <a:rPr lang="ru-RU" sz="1800" dirty="0" err="1">
                <a:latin typeface="+mj-lt"/>
              </a:rPr>
              <a:t>front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end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engineering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design</a:t>
            </a:r>
            <a:r>
              <a:rPr lang="ru-RU" sz="1800" dirty="0">
                <a:latin typeface="+mj-lt"/>
              </a:rPr>
              <a:t>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9B743-E457-42B1-B71D-D302D3A47D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115" y="1066800"/>
            <a:ext cx="8011886" cy="5299280"/>
          </a:xfrm>
          <a:custGeom>
            <a:avLst/>
            <a:gdLst>
              <a:gd name="connsiteX0" fmla="*/ 0 w 2561555"/>
              <a:gd name="connsiteY0" fmla="*/ 0 h 4720823"/>
              <a:gd name="connsiteX1" fmla="*/ 2561555 w 2561555"/>
              <a:gd name="connsiteY1" fmla="*/ 0 h 4720823"/>
              <a:gd name="connsiteX2" fmla="*/ 2561555 w 2561555"/>
              <a:gd name="connsiteY2" fmla="*/ 4720823 h 4720823"/>
              <a:gd name="connsiteX3" fmla="*/ 0 w 2561555"/>
              <a:gd name="connsiteY3" fmla="*/ 4720823 h 4720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1555" h="4720823">
                <a:moveTo>
                  <a:pt x="0" y="0"/>
                </a:moveTo>
                <a:lnTo>
                  <a:pt x="2561555" y="0"/>
                </a:lnTo>
                <a:lnTo>
                  <a:pt x="2561555" y="4720823"/>
                </a:lnTo>
                <a:lnTo>
                  <a:pt x="0" y="4720823"/>
                </a:lnTo>
                <a:close/>
              </a:path>
            </a:pathLst>
          </a:custGeom>
          <a:effec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08CFB4-6E46-4C82-958D-EC9027EA8F85}"/>
              </a:ext>
            </a:extLst>
          </p:cNvPr>
          <p:cNvSpPr/>
          <p:nvPr/>
        </p:nvSpPr>
        <p:spPr>
          <a:xfrm>
            <a:off x="4093030" y="1058168"/>
            <a:ext cx="8098970" cy="5304859"/>
          </a:xfrm>
          <a:prstGeom prst="rect">
            <a:avLst/>
          </a:prstGeom>
          <a:gradFill flip="none" rotWithShape="1">
            <a:gsLst>
              <a:gs pos="39000">
                <a:schemeClr val="bg1">
                  <a:alpha val="91000"/>
                </a:schemeClr>
              </a:gs>
              <a:gs pos="0">
                <a:schemeClr val="bg1"/>
              </a:gs>
              <a:gs pos="100000">
                <a:schemeClr val="bg1">
                  <a:alpha val="61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A5F0758-DA05-4F5D-BE40-7670266F235B}"/>
              </a:ext>
            </a:extLst>
          </p:cNvPr>
          <p:cNvSpPr/>
          <p:nvPr/>
        </p:nvSpPr>
        <p:spPr>
          <a:xfrm>
            <a:off x="-1" y="1071262"/>
            <a:ext cx="12194511" cy="107182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003366"/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37615-44CE-4E48-A1D5-8407C234D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24" r="1141" b="22"/>
          <a:stretch/>
        </p:blipFill>
        <p:spPr>
          <a:xfrm>
            <a:off x="0" y="1220546"/>
            <a:ext cx="3687382" cy="5142481"/>
          </a:xfrm>
          <a:custGeom>
            <a:avLst/>
            <a:gdLst>
              <a:gd name="connsiteX0" fmla="*/ 0 w 2241755"/>
              <a:gd name="connsiteY0" fmla="*/ 0 h 1074046"/>
              <a:gd name="connsiteX1" fmla="*/ 2241755 w 2241755"/>
              <a:gd name="connsiteY1" fmla="*/ 0 h 1074046"/>
              <a:gd name="connsiteX2" fmla="*/ 2241755 w 2241755"/>
              <a:gd name="connsiteY2" fmla="*/ 1074046 h 1074046"/>
              <a:gd name="connsiteX3" fmla="*/ 0 w 2241755"/>
              <a:gd name="connsiteY3" fmla="*/ 1074046 h 107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5" h="1074046">
                <a:moveTo>
                  <a:pt x="0" y="0"/>
                </a:moveTo>
                <a:lnTo>
                  <a:pt x="2241755" y="0"/>
                </a:lnTo>
                <a:lnTo>
                  <a:pt x="2241755" y="1074046"/>
                </a:lnTo>
                <a:lnTo>
                  <a:pt x="0" y="1074046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DF5D07-4A9A-4E54-96C3-8AF1AF7E9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707" y="5115014"/>
            <a:ext cx="1428815" cy="697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939D99-C3AD-471F-A0D7-49C593D67EEC}"/>
              </a:ext>
            </a:extLst>
          </p:cNvPr>
          <p:cNvSpPr txBox="1"/>
          <p:nvPr/>
        </p:nvSpPr>
        <p:spPr>
          <a:xfrm>
            <a:off x="6026186" y="5118195"/>
            <a:ext cx="6252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/>
              <a:t>Первая в России компания, выполнившая разработку документации </a:t>
            </a:r>
            <a:r>
              <a:rPr lang="en-US" sz="1700" b="1" dirty="0"/>
              <a:t>FEED</a:t>
            </a:r>
            <a:r>
              <a:rPr lang="ru-RU" sz="1700" b="1" dirty="0"/>
              <a:t> </a:t>
            </a:r>
            <a:r>
              <a:rPr lang="ru-RU" sz="1600" dirty="0"/>
              <a:t>с учетом требований локализации изготовления оборудования СПД</a:t>
            </a:r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9C917B0-08AF-46AD-B980-AD8269EE66EA}"/>
              </a:ext>
            </a:extLst>
          </p:cNvPr>
          <p:cNvCxnSpPr/>
          <p:nvPr/>
        </p:nvCxnSpPr>
        <p:spPr>
          <a:xfrm>
            <a:off x="5706246" y="5549082"/>
            <a:ext cx="1992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http://xn--l1aifo.xn--p1ai/images/stories/joomlart/news/science/engineering-2.jpg">
            <a:extLst>
              <a:ext uri="{FF2B5EF4-FFF2-40B4-BE49-F238E27FC236}">
                <a16:creationId xmlns:a16="http://schemas.microsoft.com/office/drawing/2014/main" id="{EC1FC25E-13FF-48D7-8D26-36E76545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t="3175" r="9424"/>
          <a:stretch>
            <a:fillRect/>
          </a:stretch>
        </p:blipFill>
        <p:spPr bwMode="auto">
          <a:xfrm>
            <a:off x="3818026" y="1212011"/>
            <a:ext cx="2241755" cy="1074046"/>
          </a:xfrm>
          <a:custGeom>
            <a:avLst/>
            <a:gdLst>
              <a:gd name="connsiteX0" fmla="*/ 0 w 2241755"/>
              <a:gd name="connsiteY0" fmla="*/ 0 h 1074046"/>
              <a:gd name="connsiteX1" fmla="*/ 2241755 w 2241755"/>
              <a:gd name="connsiteY1" fmla="*/ 0 h 1074046"/>
              <a:gd name="connsiteX2" fmla="*/ 2241755 w 2241755"/>
              <a:gd name="connsiteY2" fmla="*/ 1074046 h 1074046"/>
              <a:gd name="connsiteX3" fmla="*/ 0 w 2241755"/>
              <a:gd name="connsiteY3" fmla="*/ 1074046 h 1074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5" h="1074046">
                <a:moveTo>
                  <a:pt x="0" y="0"/>
                </a:moveTo>
                <a:lnTo>
                  <a:pt x="2241755" y="0"/>
                </a:lnTo>
                <a:lnTo>
                  <a:pt x="2241755" y="1074046"/>
                </a:lnTo>
                <a:lnTo>
                  <a:pt x="0" y="1074046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by.all.biz/img/by/service_catalog/25766.jpeg">
            <a:extLst>
              <a:ext uri="{FF2B5EF4-FFF2-40B4-BE49-F238E27FC236}">
                <a16:creationId xmlns:a16="http://schemas.microsoft.com/office/drawing/2014/main" id="{0403E2C6-1630-448A-8468-89A0D7931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018" y="1212011"/>
            <a:ext cx="2241755" cy="107404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5705AE1-79C2-41FB-B5E2-99C1224CABD7}"/>
              </a:ext>
            </a:extLst>
          </p:cNvPr>
          <p:cNvGrpSpPr/>
          <p:nvPr/>
        </p:nvGrpSpPr>
        <p:grpSpPr>
          <a:xfrm>
            <a:off x="6304563" y="1676758"/>
            <a:ext cx="323974" cy="144553"/>
            <a:chOff x="3717084" y="3751745"/>
            <a:chExt cx="323974" cy="144553"/>
          </a:xfrm>
        </p:grpSpPr>
        <p:sp>
          <p:nvSpPr>
            <p:cNvPr id="18" name="Стрелка: шеврон 16">
              <a:extLst>
                <a:ext uri="{FF2B5EF4-FFF2-40B4-BE49-F238E27FC236}">
                  <a16:creationId xmlns:a16="http://schemas.microsoft.com/office/drawing/2014/main" id="{99CE301E-95FD-4A98-B0DF-02D07114ED3F}"/>
                </a:ext>
              </a:extLst>
            </p:cNvPr>
            <p:cNvSpPr/>
            <p:nvPr/>
          </p:nvSpPr>
          <p:spPr>
            <a:xfrm>
              <a:off x="3918155" y="3751745"/>
              <a:ext cx="122903" cy="144553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трелка: шеврон 17">
              <a:extLst>
                <a:ext uri="{FF2B5EF4-FFF2-40B4-BE49-F238E27FC236}">
                  <a16:creationId xmlns:a16="http://schemas.microsoft.com/office/drawing/2014/main" id="{F7C105A5-70FD-489E-86F6-3823D0B6CACC}"/>
                </a:ext>
              </a:extLst>
            </p:cNvPr>
            <p:cNvSpPr/>
            <p:nvPr/>
          </p:nvSpPr>
          <p:spPr>
            <a:xfrm>
              <a:off x="3818357" y="3751745"/>
              <a:ext cx="122903" cy="144553"/>
            </a:xfrm>
            <a:prstGeom prst="chevron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Стрелка: шеврон 18">
              <a:extLst>
                <a:ext uri="{FF2B5EF4-FFF2-40B4-BE49-F238E27FC236}">
                  <a16:creationId xmlns:a16="http://schemas.microsoft.com/office/drawing/2014/main" id="{4CA4E915-093B-4792-851C-2F3D669D0E55}"/>
                </a:ext>
              </a:extLst>
            </p:cNvPr>
            <p:cNvSpPr/>
            <p:nvPr/>
          </p:nvSpPr>
          <p:spPr>
            <a:xfrm>
              <a:off x="3717084" y="3751745"/>
              <a:ext cx="122903" cy="144553"/>
            </a:xfrm>
            <a:prstGeom prst="chevron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A7118E1-78F7-4D84-8CAE-B56BE420C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054" t="2801" r="676"/>
          <a:stretch>
            <a:fillRect/>
          </a:stretch>
        </p:blipFill>
        <p:spPr>
          <a:xfrm>
            <a:off x="9797167" y="1213922"/>
            <a:ext cx="2241755" cy="1070225"/>
          </a:xfrm>
          <a:custGeom>
            <a:avLst/>
            <a:gdLst>
              <a:gd name="connsiteX0" fmla="*/ 0 w 2241755"/>
              <a:gd name="connsiteY0" fmla="*/ 0 h 1070225"/>
              <a:gd name="connsiteX1" fmla="*/ 2241755 w 2241755"/>
              <a:gd name="connsiteY1" fmla="*/ 0 h 1070225"/>
              <a:gd name="connsiteX2" fmla="*/ 2241755 w 2241755"/>
              <a:gd name="connsiteY2" fmla="*/ 1070225 h 1070225"/>
              <a:gd name="connsiteX3" fmla="*/ 0 w 2241755"/>
              <a:gd name="connsiteY3" fmla="*/ 1070225 h 107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755" h="1070225">
                <a:moveTo>
                  <a:pt x="0" y="0"/>
                </a:moveTo>
                <a:lnTo>
                  <a:pt x="2241755" y="0"/>
                </a:lnTo>
                <a:lnTo>
                  <a:pt x="2241755" y="1070225"/>
                </a:lnTo>
                <a:lnTo>
                  <a:pt x="0" y="1070225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853C8-147C-47A3-9EDB-F88498BAD028}"/>
              </a:ext>
            </a:extLst>
          </p:cNvPr>
          <p:cNvSpPr txBox="1"/>
          <p:nvPr/>
        </p:nvSpPr>
        <p:spPr>
          <a:xfrm>
            <a:off x="3507961" y="2390535"/>
            <a:ext cx="283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ТЕХНИЧЕСКИЕ РЕШЕНИЯ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0DB555-6D79-4F56-B6B6-2C0DD8F8EC44}"/>
              </a:ext>
            </a:extLst>
          </p:cNvPr>
          <p:cNvSpPr txBox="1"/>
          <p:nvPr/>
        </p:nvSpPr>
        <p:spPr>
          <a:xfrm>
            <a:off x="6942067" y="2390535"/>
            <a:ext cx="2093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РАСЧЕТЫ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C94CE-AE9C-4A44-8A3E-E0829AB60BEC}"/>
              </a:ext>
            </a:extLst>
          </p:cNvPr>
          <p:cNvSpPr txBox="1"/>
          <p:nvPr/>
        </p:nvSpPr>
        <p:spPr>
          <a:xfrm>
            <a:off x="9797167" y="2390535"/>
            <a:ext cx="22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ТЕХНИЧЕСКОЕ ЗАДАНИЕ </a:t>
            </a:r>
            <a:br>
              <a:rPr lang="ru-RU" sz="1400" dirty="0"/>
            </a:br>
            <a:r>
              <a:rPr lang="ru-RU" sz="1400" dirty="0"/>
              <a:t>НА ПРОИЗВОДСТВО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BAF785F7-0E40-44EC-9A83-157951EBE77E}"/>
              </a:ext>
            </a:extLst>
          </p:cNvPr>
          <p:cNvSpPr txBox="1"/>
          <p:nvPr/>
        </p:nvSpPr>
        <p:spPr>
          <a:xfrm>
            <a:off x="3701153" y="2956758"/>
            <a:ext cx="25291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Разработаны:</a:t>
            </a:r>
          </a:p>
          <a:p>
            <a:pPr marL="177800" indent="-177800">
              <a:spcBef>
                <a:spcPts val="60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Чертежи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177800" indent="-177800">
              <a:spcBef>
                <a:spcPts val="60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Структурные, электрические </a:t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 гидравлические схемы</a:t>
            </a:r>
          </a:p>
          <a:p>
            <a:pPr marL="177800" indent="-177800">
              <a:spcBef>
                <a:spcPts val="600"/>
              </a:spcBef>
              <a:buFont typeface="+mj-lt"/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Технические требования </a:t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к элементам оборудования</a:t>
            </a:r>
          </a:p>
          <a:p>
            <a:pPr marL="177800" indent="-177800">
              <a:spcBef>
                <a:spcPts val="600"/>
              </a:spcBef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Технологические карты монтажа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1634C976-CA43-44DF-8004-48DFEC216FF2}"/>
              </a:ext>
            </a:extLst>
          </p:cNvPr>
          <p:cNvSpPr txBox="1"/>
          <p:nvPr/>
        </p:nvSpPr>
        <p:spPr>
          <a:xfrm>
            <a:off x="6671536" y="2956758"/>
            <a:ext cx="28727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Проведены расчеты:</a:t>
            </a:r>
          </a:p>
          <a:p>
            <a:pPr marL="177800" indent="-177800">
              <a:spcBef>
                <a:spcPts val="600"/>
              </a:spcBef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Расчет надежности </a:t>
            </a:r>
          </a:p>
          <a:p>
            <a:pPr marL="177800" indent="-177800">
              <a:spcBef>
                <a:spcPts val="600"/>
              </a:spcBef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Гидравлические расчеты</a:t>
            </a:r>
          </a:p>
          <a:p>
            <a:pPr marL="177800" indent="-177800">
              <a:spcBef>
                <a:spcPts val="600"/>
              </a:spcBef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Прочностные расчеты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177800" indent="-177800">
              <a:spcBef>
                <a:spcPts val="600"/>
              </a:spcBef>
              <a:buAutoNum type="arabicPeriod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Программы и методики проведения приемосдаточных испытаний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4416420-9A9C-493D-B361-FB04370A16F4}"/>
              </a:ext>
            </a:extLst>
          </p:cNvPr>
          <p:cNvSpPr/>
          <p:nvPr/>
        </p:nvSpPr>
        <p:spPr>
          <a:xfrm>
            <a:off x="10425147" y="3332078"/>
            <a:ext cx="1015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solidFill>
                  <a:schemeClr val="accent1"/>
                </a:solidFill>
                <a:latin typeface="+mj-lt"/>
              </a:rPr>
              <a:t>&gt;</a:t>
            </a:r>
            <a:r>
              <a:rPr lang="ru-RU" sz="3200" b="1" dirty="0">
                <a:solidFill>
                  <a:schemeClr val="accent1"/>
                </a:solidFill>
              </a:rPr>
              <a:t>260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473773A-BF92-444B-9693-B459961DD389}"/>
              </a:ext>
            </a:extLst>
          </p:cNvPr>
          <p:cNvSpPr/>
          <p:nvPr/>
        </p:nvSpPr>
        <p:spPr>
          <a:xfrm>
            <a:off x="10261793" y="3774761"/>
            <a:ext cx="1465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/>
                </a:solidFill>
                <a:latin typeface="+mj-lt"/>
              </a:rPr>
              <a:t>технических документов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AF396A69-6C52-4F12-B5A2-F05B06C23663}"/>
              </a:ext>
            </a:extLst>
          </p:cNvPr>
          <p:cNvSpPr txBox="1"/>
          <p:nvPr/>
        </p:nvSpPr>
        <p:spPr>
          <a:xfrm>
            <a:off x="9797167" y="2956758"/>
            <a:ext cx="2394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Подготовлено: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51AF0B4-18C8-4083-8BDF-8F69E8013DD7}"/>
              </a:ext>
            </a:extLst>
          </p:cNvPr>
          <p:cNvSpPr/>
          <p:nvPr/>
        </p:nvSpPr>
        <p:spPr>
          <a:xfrm>
            <a:off x="0" y="1220546"/>
            <a:ext cx="3718133" cy="5143910"/>
          </a:xfrm>
          <a:prstGeom prst="rect">
            <a:avLst/>
          </a:prstGeom>
          <a:gradFill flip="none" rotWithShape="1">
            <a:gsLst>
              <a:gs pos="12000">
                <a:srgbClr val="003366">
                  <a:alpha val="81000"/>
                </a:srgbClr>
              </a:gs>
              <a:gs pos="55000">
                <a:schemeClr val="accent1"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B1496-D48C-4970-A0F1-2786C2342AB6}"/>
              </a:ext>
            </a:extLst>
          </p:cNvPr>
          <p:cNvSpPr txBox="1"/>
          <p:nvPr/>
        </p:nvSpPr>
        <p:spPr>
          <a:xfrm>
            <a:off x="114948" y="1330040"/>
            <a:ext cx="355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В РАМКАХ РАЗРАБОТКИ </a:t>
            </a:r>
            <a:br>
              <a:rPr lang="ru-RU" sz="2000" dirty="0">
                <a:solidFill>
                  <a:schemeClr val="bg1"/>
                </a:solidFill>
                <a:latin typeface="+mj-lt"/>
              </a:rPr>
            </a:br>
            <a:r>
              <a:rPr lang="ru-RU" sz="2000" dirty="0">
                <a:solidFill>
                  <a:schemeClr val="bg1"/>
                </a:solidFill>
                <a:latin typeface="+mj-lt"/>
              </a:rPr>
              <a:t>ДОКУМЕНТАЦИИ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FEED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ВЫПОЛНЕНЫ СЛЕДУЮЩИЕ РАБОТЫ: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1291224-5989-428E-BEFD-53185328B08D}"/>
              </a:ext>
            </a:extLst>
          </p:cNvPr>
          <p:cNvGrpSpPr/>
          <p:nvPr/>
        </p:nvGrpSpPr>
        <p:grpSpPr>
          <a:xfrm>
            <a:off x="9284478" y="1676758"/>
            <a:ext cx="323974" cy="144553"/>
            <a:chOff x="3717084" y="3751745"/>
            <a:chExt cx="323974" cy="144553"/>
          </a:xfrm>
        </p:grpSpPr>
        <p:sp>
          <p:nvSpPr>
            <p:cNvPr id="39" name="Стрелка: шеврон 16">
              <a:extLst>
                <a:ext uri="{FF2B5EF4-FFF2-40B4-BE49-F238E27FC236}">
                  <a16:creationId xmlns:a16="http://schemas.microsoft.com/office/drawing/2014/main" id="{20D1A87C-B0F7-4ED6-B796-245F89759F2B}"/>
                </a:ext>
              </a:extLst>
            </p:cNvPr>
            <p:cNvSpPr/>
            <p:nvPr/>
          </p:nvSpPr>
          <p:spPr>
            <a:xfrm>
              <a:off x="3918155" y="3751745"/>
              <a:ext cx="122903" cy="144553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0" name="Стрелка: шеврон 17">
              <a:extLst>
                <a:ext uri="{FF2B5EF4-FFF2-40B4-BE49-F238E27FC236}">
                  <a16:creationId xmlns:a16="http://schemas.microsoft.com/office/drawing/2014/main" id="{2C2E608F-806C-499D-B6EF-D3ADCCCE1B15}"/>
                </a:ext>
              </a:extLst>
            </p:cNvPr>
            <p:cNvSpPr/>
            <p:nvPr/>
          </p:nvSpPr>
          <p:spPr>
            <a:xfrm>
              <a:off x="3818357" y="3751745"/>
              <a:ext cx="122903" cy="144553"/>
            </a:xfrm>
            <a:prstGeom prst="chevron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1" name="Стрелка: шеврон 18">
              <a:extLst>
                <a:ext uri="{FF2B5EF4-FFF2-40B4-BE49-F238E27FC236}">
                  <a16:creationId xmlns:a16="http://schemas.microsoft.com/office/drawing/2014/main" id="{0C82401B-718C-4DDB-A5A5-EE69923A7D41}"/>
                </a:ext>
              </a:extLst>
            </p:cNvPr>
            <p:cNvSpPr/>
            <p:nvPr/>
          </p:nvSpPr>
          <p:spPr>
            <a:xfrm>
              <a:off x="3717084" y="3751745"/>
              <a:ext cx="122903" cy="144553"/>
            </a:xfrm>
            <a:prstGeom prst="chevron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439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29EE0D7-599C-4AAD-AAB9-9A6A7A2C164D}"/>
              </a:ext>
            </a:extLst>
          </p:cNvPr>
          <p:cNvGrpSpPr/>
          <p:nvPr/>
        </p:nvGrpSpPr>
        <p:grpSpPr>
          <a:xfrm>
            <a:off x="0" y="1078081"/>
            <a:ext cx="12191998" cy="5286375"/>
            <a:chOff x="1" y="1078081"/>
            <a:chExt cx="12191998" cy="528637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B2161F8-8F7A-4BB6-94A6-93E51BA24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5" b="18001"/>
            <a:stretch/>
          </p:blipFill>
          <p:spPr>
            <a:xfrm>
              <a:off x="1" y="1078088"/>
              <a:ext cx="12183158" cy="5286368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44B9530-E14C-4F88-A027-D10D645D61D5}"/>
                </a:ext>
              </a:extLst>
            </p:cNvPr>
            <p:cNvSpPr/>
            <p:nvPr/>
          </p:nvSpPr>
          <p:spPr>
            <a:xfrm>
              <a:off x="62380" y="1078081"/>
              <a:ext cx="12129619" cy="528637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37300">
                  <a:srgbClr val="FFFFFF"/>
                </a:gs>
                <a:gs pos="100000">
                  <a:schemeClr val="bg1">
                    <a:alpha val="48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5073978-FA80-4357-8F3B-1944EA3560E7}"/>
              </a:ext>
            </a:extLst>
          </p:cNvPr>
          <p:cNvGrpSpPr/>
          <p:nvPr/>
        </p:nvGrpSpPr>
        <p:grpSpPr>
          <a:xfrm>
            <a:off x="-16980" y="1078088"/>
            <a:ext cx="3718135" cy="5286375"/>
            <a:chOff x="-16980" y="1078088"/>
            <a:chExt cx="3718135" cy="528637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22BB8A3-2DF1-4DA6-90B9-3D584BA17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5" r="54032"/>
            <a:stretch/>
          </p:blipFill>
          <p:spPr>
            <a:xfrm>
              <a:off x="1" y="1078088"/>
              <a:ext cx="3701154" cy="5286375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155426D-A43D-4EEE-82E8-0B04723D425E}"/>
                </a:ext>
              </a:extLst>
            </p:cNvPr>
            <p:cNvSpPr/>
            <p:nvPr/>
          </p:nvSpPr>
          <p:spPr>
            <a:xfrm>
              <a:off x="-16980" y="1078088"/>
              <a:ext cx="3718133" cy="5286368"/>
            </a:xfrm>
            <a:prstGeom prst="rect">
              <a:avLst/>
            </a:prstGeom>
            <a:gradFill flip="none" rotWithShape="1">
              <a:gsLst>
                <a:gs pos="0">
                  <a:srgbClr val="003366"/>
                </a:gs>
                <a:gs pos="100000">
                  <a:schemeClr val="accent1">
                    <a:alpha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81D3-D23E-4A85-AA7A-477852000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>
                <a:solidFill>
                  <a:prstClr val="white"/>
                </a:solidFill>
              </a:rPr>
              <a:t>РАЗРАБОТКА ОТЕЧЕСТВЕННОЙ СИСТЕМЫ ПОДВОДНОЙ ДОБЫЧИ </a:t>
            </a:r>
            <a:br>
              <a:rPr lang="ru-RU" dirty="0">
                <a:solidFill>
                  <a:prstClr val="white"/>
                </a:solidFill>
              </a:rPr>
            </a:br>
            <a:r>
              <a:rPr lang="ru-RU" sz="1800" dirty="0">
                <a:solidFill>
                  <a:prstClr val="white"/>
                </a:solidFill>
                <a:latin typeface="Calibri Light" panose="020F0302020204030204"/>
              </a:rPr>
              <a:t>в рамках государственной программы Минпромторга России</a:t>
            </a:r>
            <a:endParaRPr lang="ru-RU" sz="1800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F5CEE88-4B2A-4C16-93FC-2ACA33122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465" y="5330528"/>
            <a:ext cx="1496935" cy="73110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69FB4BD-2ED7-4522-9CE8-6AC058E50062}"/>
              </a:ext>
            </a:extLst>
          </p:cNvPr>
          <p:cNvSpPr txBox="1"/>
          <p:nvPr/>
        </p:nvSpPr>
        <p:spPr>
          <a:xfrm>
            <a:off x="135456" y="2553001"/>
            <a:ext cx="35064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ГОСУДАРСТВЕННАЯ ПРОГРАММА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«Развитие судостроения и техники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для освоения шельфовых месторождений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на 2013-2030 годы»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27D3B7-7FF1-4CC3-85FB-33DA425F07BA}"/>
              </a:ext>
            </a:extLst>
          </p:cNvPr>
          <p:cNvSpPr/>
          <p:nvPr/>
        </p:nvSpPr>
        <p:spPr>
          <a:xfrm>
            <a:off x="4655190" y="2032185"/>
            <a:ext cx="2795642" cy="282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Манифольд</a:t>
            </a: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Фонтанная арматура</a:t>
            </a:r>
          </a:p>
          <a:p>
            <a:pPr marL="285750" indent="-2857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/>
              <a:t>Шлангокабель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Устьевое оборудование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Система соединительных элементов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Система управления СПД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Система доступа в скважину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Подвеска НКТ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Оконечные устройства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Испытания</a:t>
            </a:r>
          </a:p>
          <a:p>
            <a:pPr marL="285750" lvl="0" indent="-28575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Комплекс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1100" dirty="0"/>
              <a:t>Камера приема-запуска очистных </a:t>
            </a:r>
            <a:br>
              <a:rPr lang="ru-RU" sz="1100" dirty="0"/>
            </a:br>
            <a:r>
              <a:rPr lang="ru-RU" sz="1100" dirty="0"/>
              <a:t>и интеллектуальных устройств</a:t>
            </a: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AC7705C4-F734-4CC4-AC7B-CF6F142A31F7}"/>
              </a:ext>
            </a:extLst>
          </p:cNvPr>
          <p:cNvSpPr/>
          <p:nvPr/>
        </p:nvSpPr>
        <p:spPr>
          <a:xfrm>
            <a:off x="4673767" y="1345169"/>
            <a:ext cx="30133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</a:rPr>
              <a:t>ВЗАИМОДЕЙСТВИЕ </a:t>
            </a:r>
            <a:br>
              <a:rPr lang="ru-RU" sz="1600" b="1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по направлению создания оборудования 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системы подводной добычи углеводородов</a:t>
            </a:r>
            <a:endParaRPr lang="ru-RU" sz="1400" dirty="0">
              <a:solidFill>
                <a:schemeClr val="accent1"/>
              </a:solidFill>
            </a:endParaRPr>
          </a:p>
        </p:txBody>
      </p:sp>
      <p:sp>
        <p:nvSpPr>
          <p:cNvPr id="129" name="Равнобедренный треугольник 12">
            <a:extLst>
              <a:ext uri="{FF2B5EF4-FFF2-40B4-BE49-F238E27FC236}">
                <a16:creationId xmlns:a16="http://schemas.microsoft.com/office/drawing/2014/main" id="{9439EFA7-F3FF-4079-8373-F7BD2E4425BC}"/>
              </a:ext>
            </a:extLst>
          </p:cNvPr>
          <p:cNvSpPr/>
          <p:nvPr/>
        </p:nvSpPr>
        <p:spPr>
          <a:xfrm rot="5400000">
            <a:off x="7601642" y="1576138"/>
            <a:ext cx="445929" cy="191799"/>
          </a:xfrm>
          <a:custGeom>
            <a:avLst/>
            <a:gdLst>
              <a:gd name="connsiteX0" fmla="*/ 0 w 2909461"/>
              <a:gd name="connsiteY0" fmla="*/ 536234 h 536234"/>
              <a:gd name="connsiteX1" fmla="*/ 1454731 w 2909461"/>
              <a:gd name="connsiteY1" fmla="*/ 0 h 536234"/>
              <a:gd name="connsiteX2" fmla="*/ 2909461 w 2909461"/>
              <a:gd name="connsiteY2" fmla="*/ 536234 h 536234"/>
              <a:gd name="connsiteX3" fmla="*/ 0 w 2909461"/>
              <a:gd name="connsiteY3" fmla="*/ 536234 h 536234"/>
              <a:gd name="connsiteX0" fmla="*/ 0 w 2909461"/>
              <a:gd name="connsiteY0" fmla="*/ 536234 h 536234"/>
              <a:gd name="connsiteX1" fmla="*/ 1454731 w 2909461"/>
              <a:gd name="connsiteY1" fmla="*/ 0 h 536234"/>
              <a:gd name="connsiteX2" fmla="*/ 2909461 w 2909461"/>
              <a:gd name="connsiteY2" fmla="*/ 536234 h 536234"/>
              <a:gd name="connsiteX3" fmla="*/ 1308412 w 2909461"/>
              <a:gd name="connsiteY3" fmla="*/ 532978 h 536234"/>
              <a:gd name="connsiteX4" fmla="*/ 0 w 2909461"/>
              <a:gd name="connsiteY4" fmla="*/ 536234 h 536234"/>
              <a:gd name="connsiteX0" fmla="*/ 1308412 w 2909461"/>
              <a:gd name="connsiteY0" fmla="*/ 532978 h 624418"/>
              <a:gd name="connsiteX1" fmla="*/ 0 w 2909461"/>
              <a:gd name="connsiteY1" fmla="*/ 536234 h 624418"/>
              <a:gd name="connsiteX2" fmla="*/ 1454731 w 2909461"/>
              <a:gd name="connsiteY2" fmla="*/ 0 h 624418"/>
              <a:gd name="connsiteX3" fmla="*/ 2909461 w 2909461"/>
              <a:gd name="connsiteY3" fmla="*/ 536234 h 624418"/>
              <a:gd name="connsiteX4" fmla="*/ 1399852 w 2909461"/>
              <a:gd name="connsiteY4" fmla="*/ 624418 h 624418"/>
              <a:gd name="connsiteX0" fmla="*/ 0 w 2909461"/>
              <a:gd name="connsiteY0" fmla="*/ 536234 h 624418"/>
              <a:gd name="connsiteX1" fmla="*/ 1454731 w 2909461"/>
              <a:gd name="connsiteY1" fmla="*/ 0 h 624418"/>
              <a:gd name="connsiteX2" fmla="*/ 2909461 w 2909461"/>
              <a:gd name="connsiteY2" fmla="*/ 536234 h 624418"/>
              <a:gd name="connsiteX3" fmla="*/ 1399852 w 2909461"/>
              <a:gd name="connsiteY3" fmla="*/ 624418 h 624418"/>
              <a:gd name="connsiteX0" fmla="*/ 0 w 2909461"/>
              <a:gd name="connsiteY0" fmla="*/ 536234 h 536234"/>
              <a:gd name="connsiteX1" fmla="*/ 1454731 w 2909461"/>
              <a:gd name="connsiteY1" fmla="*/ 0 h 536234"/>
              <a:gd name="connsiteX2" fmla="*/ 2909461 w 2909461"/>
              <a:gd name="connsiteY2" fmla="*/ 536234 h 536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9461" h="536234">
                <a:moveTo>
                  <a:pt x="0" y="536234"/>
                </a:moveTo>
                <a:lnTo>
                  <a:pt x="1454731" y="0"/>
                </a:lnTo>
                <a:lnTo>
                  <a:pt x="2909461" y="536234"/>
                </a:lnTo>
              </a:path>
            </a:pathLst>
          </a:custGeom>
          <a:noFill/>
          <a:ln w="952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E4283A7-359C-46C7-87AB-507A13631A06}"/>
              </a:ext>
            </a:extLst>
          </p:cNvPr>
          <p:cNvSpPr txBox="1"/>
          <p:nvPr/>
        </p:nvSpPr>
        <p:spPr>
          <a:xfrm>
            <a:off x="8786507" y="1398751"/>
            <a:ext cx="249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/>
                </a:solidFill>
              </a:rPr>
              <a:t>ПРЕДПРИЯТИЯ</a:t>
            </a:r>
            <a:br>
              <a:rPr lang="ru-RU" sz="1200" b="1" dirty="0"/>
            </a:br>
            <a:r>
              <a:rPr lang="ru-RU" sz="1200" dirty="0"/>
              <a:t>привлечено к выполнению ОКР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478DD0A7-A75F-4A3E-8BF9-AB36BECA9084}"/>
              </a:ext>
            </a:extLst>
          </p:cNvPr>
          <p:cNvSpPr/>
          <p:nvPr/>
        </p:nvSpPr>
        <p:spPr>
          <a:xfrm>
            <a:off x="8157108" y="1396904"/>
            <a:ext cx="787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63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0E5EB2-1D69-4C3F-98F9-E3DF3FD8B6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17" y="1931463"/>
            <a:ext cx="2831888" cy="474945"/>
          </a:xfrm>
          <a:prstGeom prst="rect">
            <a:avLst/>
          </a:prstGeom>
        </p:spPr>
      </p:pic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12160300-3CCA-48C0-8112-645133AF9487}"/>
              </a:ext>
            </a:extLst>
          </p:cNvPr>
          <p:cNvSpPr/>
          <p:nvPr/>
        </p:nvSpPr>
        <p:spPr>
          <a:xfrm>
            <a:off x="6715712" y="5523861"/>
            <a:ext cx="5199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ПОСТАВЩИК И ИНТЕГРАТОР </a:t>
            </a:r>
          </a:p>
          <a:p>
            <a:r>
              <a:rPr lang="ru-RU" sz="1400" dirty="0">
                <a:solidFill>
                  <a:schemeClr val="accent1"/>
                </a:solidFill>
              </a:rPr>
              <a:t>ОБОРУДОВАНИЯ ДЛЯ ПОДВОДНОЙ ДОБЫЧИ УГЛЕВОДОРОДОВ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0900DF-F5A3-4317-9C1C-B41BD19ED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-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07" y="2136300"/>
            <a:ext cx="1137688" cy="296665"/>
          </a:xfrm>
          <a:prstGeom prst="rect">
            <a:avLst/>
          </a:prstGeom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F8FAC3-5E27-4443-B531-2DBF0AFB65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40" y="2623271"/>
            <a:ext cx="919115" cy="5519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D395264-71A2-4C26-9859-E415557998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40" y="3404218"/>
            <a:ext cx="1238647" cy="23875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7AE210A-CADD-434B-BDC3-38739BA058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888" y="4053534"/>
            <a:ext cx="1183007" cy="277928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D7A0CEF-4086-4652-B16D-19749B02C831}"/>
              </a:ext>
            </a:extLst>
          </p:cNvPr>
          <p:cNvGrpSpPr/>
          <p:nvPr/>
        </p:nvGrpSpPr>
        <p:grpSpPr>
          <a:xfrm>
            <a:off x="10512458" y="3995153"/>
            <a:ext cx="1243776" cy="355417"/>
            <a:chOff x="7504832" y="2931802"/>
            <a:chExt cx="1891608" cy="540540"/>
          </a:xfrm>
        </p:grpSpPr>
        <p:pic>
          <p:nvPicPr>
            <p:cNvPr id="66" name="Рисунок 6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1CE5733-5C92-4BF9-8D50-2A8481DFD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6000"/>
                      </a14:imgEffect>
                    </a14:imgLayer>
                  </a14:imgProps>
                </a:ext>
              </a:extLst>
            </a:blip>
            <a:srcRect b="27531"/>
            <a:stretch/>
          </p:blipFill>
          <p:spPr>
            <a:xfrm>
              <a:off x="7504832" y="2931802"/>
              <a:ext cx="829673" cy="540540"/>
            </a:xfrm>
            <a:prstGeom prst="rect">
              <a:avLst/>
            </a:prstGeom>
          </p:spPr>
        </p:pic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ECC3B4D4-C724-449A-8B72-D9A663AB3A2C}"/>
                </a:ext>
              </a:extLst>
            </p:cNvPr>
            <p:cNvGrpSpPr/>
            <p:nvPr/>
          </p:nvGrpSpPr>
          <p:grpSpPr>
            <a:xfrm>
              <a:off x="8060755" y="3046456"/>
              <a:ext cx="1335685" cy="279691"/>
              <a:chOff x="5151252" y="6894635"/>
              <a:chExt cx="3022753" cy="599160"/>
            </a:xfrm>
          </p:grpSpPr>
          <p:pic>
            <p:nvPicPr>
              <p:cNvPr id="69" name="Рисунок 68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C90473E-7583-4A48-95EB-567B0B628B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17000"/>
                        </a14:imgEffect>
                      </a14:imgLayer>
                    </a14:imgProps>
                  </a:ext>
                </a:extLst>
              </a:blip>
              <a:srcRect t="88035"/>
              <a:stretch/>
            </p:blipFill>
            <p:spPr>
              <a:xfrm>
                <a:off x="5616728" y="7233417"/>
                <a:ext cx="2557277" cy="260378"/>
              </a:xfrm>
              <a:prstGeom prst="rect">
                <a:avLst/>
              </a:prstGeom>
            </p:spPr>
          </p:pic>
          <p:pic>
            <p:nvPicPr>
              <p:cNvPr id="70" name="Рисунок 69" descr="Изображение выглядит как текс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055D7BB-0C7D-40E4-B8F8-E92183343A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16000"/>
                        </a14:imgEffect>
                      </a14:imgLayer>
                    </a14:imgProps>
                  </a:ext>
                </a:extLst>
              </a:blip>
              <a:srcRect t="72469" b="14709"/>
              <a:stretch/>
            </p:blipFill>
            <p:spPr>
              <a:xfrm>
                <a:off x="5151252" y="6894635"/>
                <a:ext cx="2557277" cy="279047"/>
              </a:xfrm>
              <a:prstGeom prst="rect">
                <a:avLst/>
              </a:prstGeom>
            </p:spPr>
          </p:pic>
        </p:grp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1946B59-8234-4A3A-88F2-ADAEA225CDF4}"/>
              </a:ext>
            </a:extLst>
          </p:cNvPr>
          <p:cNvGrpSpPr/>
          <p:nvPr/>
        </p:nvGrpSpPr>
        <p:grpSpPr>
          <a:xfrm>
            <a:off x="10597291" y="2012782"/>
            <a:ext cx="1158943" cy="407165"/>
            <a:chOff x="6980750" y="3614456"/>
            <a:chExt cx="1624275" cy="570647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59FE1-03D9-4D85-B653-D16DCA03C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750" y="3614456"/>
              <a:ext cx="516484" cy="5706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11C3D3-5B08-48DD-9EC2-49BACECFDF63}"/>
                </a:ext>
              </a:extLst>
            </p:cNvPr>
            <p:cNvSpPr txBox="1"/>
            <p:nvPr/>
          </p:nvSpPr>
          <p:spPr>
            <a:xfrm>
              <a:off x="7577595" y="3710552"/>
              <a:ext cx="1027430" cy="455461"/>
            </a:xfrm>
            <a:custGeom>
              <a:avLst/>
              <a:gdLst/>
              <a:ahLst/>
              <a:cxnLst/>
              <a:rect l="l" t="t" r="r" b="b"/>
              <a:pathLst>
                <a:path w="1027430" h="455461">
                  <a:moveTo>
                    <a:pt x="102222" y="399720"/>
                  </a:moveTo>
                  <a:cubicBezTo>
                    <a:pt x="99059" y="399720"/>
                    <a:pt x="96315" y="399988"/>
                    <a:pt x="93990" y="400523"/>
                  </a:cubicBezTo>
                  <a:cubicBezTo>
                    <a:pt x="91664" y="401057"/>
                    <a:pt x="89734" y="401848"/>
                    <a:pt x="88199" y="402894"/>
                  </a:cubicBezTo>
                  <a:cubicBezTo>
                    <a:pt x="86664" y="403941"/>
                    <a:pt x="85537" y="405197"/>
                    <a:pt x="84816" y="406662"/>
                  </a:cubicBezTo>
                  <a:cubicBezTo>
                    <a:pt x="84095" y="408127"/>
                    <a:pt x="83734" y="409813"/>
                    <a:pt x="83734" y="411720"/>
                  </a:cubicBezTo>
                  <a:cubicBezTo>
                    <a:pt x="83734" y="414975"/>
                    <a:pt x="84769" y="417568"/>
                    <a:pt x="86839" y="419498"/>
                  </a:cubicBezTo>
                  <a:cubicBezTo>
                    <a:pt x="88909" y="421428"/>
                    <a:pt x="91804" y="422393"/>
                    <a:pt x="95524" y="422393"/>
                  </a:cubicBezTo>
                  <a:cubicBezTo>
                    <a:pt x="98548" y="422393"/>
                    <a:pt x="101350" y="421626"/>
                    <a:pt x="103931" y="420091"/>
                  </a:cubicBezTo>
                  <a:cubicBezTo>
                    <a:pt x="106512" y="418556"/>
                    <a:pt x="109221" y="416208"/>
                    <a:pt x="112058" y="413045"/>
                  </a:cubicBezTo>
                  <a:lnTo>
                    <a:pt x="112058" y="399720"/>
                  </a:lnTo>
                  <a:close/>
                  <a:moveTo>
                    <a:pt x="373982" y="396581"/>
                  </a:moveTo>
                  <a:cubicBezTo>
                    <a:pt x="372075" y="396581"/>
                    <a:pt x="370308" y="396627"/>
                    <a:pt x="368680" y="396720"/>
                  </a:cubicBezTo>
                  <a:cubicBezTo>
                    <a:pt x="367052" y="396813"/>
                    <a:pt x="365471" y="396930"/>
                    <a:pt x="363936" y="397069"/>
                  </a:cubicBezTo>
                  <a:lnTo>
                    <a:pt x="363936" y="421207"/>
                  </a:lnTo>
                  <a:cubicBezTo>
                    <a:pt x="365564" y="421393"/>
                    <a:pt x="367168" y="421556"/>
                    <a:pt x="368750" y="421696"/>
                  </a:cubicBezTo>
                  <a:cubicBezTo>
                    <a:pt x="370331" y="421835"/>
                    <a:pt x="372261" y="421905"/>
                    <a:pt x="374540" y="421905"/>
                  </a:cubicBezTo>
                  <a:cubicBezTo>
                    <a:pt x="380214" y="421905"/>
                    <a:pt x="384377" y="420777"/>
                    <a:pt x="387028" y="418521"/>
                  </a:cubicBezTo>
                  <a:cubicBezTo>
                    <a:pt x="389679" y="416266"/>
                    <a:pt x="391004" y="413138"/>
                    <a:pt x="391004" y="409138"/>
                  </a:cubicBezTo>
                  <a:cubicBezTo>
                    <a:pt x="391004" y="407231"/>
                    <a:pt x="390713" y="405499"/>
                    <a:pt x="390132" y="403941"/>
                  </a:cubicBezTo>
                  <a:cubicBezTo>
                    <a:pt x="389551" y="402383"/>
                    <a:pt x="388597" y="401057"/>
                    <a:pt x="387272" y="399964"/>
                  </a:cubicBezTo>
                  <a:cubicBezTo>
                    <a:pt x="385946" y="398871"/>
                    <a:pt x="384191" y="398034"/>
                    <a:pt x="382005" y="397453"/>
                  </a:cubicBezTo>
                  <a:cubicBezTo>
                    <a:pt x="379819" y="396872"/>
                    <a:pt x="377144" y="396581"/>
                    <a:pt x="373982" y="396581"/>
                  </a:cubicBezTo>
                  <a:close/>
                  <a:moveTo>
                    <a:pt x="858927" y="372303"/>
                  </a:moveTo>
                  <a:cubicBezTo>
                    <a:pt x="857429" y="372303"/>
                    <a:pt x="855955" y="372524"/>
                    <a:pt x="854505" y="372966"/>
                  </a:cubicBezTo>
                  <a:cubicBezTo>
                    <a:pt x="853054" y="373408"/>
                    <a:pt x="851580" y="374106"/>
                    <a:pt x="850083" y="375059"/>
                  </a:cubicBezTo>
                  <a:cubicBezTo>
                    <a:pt x="848585" y="376012"/>
                    <a:pt x="847018" y="377268"/>
                    <a:pt x="845380" y="378826"/>
                  </a:cubicBezTo>
                  <a:cubicBezTo>
                    <a:pt x="843742" y="380384"/>
                    <a:pt x="842011" y="382303"/>
                    <a:pt x="840186" y="384582"/>
                  </a:cubicBezTo>
                  <a:lnTo>
                    <a:pt x="840186" y="409557"/>
                  </a:lnTo>
                  <a:cubicBezTo>
                    <a:pt x="843368" y="413417"/>
                    <a:pt x="846386" y="416370"/>
                    <a:pt x="849241" y="418417"/>
                  </a:cubicBezTo>
                  <a:cubicBezTo>
                    <a:pt x="852095" y="420463"/>
                    <a:pt x="855090" y="421486"/>
                    <a:pt x="858225" y="421486"/>
                  </a:cubicBezTo>
                  <a:cubicBezTo>
                    <a:pt x="861126" y="421486"/>
                    <a:pt x="863618" y="420789"/>
                    <a:pt x="865700" y="419393"/>
                  </a:cubicBezTo>
                  <a:cubicBezTo>
                    <a:pt x="867782" y="417998"/>
                    <a:pt x="869467" y="416138"/>
                    <a:pt x="870754" y="413812"/>
                  </a:cubicBezTo>
                  <a:cubicBezTo>
                    <a:pt x="872041" y="411487"/>
                    <a:pt x="872989" y="408882"/>
                    <a:pt x="873597" y="405999"/>
                  </a:cubicBezTo>
                  <a:cubicBezTo>
                    <a:pt x="874205" y="403115"/>
                    <a:pt x="874509" y="400209"/>
                    <a:pt x="874509" y="397279"/>
                  </a:cubicBezTo>
                  <a:cubicBezTo>
                    <a:pt x="874509" y="394069"/>
                    <a:pt x="874264" y="390965"/>
                    <a:pt x="873772" y="387965"/>
                  </a:cubicBezTo>
                  <a:cubicBezTo>
                    <a:pt x="873281" y="384965"/>
                    <a:pt x="872439" y="382303"/>
                    <a:pt x="871246" y="379977"/>
                  </a:cubicBezTo>
                  <a:cubicBezTo>
                    <a:pt x="870052" y="377652"/>
                    <a:pt x="868450" y="375791"/>
                    <a:pt x="866437" y="374396"/>
                  </a:cubicBezTo>
                  <a:cubicBezTo>
                    <a:pt x="864425" y="373001"/>
                    <a:pt x="861922" y="372303"/>
                    <a:pt x="858927" y="372303"/>
                  </a:cubicBezTo>
                  <a:close/>
                  <a:moveTo>
                    <a:pt x="644487" y="371396"/>
                  </a:moveTo>
                  <a:cubicBezTo>
                    <a:pt x="641633" y="371396"/>
                    <a:pt x="639129" y="371931"/>
                    <a:pt x="636977" y="373001"/>
                  </a:cubicBezTo>
                  <a:cubicBezTo>
                    <a:pt x="634824" y="374071"/>
                    <a:pt x="633023" y="375489"/>
                    <a:pt x="631572" y="377256"/>
                  </a:cubicBezTo>
                  <a:cubicBezTo>
                    <a:pt x="630121" y="379024"/>
                    <a:pt x="628998" y="381082"/>
                    <a:pt x="628202" y="383431"/>
                  </a:cubicBezTo>
                  <a:cubicBezTo>
                    <a:pt x="627407" y="385779"/>
                    <a:pt x="626962" y="388233"/>
                    <a:pt x="626869" y="390791"/>
                  </a:cubicBezTo>
                  <a:lnTo>
                    <a:pt x="661122" y="390791"/>
                  </a:lnTo>
                  <a:cubicBezTo>
                    <a:pt x="661262" y="384744"/>
                    <a:pt x="659916" y="380001"/>
                    <a:pt x="657086" y="376559"/>
                  </a:cubicBezTo>
                  <a:cubicBezTo>
                    <a:pt x="654255" y="373117"/>
                    <a:pt x="650056" y="371396"/>
                    <a:pt x="644487" y="371396"/>
                  </a:cubicBezTo>
                  <a:close/>
                  <a:moveTo>
                    <a:pt x="763921" y="363722"/>
                  </a:moveTo>
                  <a:lnTo>
                    <a:pt x="813104" y="363722"/>
                  </a:lnTo>
                  <a:cubicBezTo>
                    <a:pt x="813476" y="363722"/>
                    <a:pt x="813813" y="363827"/>
                    <a:pt x="814115" y="364036"/>
                  </a:cubicBezTo>
                  <a:cubicBezTo>
                    <a:pt x="814418" y="364246"/>
                    <a:pt x="814662" y="364571"/>
                    <a:pt x="814848" y="365013"/>
                  </a:cubicBezTo>
                  <a:cubicBezTo>
                    <a:pt x="815034" y="365455"/>
                    <a:pt x="815185" y="366013"/>
                    <a:pt x="815301" y="366687"/>
                  </a:cubicBezTo>
                  <a:cubicBezTo>
                    <a:pt x="815418" y="367362"/>
                    <a:pt x="815476" y="368118"/>
                    <a:pt x="815476" y="368955"/>
                  </a:cubicBezTo>
                  <a:cubicBezTo>
                    <a:pt x="815476" y="369885"/>
                    <a:pt x="815429" y="370676"/>
                    <a:pt x="815336" y="371327"/>
                  </a:cubicBezTo>
                  <a:cubicBezTo>
                    <a:pt x="815243" y="371978"/>
                    <a:pt x="815092" y="372513"/>
                    <a:pt x="814883" y="372931"/>
                  </a:cubicBezTo>
                  <a:cubicBezTo>
                    <a:pt x="814674" y="373350"/>
                    <a:pt x="814429" y="373664"/>
                    <a:pt x="814150" y="373873"/>
                  </a:cubicBezTo>
                  <a:cubicBezTo>
                    <a:pt x="813871" y="374082"/>
                    <a:pt x="813522" y="374187"/>
                    <a:pt x="813104" y="374187"/>
                  </a:cubicBezTo>
                  <a:lnTo>
                    <a:pt x="794268" y="374187"/>
                  </a:lnTo>
                  <a:lnTo>
                    <a:pt x="794268" y="428323"/>
                  </a:lnTo>
                  <a:cubicBezTo>
                    <a:pt x="794268" y="428695"/>
                    <a:pt x="794175" y="429009"/>
                    <a:pt x="793989" y="429265"/>
                  </a:cubicBezTo>
                  <a:cubicBezTo>
                    <a:pt x="793803" y="429521"/>
                    <a:pt x="793500" y="429742"/>
                    <a:pt x="793082" y="429928"/>
                  </a:cubicBezTo>
                  <a:cubicBezTo>
                    <a:pt x="792663" y="430114"/>
                    <a:pt x="792082" y="430253"/>
                    <a:pt x="791338" y="430346"/>
                  </a:cubicBezTo>
                  <a:cubicBezTo>
                    <a:pt x="790594" y="430439"/>
                    <a:pt x="789640" y="430486"/>
                    <a:pt x="788477" y="430486"/>
                  </a:cubicBezTo>
                  <a:cubicBezTo>
                    <a:pt x="787361" y="430486"/>
                    <a:pt x="786431" y="430439"/>
                    <a:pt x="785687" y="430346"/>
                  </a:cubicBezTo>
                  <a:cubicBezTo>
                    <a:pt x="784943" y="430253"/>
                    <a:pt x="784350" y="430114"/>
                    <a:pt x="783908" y="429928"/>
                  </a:cubicBezTo>
                  <a:cubicBezTo>
                    <a:pt x="783466" y="429742"/>
                    <a:pt x="783164" y="429521"/>
                    <a:pt x="783001" y="429265"/>
                  </a:cubicBezTo>
                  <a:cubicBezTo>
                    <a:pt x="782838" y="429009"/>
                    <a:pt x="782757" y="428695"/>
                    <a:pt x="782757" y="428323"/>
                  </a:cubicBezTo>
                  <a:lnTo>
                    <a:pt x="782757" y="374187"/>
                  </a:lnTo>
                  <a:lnTo>
                    <a:pt x="763921" y="374187"/>
                  </a:lnTo>
                  <a:cubicBezTo>
                    <a:pt x="763549" y="374187"/>
                    <a:pt x="763212" y="374082"/>
                    <a:pt x="762909" y="373873"/>
                  </a:cubicBezTo>
                  <a:cubicBezTo>
                    <a:pt x="762607" y="373664"/>
                    <a:pt x="762363" y="373350"/>
                    <a:pt x="762177" y="372931"/>
                  </a:cubicBezTo>
                  <a:cubicBezTo>
                    <a:pt x="761991" y="372513"/>
                    <a:pt x="761840" y="371966"/>
                    <a:pt x="761723" y="371292"/>
                  </a:cubicBezTo>
                  <a:cubicBezTo>
                    <a:pt x="761607" y="370617"/>
                    <a:pt x="761549" y="369815"/>
                    <a:pt x="761549" y="368885"/>
                  </a:cubicBezTo>
                  <a:cubicBezTo>
                    <a:pt x="761549" y="368048"/>
                    <a:pt x="761607" y="367304"/>
                    <a:pt x="761723" y="366652"/>
                  </a:cubicBezTo>
                  <a:cubicBezTo>
                    <a:pt x="761840" y="366001"/>
                    <a:pt x="762002" y="365455"/>
                    <a:pt x="762212" y="365013"/>
                  </a:cubicBezTo>
                  <a:cubicBezTo>
                    <a:pt x="762421" y="364571"/>
                    <a:pt x="762665" y="364246"/>
                    <a:pt x="762944" y="364036"/>
                  </a:cubicBezTo>
                  <a:cubicBezTo>
                    <a:pt x="763223" y="363827"/>
                    <a:pt x="763549" y="363722"/>
                    <a:pt x="763921" y="363722"/>
                  </a:cubicBezTo>
                  <a:close/>
                  <a:moveTo>
                    <a:pt x="701046" y="363374"/>
                  </a:moveTo>
                  <a:cubicBezTo>
                    <a:pt x="702208" y="363374"/>
                    <a:pt x="703162" y="363409"/>
                    <a:pt x="703906" y="363478"/>
                  </a:cubicBezTo>
                  <a:cubicBezTo>
                    <a:pt x="704650" y="363548"/>
                    <a:pt x="705231" y="363688"/>
                    <a:pt x="705650" y="363897"/>
                  </a:cubicBezTo>
                  <a:cubicBezTo>
                    <a:pt x="706069" y="364106"/>
                    <a:pt x="706371" y="364339"/>
                    <a:pt x="706557" y="364594"/>
                  </a:cubicBezTo>
                  <a:cubicBezTo>
                    <a:pt x="706743" y="364850"/>
                    <a:pt x="706836" y="365164"/>
                    <a:pt x="706836" y="365536"/>
                  </a:cubicBezTo>
                  <a:lnTo>
                    <a:pt x="706836" y="391070"/>
                  </a:lnTo>
                  <a:lnTo>
                    <a:pt x="738857" y="391070"/>
                  </a:lnTo>
                  <a:lnTo>
                    <a:pt x="738857" y="365536"/>
                  </a:lnTo>
                  <a:cubicBezTo>
                    <a:pt x="738857" y="365164"/>
                    <a:pt x="738950" y="364850"/>
                    <a:pt x="739136" y="364594"/>
                  </a:cubicBezTo>
                  <a:cubicBezTo>
                    <a:pt x="739322" y="364339"/>
                    <a:pt x="739625" y="364106"/>
                    <a:pt x="740043" y="363897"/>
                  </a:cubicBezTo>
                  <a:cubicBezTo>
                    <a:pt x="740462" y="363688"/>
                    <a:pt x="741043" y="363548"/>
                    <a:pt x="741787" y="363478"/>
                  </a:cubicBezTo>
                  <a:cubicBezTo>
                    <a:pt x="742531" y="363409"/>
                    <a:pt x="743485" y="363374"/>
                    <a:pt x="744648" y="363374"/>
                  </a:cubicBezTo>
                  <a:cubicBezTo>
                    <a:pt x="745764" y="363374"/>
                    <a:pt x="746694" y="363409"/>
                    <a:pt x="747438" y="363478"/>
                  </a:cubicBezTo>
                  <a:cubicBezTo>
                    <a:pt x="748182" y="363548"/>
                    <a:pt x="748764" y="363688"/>
                    <a:pt x="749182" y="363897"/>
                  </a:cubicBezTo>
                  <a:cubicBezTo>
                    <a:pt x="749601" y="364106"/>
                    <a:pt x="749903" y="364339"/>
                    <a:pt x="750089" y="364594"/>
                  </a:cubicBezTo>
                  <a:cubicBezTo>
                    <a:pt x="750275" y="364850"/>
                    <a:pt x="750368" y="365164"/>
                    <a:pt x="750368" y="365536"/>
                  </a:cubicBezTo>
                  <a:lnTo>
                    <a:pt x="750368" y="428323"/>
                  </a:lnTo>
                  <a:cubicBezTo>
                    <a:pt x="750368" y="428695"/>
                    <a:pt x="750275" y="429009"/>
                    <a:pt x="750089" y="429265"/>
                  </a:cubicBezTo>
                  <a:cubicBezTo>
                    <a:pt x="749903" y="429521"/>
                    <a:pt x="749601" y="429742"/>
                    <a:pt x="749182" y="429928"/>
                  </a:cubicBezTo>
                  <a:cubicBezTo>
                    <a:pt x="748764" y="430114"/>
                    <a:pt x="748182" y="430253"/>
                    <a:pt x="747438" y="430346"/>
                  </a:cubicBezTo>
                  <a:cubicBezTo>
                    <a:pt x="746694" y="430439"/>
                    <a:pt x="745764" y="430486"/>
                    <a:pt x="744648" y="430486"/>
                  </a:cubicBezTo>
                  <a:cubicBezTo>
                    <a:pt x="743485" y="430486"/>
                    <a:pt x="742531" y="430439"/>
                    <a:pt x="741787" y="430346"/>
                  </a:cubicBezTo>
                  <a:cubicBezTo>
                    <a:pt x="741043" y="430253"/>
                    <a:pt x="740462" y="430114"/>
                    <a:pt x="740043" y="429928"/>
                  </a:cubicBezTo>
                  <a:cubicBezTo>
                    <a:pt x="739625" y="429742"/>
                    <a:pt x="739322" y="429521"/>
                    <a:pt x="739136" y="429265"/>
                  </a:cubicBezTo>
                  <a:cubicBezTo>
                    <a:pt x="738950" y="429009"/>
                    <a:pt x="738857" y="428695"/>
                    <a:pt x="738857" y="428323"/>
                  </a:cubicBezTo>
                  <a:lnTo>
                    <a:pt x="738857" y="400767"/>
                  </a:lnTo>
                  <a:lnTo>
                    <a:pt x="706836" y="400767"/>
                  </a:lnTo>
                  <a:lnTo>
                    <a:pt x="706836" y="428323"/>
                  </a:lnTo>
                  <a:cubicBezTo>
                    <a:pt x="706836" y="428695"/>
                    <a:pt x="706743" y="429009"/>
                    <a:pt x="706557" y="429265"/>
                  </a:cubicBezTo>
                  <a:cubicBezTo>
                    <a:pt x="706371" y="429521"/>
                    <a:pt x="706069" y="429742"/>
                    <a:pt x="705650" y="429928"/>
                  </a:cubicBezTo>
                  <a:cubicBezTo>
                    <a:pt x="705231" y="430114"/>
                    <a:pt x="704650" y="430253"/>
                    <a:pt x="703906" y="430346"/>
                  </a:cubicBezTo>
                  <a:cubicBezTo>
                    <a:pt x="703162" y="430439"/>
                    <a:pt x="702208" y="430486"/>
                    <a:pt x="701046" y="430486"/>
                  </a:cubicBezTo>
                  <a:cubicBezTo>
                    <a:pt x="699929" y="430486"/>
                    <a:pt x="698999" y="430439"/>
                    <a:pt x="698255" y="430346"/>
                  </a:cubicBezTo>
                  <a:cubicBezTo>
                    <a:pt x="697511" y="430253"/>
                    <a:pt x="696918" y="430114"/>
                    <a:pt x="696476" y="429928"/>
                  </a:cubicBezTo>
                  <a:cubicBezTo>
                    <a:pt x="696034" y="429742"/>
                    <a:pt x="695732" y="429521"/>
                    <a:pt x="695569" y="429265"/>
                  </a:cubicBezTo>
                  <a:cubicBezTo>
                    <a:pt x="695406" y="429009"/>
                    <a:pt x="695325" y="428695"/>
                    <a:pt x="695325" y="428323"/>
                  </a:cubicBezTo>
                  <a:lnTo>
                    <a:pt x="695325" y="365536"/>
                  </a:lnTo>
                  <a:cubicBezTo>
                    <a:pt x="695325" y="365164"/>
                    <a:pt x="695406" y="364850"/>
                    <a:pt x="695569" y="364594"/>
                  </a:cubicBezTo>
                  <a:cubicBezTo>
                    <a:pt x="695732" y="364339"/>
                    <a:pt x="696034" y="364106"/>
                    <a:pt x="696476" y="363897"/>
                  </a:cubicBezTo>
                  <a:cubicBezTo>
                    <a:pt x="696918" y="363688"/>
                    <a:pt x="697511" y="363548"/>
                    <a:pt x="698255" y="363478"/>
                  </a:cubicBezTo>
                  <a:cubicBezTo>
                    <a:pt x="698999" y="363409"/>
                    <a:pt x="699929" y="363374"/>
                    <a:pt x="701046" y="363374"/>
                  </a:cubicBezTo>
                  <a:close/>
                  <a:moveTo>
                    <a:pt x="548646" y="363374"/>
                  </a:moveTo>
                  <a:cubicBezTo>
                    <a:pt x="549808" y="363374"/>
                    <a:pt x="550762" y="363409"/>
                    <a:pt x="551506" y="363478"/>
                  </a:cubicBezTo>
                  <a:cubicBezTo>
                    <a:pt x="552250" y="363548"/>
                    <a:pt x="552831" y="363688"/>
                    <a:pt x="553250" y="363897"/>
                  </a:cubicBezTo>
                  <a:cubicBezTo>
                    <a:pt x="553669" y="364106"/>
                    <a:pt x="553971" y="364339"/>
                    <a:pt x="554157" y="364594"/>
                  </a:cubicBezTo>
                  <a:cubicBezTo>
                    <a:pt x="554343" y="364850"/>
                    <a:pt x="554436" y="365164"/>
                    <a:pt x="554436" y="365536"/>
                  </a:cubicBezTo>
                  <a:lnTo>
                    <a:pt x="554436" y="420161"/>
                  </a:lnTo>
                  <a:lnTo>
                    <a:pt x="584504" y="420161"/>
                  </a:lnTo>
                  <a:lnTo>
                    <a:pt x="584504" y="365536"/>
                  </a:lnTo>
                  <a:cubicBezTo>
                    <a:pt x="584504" y="365164"/>
                    <a:pt x="584597" y="364850"/>
                    <a:pt x="584783" y="364594"/>
                  </a:cubicBezTo>
                  <a:cubicBezTo>
                    <a:pt x="584969" y="364339"/>
                    <a:pt x="585283" y="364106"/>
                    <a:pt x="585725" y="363897"/>
                  </a:cubicBezTo>
                  <a:cubicBezTo>
                    <a:pt x="586167" y="363688"/>
                    <a:pt x="586760" y="363548"/>
                    <a:pt x="587504" y="363478"/>
                  </a:cubicBezTo>
                  <a:cubicBezTo>
                    <a:pt x="588248" y="363409"/>
                    <a:pt x="589178" y="363374"/>
                    <a:pt x="590294" y="363374"/>
                  </a:cubicBezTo>
                  <a:cubicBezTo>
                    <a:pt x="591457" y="363374"/>
                    <a:pt x="592410" y="363409"/>
                    <a:pt x="593155" y="363478"/>
                  </a:cubicBezTo>
                  <a:cubicBezTo>
                    <a:pt x="593899" y="363548"/>
                    <a:pt x="594480" y="363688"/>
                    <a:pt x="594899" y="363897"/>
                  </a:cubicBezTo>
                  <a:cubicBezTo>
                    <a:pt x="595317" y="364106"/>
                    <a:pt x="595619" y="364339"/>
                    <a:pt x="595806" y="364594"/>
                  </a:cubicBezTo>
                  <a:cubicBezTo>
                    <a:pt x="595991" y="364850"/>
                    <a:pt x="596085" y="365164"/>
                    <a:pt x="596085" y="365536"/>
                  </a:cubicBezTo>
                  <a:lnTo>
                    <a:pt x="596085" y="420161"/>
                  </a:lnTo>
                  <a:lnTo>
                    <a:pt x="604805" y="420161"/>
                  </a:lnTo>
                  <a:cubicBezTo>
                    <a:pt x="605921" y="420161"/>
                    <a:pt x="606665" y="420370"/>
                    <a:pt x="607037" y="420789"/>
                  </a:cubicBezTo>
                  <a:cubicBezTo>
                    <a:pt x="607409" y="421207"/>
                    <a:pt x="607595" y="421951"/>
                    <a:pt x="607595" y="423021"/>
                  </a:cubicBezTo>
                  <a:lnTo>
                    <a:pt x="607595" y="451415"/>
                  </a:lnTo>
                  <a:cubicBezTo>
                    <a:pt x="607549" y="451926"/>
                    <a:pt x="607130" y="452310"/>
                    <a:pt x="606340" y="452566"/>
                  </a:cubicBezTo>
                  <a:cubicBezTo>
                    <a:pt x="605549" y="452822"/>
                    <a:pt x="604363" y="452950"/>
                    <a:pt x="602782" y="452950"/>
                  </a:cubicBezTo>
                  <a:cubicBezTo>
                    <a:pt x="601061" y="452950"/>
                    <a:pt x="599805" y="452810"/>
                    <a:pt x="599015" y="452531"/>
                  </a:cubicBezTo>
                  <a:cubicBezTo>
                    <a:pt x="598224" y="452252"/>
                    <a:pt x="597829" y="451880"/>
                    <a:pt x="597829" y="451415"/>
                  </a:cubicBezTo>
                  <a:lnTo>
                    <a:pt x="597829" y="430067"/>
                  </a:lnTo>
                  <a:lnTo>
                    <a:pt x="546483" y="430067"/>
                  </a:lnTo>
                  <a:cubicBezTo>
                    <a:pt x="545367" y="430067"/>
                    <a:pt x="544495" y="429730"/>
                    <a:pt x="543867" y="429056"/>
                  </a:cubicBezTo>
                  <a:cubicBezTo>
                    <a:pt x="543239" y="428381"/>
                    <a:pt x="542925" y="427370"/>
                    <a:pt x="542925" y="426021"/>
                  </a:cubicBezTo>
                  <a:lnTo>
                    <a:pt x="542925" y="365536"/>
                  </a:lnTo>
                  <a:cubicBezTo>
                    <a:pt x="542925" y="365164"/>
                    <a:pt x="543006" y="364850"/>
                    <a:pt x="543169" y="364594"/>
                  </a:cubicBezTo>
                  <a:cubicBezTo>
                    <a:pt x="543332" y="364339"/>
                    <a:pt x="543634" y="364106"/>
                    <a:pt x="544076" y="363897"/>
                  </a:cubicBezTo>
                  <a:cubicBezTo>
                    <a:pt x="544518" y="363688"/>
                    <a:pt x="545111" y="363548"/>
                    <a:pt x="545855" y="363478"/>
                  </a:cubicBezTo>
                  <a:cubicBezTo>
                    <a:pt x="546599" y="363409"/>
                    <a:pt x="547529" y="363374"/>
                    <a:pt x="548646" y="363374"/>
                  </a:cubicBezTo>
                  <a:close/>
                  <a:moveTo>
                    <a:pt x="453326" y="363374"/>
                  </a:moveTo>
                  <a:cubicBezTo>
                    <a:pt x="455558" y="363374"/>
                    <a:pt x="457093" y="363548"/>
                    <a:pt x="457930" y="363897"/>
                  </a:cubicBezTo>
                  <a:cubicBezTo>
                    <a:pt x="458767" y="364246"/>
                    <a:pt x="459186" y="364769"/>
                    <a:pt x="459186" y="365467"/>
                  </a:cubicBezTo>
                  <a:lnTo>
                    <a:pt x="459186" y="401813"/>
                  </a:lnTo>
                  <a:cubicBezTo>
                    <a:pt x="459186" y="403627"/>
                    <a:pt x="459139" y="405429"/>
                    <a:pt x="459046" y="407220"/>
                  </a:cubicBezTo>
                  <a:cubicBezTo>
                    <a:pt x="458953" y="409010"/>
                    <a:pt x="458837" y="410789"/>
                    <a:pt x="458698" y="412557"/>
                  </a:cubicBezTo>
                  <a:cubicBezTo>
                    <a:pt x="459767" y="410789"/>
                    <a:pt x="460849" y="409057"/>
                    <a:pt x="461942" y="407359"/>
                  </a:cubicBezTo>
                  <a:cubicBezTo>
                    <a:pt x="463034" y="405662"/>
                    <a:pt x="464209" y="403999"/>
                    <a:pt x="465465" y="402371"/>
                  </a:cubicBezTo>
                  <a:lnTo>
                    <a:pt x="492463" y="365467"/>
                  </a:lnTo>
                  <a:cubicBezTo>
                    <a:pt x="492742" y="365094"/>
                    <a:pt x="493033" y="364769"/>
                    <a:pt x="493335" y="364490"/>
                  </a:cubicBezTo>
                  <a:cubicBezTo>
                    <a:pt x="493637" y="364211"/>
                    <a:pt x="494009" y="363990"/>
                    <a:pt x="494451" y="363827"/>
                  </a:cubicBezTo>
                  <a:cubicBezTo>
                    <a:pt x="494893" y="363664"/>
                    <a:pt x="495416" y="363548"/>
                    <a:pt x="496021" y="363478"/>
                  </a:cubicBezTo>
                  <a:cubicBezTo>
                    <a:pt x="496625" y="363409"/>
                    <a:pt x="497416" y="363374"/>
                    <a:pt x="498393" y="363374"/>
                  </a:cubicBezTo>
                  <a:cubicBezTo>
                    <a:pt x="499369" y="363374"/>
                    <a:pt x="500195" y="363409"/>
                    <a:pt x="500869" y="363478"/>
                  </a:cubicBezTo>
                  <a:cubicBezTo>
                    <a:pt x="501544" y="363548"/>
                    <a:pt x="502079" y="363676"/>
                    <a:pt x="502474" y="363862"/>
                  </a:cubicBezTo>
                  <a:cubicBezTo>
                    <a:pt x="502869" y="364048"/>
                    <a:pt x="503148" y="364281"/>
                    <a:pt x="503311" y="364560"/>
                  </a:cubicBezTo>
                  <a:cubicBezTo>
                    <a:pt x="503474" y="364839"/>
                    <a:pt x="503555" y="365164"/>
                    <a:pt x="503555" y="365536"/>
                  </a:cubicBezTo>
                  <a:lnTo>
                    <a:pt x="503555" y="428393"/>
                  </a:lnTo>
                  <a:cubicBezTo>
                    <a:pt x="503555" y="428718"/>
                    <a:pt x="503462" y="429021"/>
                    <a:pt x="503276" y="429300"/>
                  </a:cubicBezTo>
                  <a:cubicBezTo>
                    <a:pt x="503090" y="429579"/>
                    <a:pt x="502788" y="429800"/>
                    <a:pt x="502369" y="429963"/>
                  </a:cubicBezTo>
                  <a:cubicBezTo>
                    <a:pt x="501951" y="430125"/>
                    <a:pt x="501369" y="430253"/>
                    <a:pt x="500625" y="430346"/>
                  </a:cubicBezTo>
                  <a:cubicBezTo>
                    <a:pt x="499881" y="430439"/>
                    <a:pt x="498951" y="430486"/>
                    <a:pt x="497835" y="430486"/>
                  </a:cubicBezTo>
                  <a:cubicBezTo>
                    <a:pt x="496718" y="430486"/>
                    <a:pt x="495788" y="430439"/>
                    <a:pt x="495044" y="430346"/>
                  </a:cubicBezTo>
                  <a:cubicBezTo>
                    <a:pt x="494300" y="430253"/>
                    <a:pt x="493695" y="430125"/>
                    <a:pt x="493230" y="429963"/>
                  </a:cubicBezTo>
                  <a:cubicBezTo>
                    <a:pt x="492765" y="429800"/>
                    <a:pt x="492440" y="429579"/>
                    <a:pt x="492254" y="429300"/>
                  </a:cubicBezTo>
                  <a:cubicBezTo>
                    <a:pt x="492068" y="429021"/>
                    <a:pt x="491975" y="428718"/>
                    <a:pt x="491975" y="428393"/>
                  </a:cubicBezTo>
                  <a:lnTo>
                    <a:pt x="491975" y="392256"/>
                  </a:lnTo>
                  <a:cubicBezTo>
                    <a:pt x="491975" y="390442"/>
                    <a:pt x="492021" y="388593"/>
                    <a:pt x="492114" y="386709"/>
                  </a:cubicBezTo>
                  <a:cubicBezTo>
                    <a:pt x="492207" y="384826"/>
                    <a:pt x="492323" y="382977"/>
                    <a:pt x="492463" y="381163"/>
                  </a:cubicBezTo>
                  <a:cubicBezTo>
                    <a:pt x="491393" y="383024"/>
                    <a:pt x="490219" y="384849"/>
                    <a:pt x="488940" y="386640"/>
                  </a:cubicBezTo>
                  <a:cubicBezTo>
                    <a:pt x="487661" y="388430"/>
                    <a:pt x="486370" y="390209"/>
                    <a:pt x="485068" y="391977"/>
                  </a:cubicBezTo>
                  <a:lnTo>
                    <a:pt x="458419" y="428393"/>
                  </a:lnTo>
                  <a:cubicBezTo>
                    <a:pt x="458093" y="428765"/>
                    <a:pt x="457802" y="429091"/>
                    <a:pt x="457546" y="429370"/>
                  </a:cubicBezTo>
                  <a:cubicBezTo>
                    <a:pt x="457291" y="429649"/>
                    <a:pt x="456965" y="429870"/>
                    <a:pt x="456570" y="430032"/>
                  </a:cubicBezTo>
                  <a:cubicBezTo>
                    <a:pt x="456174" y="430195"/>
                    <a:pt x="455674" y="430311"/>
                    <a:pt x="455070" y="430381"/>
                  </a:cubicBezTo>
                  <a:cubicBezTo>
                    <a:pt x="454465" y="430451"/>
                    <a:pt x="453721" y="430486"/>
                    <a:pt x="452837" y="430486"/>
                  </a:cubicBezTo>
                  <a:cubicBezTo>
                    <a:pt x="451814" y="430486"/>
                    <a:pt x="450977" y="430439"/>
                    <a:pt x="450326" y="430346"/>
                  </a:cubicBezTo>
                  <a:cubicBezTo>
                    <a:pt x="449675" y="430253"/>
                    <a:pt x="449152" y="430125"/>
                    <a:pt x="448756" y="429963"/>
                  </a:cubicBezTo>
                  <a:cubicBezTo>
                    <a:pt x="448361" y="429800"/>
                    <a:pt x="448082" y="429579"/>
                    <a:pt x="447919" y="429300"/>
                  </a:cubicBezTo>
                  <a:cubicBezTo>
                    <a:pt x="447756" y="429021"/>
                    <a:pt x="447675" y="428718"/>
                    <a:pt x="447675" y="428393"/>
                  </a:cubicBezTo>
                  <a:lnTo>
                    <a:pt x="447675" y="365467"/>
                  </a:lnTo>
                  <a:cubicBezTo>
                    <a:pt x="447675" y="365141"/>
                    <a:pt x="447756" y="364839"/>
                    <a:pt x="447919" y="364560"/>
                  </a:cubicBezTo>
                  <a:cubicBezTo>
                    <a:pt x="448082" y="364281"/>
                    <a:pt x="448384" y="364048"/>
                    <a:pt x="448826" y="363862"/>
                  </a:cubicBezTo>
                  <a:cubicBezTo>
                    <a:pt x="449268" y="363676"/>
                    <a:pt x="449861" y="363548"/>
                    <a:pt x="450605" y="363478"/>
                  </a:cubicBezTo>
                  <a:cubicBezTo>
                    <a:pt x="451349" y="363409"/>
                    <a:pt x="452256" y="363374"/>
                    <a:pt x="453326" y="363374"/>
                  </a:cubicBezTo>
                  <a:close/>
                  <a:moveTo>
                    <a:pt x="420444" y="363374"/>
                  </a:moveTo>
                  <a:cubicBezTo>
                    <a:pt x="421607" y="363374"/>
                    <a:pt x="422560" y="363409"/>
                    <a:pt x="423304" y="363478"/>
                  </a:cubicBezTo>
                  <a:cubicBezTo>
                    <a:pt x="424049" y="363548"/>
                    <a:pt x="424630" y="363688"/>
                    <a:pt x="425048" y="363897"/>
                  </a:cubicBezTo>
                  <a:cubicBezTo>
                    <a:pt x="425467" y="364106"/>
                    <a:pt x="425769" y="364339"/>
                    <a:pt x="425955" y="364594"/>
                  </a:cubicBezTo>
                  <a:cubicBezTo>
                    <a:pt x="426141" y="364850"/>
                    <a:pt x="426234" y="365164"/>
                    <a:pt x="426234" y="365536"/>
                  </a:cubicBezTo>
                  <a:lnTo>
                    <a:pt x="426234" y="428323"/>
                  </a:lnTo>
                  <a:cubicBezTo>
                    <a:pt x="426234" y="428695"/>
                    <a:pt x="426141" y="429009"/>
                    <a:pt x="425955" y="429265"/>
                  </a:cubicBezTo>
                  <a:cubicBezTo>
                    <a:pt x="425769" y="429521"/>
                    <a:pt x="425467" y="429742"/>
                    <a:pt x="425048" y="429928"/>
                  </a:cubicBezTo>
                  <a:cubicBezTo>
                    <a:pt x="424630" y="430114"/>
                    <a:pt x="424049" y="430253"/>
                    <a:pt x="423304" y="430346"/>
                  </a:cubicBezTo>
                  <a:cubicBezTo>
                    <a:pt x="422560" y="430439"/>
                    <a:pt x="421607" y="430486"/>
                    <a:pt x="420444" y="430486"/>
                  </a:cubicBezTo>
                  <a:cubicBezTo>
                    <a:pt x="419328" y="430486"/>
                    <a:pt x="418398" y="430439"/>
                    <a:pt x="417654" y="430346"/>
                  </a:cubicBezTo>
                  <a:cubicBezTo>
                    <a:pt x="416909" y="430253"/>
                    <a:pt x="416316" y="430114"/>
                    <a:pt x="415875" y="429928"/>
                  </a:cubicBezTo>
                  <a:cubicBezTo>
                    <a:pt x="415433" y="429742"/>
                    <a:pt x="415130" y="429521"/>
                    <a:pt x="414968" y="429265"/>
                  </a:cubicBezTo>
                  <a:cubicBezTo>
                    <a:pt x="414805" y="429009"/>
                    <a:pt x="414724" y="428695"/>
                    <a:pt x="414724" y="428323"/>
                  </a:cubicBezTo>
                  <a:lnTo>
                    <a:pt x="414724" y="365536"/>
                  </a:lnTo>
                  <a:cubicBezTo>
                    <a:pt x="414724" y="365164"/>
                    <a:pt x="414805" y="364850"/>
                    <a:pt x="414968" y="364594"/>
                  </a:cubicBezTo>
                  <a:cubicBezTo>
                    <a:pt x="415130" y="364339"/>
                    <a:pt x="415433" y="364106"/>
                    <a:pt x="415875" y="363897"/>
                  </a:cubicBezTo>
                  <a:cubicBezTo>
                    <a:pt x="416316" y="363688"/>
                    <a:pt x="416909" y="363548"/>
                    <a:pt x="417654" y="363478"/>
                  </a:cubicBezTo>
                  <a:cubicBezTo>
                    <a:pt x="418398" y="363409"/>
                    <a:pt x="419328" y="363374"/>
                    <a:pt x="420444" y="363374"/>
                  </a:cubicBezTo>
                  <a:close/>
                  <a:moveTo>
                    <a:pt x="358006" y="363374"/>
                  </a:moveTo>
                  <a:cubicBezTo>
                    <a:pt x="360238" y="363374"/>
                    <a:pt x="361785" y="363548"/>
                    <a:pt x="362645" y="363897"/>
                  </a:cubicBezTo>
                  <a:cubicBezTo>
                    <a:pt x="363506" y="364246"/>
                    <a:pt x="363936" y="364792"/>
                    <a:pt x="363936" y="365536"/>
                  </a:cubicBezTo>
                  <a:lnTo>
                    <a:pt x="363936" y="387651"/>
                  </a:lnTo>
                  <a:cubicBezTo>
                    <a:pt x="365657" y="387512"/>
                    <a:pt x="367389" y="387407"/>
                    <a:pt x="369133" y="387337"/>
                  </a:cubicBezTo>
                  <a:cubicBezTo>
                    <a:pt x="370877" y="387268"/>
                    <a:pt x="372773" y="387233"/>
                    <a:pt x="374819" y="387233"/>
                  </a:cubicBezTo>
                  <a:cubicBezTo>
                    <a:pt x="379795" y="387233"/>
                    <a:pt x="384051" y="387733"/>
                    <a:pt x="387586" y="388733"/>
                  </a:cubicBezTo>
                  <a:cubicBezTo>
                    <a:pt x="391120" y="389732"/>
                    <a:pt x="394039" y="391163"/>
                    <a:pt x="396341" y="393023"/>
                  </a:cubicBezTo>
                  <a:cubicBezTo>
                    <a:pt x="398643" y="394883"/>
                    <a:pt x="400329" y="397104"/>
                    <a:pt x="401399" y="399685"/>
                  </a:cubicBezTo>
                  <a:cubicBezTo>
                    <a:pt x="402468" y="402267"/>
                    <a:pt x="403003" y="405162"/>
                    <a:pt x="403003" y="408371"/>
                  </a:cubicBezTo>
                  <a:cubicBezTo>
                    <a:pt x="403003" y="411580"/>
                    <a:pt x="402434" y="414580"/>
                    <a:pt x="401294" y="417370"/>
                  </a:cubicBezTo>
                  <a:cubicBezTo>
                    <a:pt x="400155" y="420161"/>
                    <a:pt x="398364" y="422579"/>
                    <a:pt x="395922" y="424626"/>
                  </a:cubicBezTo>
                  <a:cubicBezTo>
                    <a:pt x="393481" y="426672"/>
                    <a:pt x="390353" y="428288"/>
                    <a:pt x="386539" y="429474"/>
                  </a:cubicBezTo>
                  <a:cubicBezTo>
                    <a:pt x="382725" y="430660"/>
                    <a:pt x="378144" y="431253"/>
                    <a:pt x="372796" y="431253"/>
                  </a:cubicBezTo>
                  <a:cubicBezTo>
                    <a:pt x="371540" y="431253"/>
                    <a:pt x="370284" y="431242"/>
                    <a:pt x="369029" y="431218"/>
                  </a:cubicBezTo>
                  <a:cubicBezTo>
                    <a:pt x="367773" y="431195"/>
                    <a:pt x="366540" y="431149"/>
                    <a:pt x="365331" y="431079"/>
                  </a:cubicBezTo>
                  <a:cubicBezTo>
                    <a:pt x="364122" y="431009"/>
                    <a:pt x="362924" y="430928"/>
                    <a:pt x="361738" y="430835"/>
                  </a:cubicBezTo>
                  <a:cubicBezTo>
                    <a:pt x="360552" y="430742"/>
                    <a:pt x="359355" y="430625"/>
                    <a:pt x="358146" y="430486"/>
                  </a:cubicBezTo>
                  <a:cubicBezTo>
                    <a:pt x="356192" y="430253"/>
                    <a:pt x="354750" y="429625"/>
                    <a:pt x="353820" y="428602"/>
                  </a:cubicBezTo>
                  <a:cubicBezTo>
                    <a:pt x="352890" y="427579"/>
                    <a:pt x="352425" y="426021"/>
                    <a:pt x="352425" y="423928"/>
                  </a:cubicBezTo>
                  <a:lnTo>
                    <a:pt x="352425" y="365536"/>
                  </a:lnTo>
                  <a:cubicBezTo>
                    <a:pt x="352425" y="365164"/>
                    <a:pt x="352506" y="364850"/>
                    <a:pt x="352669" y="364594"/>
                  </a:cubicBezTo>
                  <a:cubicBezTo>
                    <a:pt x="352832" y="364339"/>
                    <a:pt x="353134" y="364106"/>
                    <a:pt x="353576" y="363897"/>
                  </a:cubicBezTo>
                  <a:cubicBezTo>
                    <a:pt x="354018" y="363688"/>
                    <a:pt x="354599" y="363548"/>
                    <a:pt x="355320" y="363478"/>
                  </a:cubicBezTo>
                  <a:cubicBezTo>
                    <a:pt x="356041" y="363409"/>
                    <a:pt x="356936" y="363374"/>
                    <a:pt x="358006" y="363374"/>
                  </a:cubicBezTo>
                  <a:close/>
                  <a:moveTo>
                    <a:pt x="281946" y="363374"/>
                  </a:moveTo>
                  <a:cubicBezTo>
                    <a:pt x="283108" y="363374"/>
                    <a:pt x="284062" y="363409"/>
                    <a:pt x="284806" y="363478"/>
                  </a:cubicBezTo>
                  <a:cubicBezTo>
                    <a:pt x="285550" y="363548"/>
                    <a:pt x="286131" y="363688"/>
                    <a:pt x="286550" y="363897"/>
                  </a:cubicBezTo>
                  <a:cubicBezTo>
                    <a:pt x="286969" y="364106"/>
                    <a:pt x="287271" y="364339"/>
                    <a:pt x="287457" y="364594"/>
                  </a:cubicBezTo>
                  <a:cubicBezTo>
                    <a:pt x="287643" y="364850"/>
                    <a:pt x="287736" y="365164"/>
                    <a:pt x="287736" y="365536"/>
                  </a:cubicBezTo>
                  <a:lnTo>
                    <a:pt x="287736" y="391070"/>
                  </a:lnTo>
                  <a:lnTo>
                    <a:pt x="319757" y="391070"/>
                  </a:lnTo>
                  <a:lnTo>
                    <a:pt x="319757" y="365536"/>
                  </a:lnTo>
                  <a:cubicBezTo>
                    <a:pt x="319757" y="365164"/>
                    <a:pt x="319850" y="364850"/>
                    <a:pt x="320036" y="364594"/>
                  </a:cubicBezTo>
                  <a:cubicBezTo>
                    <a:pt x="320222" y="364339"/>
                    <a:pt x="320525" y="364106"/>
                    <a:pt x="320943" y="363897"/>
                  </a:cubicBezTo>
                  <a:cubicBezTo>
                    <a:pt x="321362" y="363688"/>
                    <a:pt x="321943" y="363548"/>
                    <a:pt x="322687" y="363478"/>
                  </a:cubicBezTo>
                  <a:cubicBezTo>
                    <a:pt x="323431" y="363409"/>
                    <a:pt x="324385" y="363374"/>
                    <a:pt x="325548" y="363374"/>
                  </a:cubicBezTo>
                  <a:cubicBezTo>
                    <a:pt x="326664" y="363374"/>
                    <a:pt x="327594" y="363409"/>
                    <a:pt x="328338" y="363478"/>
                  </a:cubicBezTo>
                  <a:cubicBezTo>
                    <a:pt x="329082" y="363548"/>
                    <a:pt x="329664" y="363688"/>
                    <a:pt x="330082" y="363897"/>
                  </a:cubicBezTo>
                  <a:cubicBezTo>
                    <a:pt x="330501" y="364106"/>
                    <a:pt x="330803" y="364339"/>
                    <a:pt x="330989" y="364594"/>
                  </a:cubicBezTo>
                  <a:cubicBezTo>
                    <a:pt x="331175" y="364850"/>
                    <a:pt x="331268" y="365164"/>
                    <a:pt x="331268" y="365536"/>
                  </a:cubicBezTo>
                  <a:lnTo>
                    <a:pt x="331268" y="428323"/>
                  </a:lnTo>
                  <a:cubicBezTo>
                    <a:pt x="331268" y="428695"/>
                    <a:pt x="331175" y="429009"/>
                    <a:pt x="330989" y="429265"/>
                  </a:cubicBezTo>
                  <a:cubicBezTo>
                    <a:pt x="330803" y="429521"/>
                    <a:pt x="330501" y="429742"/>
                    <a:pt x="330082" y="429928"/>
                  </a:cubicBezTo>
                  <a:cubicBezTo>
                    <a:pt x="329664" y="430114"/>
                    <a:pt x="329082" y="430253"/>
                    <a:pt x="328338" y="430346"/>
                  </a:cubicBezTo>
                  <a:cubicBezTo>
                    <a:pt x="327594" y="430439"/>
                    <a:pt x="326664" y="430486"/>
                    <a:pt x="325548" y="430486"/>
                  </a:cubicBezTo>
                  <a:cubicBezTo>
                    <a:pt x="324385" y="430486"/>
                    <a:pt x="323431" y="430439"/>
                    <a:pt x="322687" y="430346"/>
                  </a:cubicBezTo>
                  <a:cubicBezTo>
                    <a:pt x="321943" y="430253"/>
                    <a:pt x="321362" y="430114"/>
                    <a:pt x="320943" y="429928"/>
                  </a:cubicBezTo>
                  <a:cubicBezTo>
                    <a:pt x="320525" y="429742"/>
                    <a:pt x="320222" y="429521"/>
                    <a:pt x="320036" y="429265"/>
                  </a:cubicBezTo>
                  <a:cubicBezTo>
                    <a:pt x="319850" y="429009"/>
                    <a:pt x="319757" y="428695"/>
                    <a:pt x="319757" y="428323"/>
                  </a:cubicBezTo>
                  <a:lnTo>
                    <a:pt x="319757" y="400767"/>
                  </a:lnTo>
                  <a:lnTo>
                    <a:pt x="287736" y="400767"/>
                  </a:lnTo>
                  <a:lnTo>
                    <a:pt x="287736" y="428323"/>
                  </a:lnTo>
                  <a:cubicBezTo>
                    <a:pt x="287736" y="428695"/>
                    <a:pt x="287643" y="429009"/>
                    <a:pt x="287457" y="429265"/>
                  </a:cubicBezTo>
                  <a:cubicBezTo>
                    <a:pt x="287271" y="429521"/>
                    <a:pt x="286969" y="429742"/>
                    <a:pt x="286550" y="429928"/>
                  </a:cubicBezTo>
                  <a:cubicBezTo>
                    <a:pt x="286131" y="430114"/>
                    <a:pt x="285550" y="430253"/>
                    <a:pt x="284806" y="430346"/>
                  </a:cubicBezTo>
                  <a:cubicBezTo>
                    <a:pt x="284062" y="430439"/>
                    <a:pt x="283108" y="430486"/>
                    <a:pt x="281946" y="430486"/>
                  </a:cubicBezTo>
                  <a:cubicBezTo>
                    <a:pt x="280829" y="430486"/>
                    <a:pt x="279899" y="430439"/>
                    <a:pt x="279155" y="430346"/>
                  </a:cubicBezTo>
                  <a:cubicBezTo>
                    <a:pt x="278411" y="430253"/>
                    <a:pt x="277818" y="430114"/>
                    <a:pt x="277376" y="429928"/>
                  </a:cubicBezTo>
                  <a:cubicBezTo>
                    <a:pt x="276934" y="429742"/>
                    <a:pt x="276632" y="429521"/>
                    <a:pt x="276469" y="429265"/>
                  </a:cubicBezTo>
                  <a:cubicBezTo>
                    <a:pt x="276306" y="429009"/>
                    <a:pt x="276225" y="428695"/>
                    <a:pt x="276225" y="428323"/>
                  </a:cubicBezTo>
                  <a:lnTo>
                    <a:pt x="276225" y="365536"/>
                  </a:lnTo>
                  <a:cubicBezTo>
                    <a:pt x="276225" y="365164"/>
                    <a:pt x="276306" y="364850"/>
                    <a:pt x="276469" y="364594"/>
                  </a:cubicBezTo>
                  <a:cubicBezTo>
                    <a:pt x="276632" y="364339"/>
                    <a:pt x="276934" y="364106"/>
                    <a:pt x="277376" y="363897"/>
                  </a:cubicBezTo>
                  <a:cubicBezTo>
                    <a:pt x="277818" y="363688"/>
                    <a:pt x="278411" y="363548"/>
                    <a:pt x="279155" y="363478"/>
                  </a:cubicBezTo>
                  <a:cubicBezTo>
                    <a:pt x="279899" y="363409"/>
                    <a:pt x="280829" y="363374"/>
                    <a:pt x="281946" y="363374"/>
                  </a:cubicBezTo>
                  <a:close/>
                  <a:moveTo>
                    <a:pt x="209201" y="363374"/>
                  </a:moveTo>
                  <a:cubicBezTo>
                    <a:pt x="210364" y="363374"/>
                    <a:pt x="211317" y="363409"/>
                    <a:pt x="212061" y="363478"/>
                  </a:cubicBezTo>
                  <a:cubicBezTo>
                    <a:pt x="212806" y="363548"/>
                    <a:pt x="213387" y="363688"/>
                    <a:pt x="213806" y="363897"/>
                  </a:cubicBezTo>
                  <a:cubicBezTo>
                    <a:pt x="214224" y="364106"/>
                    <a:pt x="214538" y="364339"/>
                    <a:pt x="214747" y="364594"/>
                  </a:cubicBezTo>
                  <a:cubicBezTo>
                    <a:pt x="214957" y="364850"/>
                    <a:pt x="215061" y="365164"/>
                    <a:pt x="215061" y="365536"/>
                  </a:cubicBezTo>
                  <a:lnTo>
                    <a:pt x="215061" y="381582"/>
                  </a:lnTo>
                  <a:cubicBezTo>
                    <a:pt x="215061" y="385349"/>
                    <a:pt x="215340" y="388163"/>
                    <a:pt x="215898" y="390023"/>
                  </a:cubicBezTo>
                  <a:cubicBezTo>
                    <a:pt x="216457" y="391884"/>
                    <a:pt x="217270" y="393360"/>
                    <a:pt x="218340" y="394453"/>
                  </a:cubicBezTo>
                  <a:cubicBezTo>
                    <a:pt x="219410" y="395546"/>
                    <a:pt x="220724" y="396313"/>
                    <a:pt x="222282" y="396755"/>
                  </a:cubicBezTo>
                  <a:cubicBezTo>
                    <a:pt x="223840" y="397197"/>
                    <a:pt x="225665" y="397418"/>
                    <a:pt x="227758" y="397418"/>
                  </a:cubicBezTo>
                  <a:cubicBezTo>
                    <a:pt x="230502" y="397418"/>
                    <a:pt x="233188" y="397069"/>
                    <a:pt x="235816" y="396372"/>
                  </a:cubicBezTo>
                  <a:cubicBezTo>
                    <a:pt x="238444" y="395674"/>
                    <a:pt x="241060" y="394674"/>
                    <a:pt x="243664" y="393372"/>
                  </a:cubicBezTo>
                  <a:lnTo>
                    <a:pt x="243664" y="365536"/>
                  </a:lnTo>
                  <a:cubicBezTo>
                    <a:pt x="243664" y="365164"/>
                    <a:pt x="243746" y="364850"/>
                    <a:pt x="243908" y="364594"/>
                  </a:cubicBezTo>
                  <a:cubicBezTo>
                    <a:pt x="244071" y="364339"/>
                    <a:pt x="244373" y="364106"/>
                    <a:pt x="244815" y="363897"/>
                  </a:cubicBezTo>
                  <a:cubicBezTo>
                    <a:pt x="245257" y="363688"/>
                    <a:pt x="245862" y="363548"/>
                    <a:pt x="246629" y="363478"/>
                  </a:cubicBezTo>
                  <a:cubicBezTo>
                    <a:pt x="247397" y="363409"/>
                    <a:pt x="248338" y="363374"/>
                    <a:pt x="249455" y="363374"/>
                  </a:cubicBezTo>
                  <a:cubicBezTo>
                    <a:pt x="250571" y="363374"/>
                    <a:pt x="251501" y="363409"/>
                    <a:pt x="252245" y="363478"/>
                  </a:cubicBezTo>
                  <a:cubicBezTo>
                    <a:pt x="252989" y="363548"/>
                    <a:pt x="253571" y="363688"/>
                    <a:pt x="253989" y="363897"/>
                  </a:cubicBezTo>
                  <a:cubicBezTo>
                    <a:pt x="254408" y="364106"/>
                    <a:pt x="254710" y="364339"/>
                    <a:pt x="254896" y="364594"/>
                  </a:cubicBezTo>
                  <a:cubicBezTo>
                    <a:pt x="255082" y="364850"/>
                    <a:pt x="255175" y="365164"/>
                    <a:pt x="255175" y="365536"/>
                  </a:cubicBezTo>
                  <a:lnTo>
                    <a:pt x="255175" y="428323"/>
                  </a:lnTo>
                  <a:cubicBezTo>
                    <a:pt x="255175" y="428695"/>
                    <a:pt x="255082" y="429009"/>
                    <a:pt x="254896" y="429265"/>
                  </a:cubicBezTo>
                  <a:cubicBezTo>
                    <a:pt x="254710" y="429521"/>
                    <a:pt x="254408" y="429742"/>
                    <a:pt x="253989" y="429928"/>
                  </a:cubicBezTo>
                  <a:cubicBezTo>
                    <a:pt x="253571" y="430114"/>
                    <a:pt x="252989" y="430253"/>
                    <a:pt x="252245" y="430346"/>
                  </a:cubicBezTo>
                  <a:cubicBezTo>
                    <a:pt x="251501" y="430439"/>
                    <a:pt x="250571" y="430486"/>
                    <a:pt x="249455" y="430486"/>
                  </a:cubicBezTo>
                  <a:cubicBezTo>
                    <a:pt x="248338" y="430486"/>
                    <a:pt x="247397" y="430439"/>
                    <a:pt x="246629" y="430346"/>
                  </a:cubicBezTo>
                  <a:cubicBezTo>
                    <a:pt x="245862" y="430253"/>
                    <a:pt x="245257" y="430114"/>
                    <a:pt x="244815" y="429928"/>
                  </a:cubicBezTo>
                  <a:cubicBezTo>
                    <a:pt x="244373" y="429742"/>
                    <a:pt x="244071" y="429521"/>
                    <a:pt x="243908" y="429265"/>
                  </a:cubicBezTo>
                  <a:cubicBezTo>
                    <a:pt x="243746" y="429009"/>
                    <a:pt x="243664" y="428695"/>
                    <a:pt x="243664" y="428323"/>
                  </a:cubicBezTo>
                  <a:lnTo>
                    <a:pt x="243664" y="403069"/>
                  </a:lnTo>
                  <a:cubicBezTo>
                    <a:pt x="241060" y="404232"/>
                    <a:pt x="238304" y="405150"/>
                    <a:pt x="235397" y="405825"/>
                  </a:cubicBezTo>
                  <a:cubicBezTo>
                    <a:pt x="232490" y="406499"/>
                    <a:pt x="229340" y="406836"/>
                    <a:pt x="225944" y="406836"/>
                  </a:cubicBezTo>
                  <a:cubicBezTo>
                    <a:pt x="221619" y="406836"/>
                    <a:pt x="218015" y="406278"/>
                    <a:pt x="215131" y="405162"/>
                  </a:cubicBezTo>
                  <a:cubicBezTo>
                    <a:pt x="212248" y="404046"/>
                    <a:pt x="209945" y="402511"/>
                    <a:pt x="208225" y="400557"/>
                  </a:cubicBezTo>
                  <a:cubicBezTo>
                    <a:pt x="206504" y="398604"/>
                    <a:pt x="205283" y="396279"/>
                    <a:pt x="204562" y="393581"/>
                  </a:cubicBezTo>
                  <a:cubicBezTo>
                    <a:pt x="203841" y="390884"/>
                    <a:pt x="203481" y="387488"/>
                    <a:pt x="203481" y="383396"/>
                  </a:cubicBezTo>
                  <a:lnTo>
                    <a:pt x="203481" y="365536"/>
                  </a:lnTo>
                  <a:cubicBezTo>
                    <a:pt x="203481" y="365164"/>
                    <a:pt x="203562" y="364850"/>
                    <a:pt x="203725" y="364594"/>
                  </a:cubicBezTo>
                  <a:cubicBezTo>
                    <a:pt x="203888" y="364339"/>
                    <a:pt x="204202" y="364106"/>
                    <a:pt x="204667" y="363897"/>
                  </a:cubicBezTo>
                  <a:cubicBezTo>
                    <a:pt x="205132" y="363688"/>
                    <a:pt x="205725" y="363548"/>
                    <a:pt x="206446" y="363478"/>
                  </a:cubicBezTo>
                  <a:cubicBezTo>
                    <a:pt x="207166" y="363409"/>
                    <a:pt x="208085" y="363374"/>
                    <a:pt x="209201" y="363374"/>
                  </a:cubicBezTo>
                  <a:close/>
                  <a:moveTo>
                    <a:pt x="140294" y="363374"/>
                  </a:moveTo>
                  <a:cubicBezTo>
                    <a:pt x="141689" y="363374"/>
                    <a:pt x="142782" y="363409"/>
                    <a:pt x="143573" y="363478"/>
                  </a:cubicBezTo>
                  <a:cubicBezTo>
                    <a:pt x="144363" y="363548"/>
                    <a:pt x="144991" y="363676"/>
                    <a:pt x="145456" y="363862"/>
                  </a:cubicBezTo>
                  <a:cubicBezTo>
                    <a:pt x="145921" y="364048"/>
                    <a:pt x="146259" y="364315"/>
                    <a:pt x="146468" y="364664"/>
                  </a:cubicBezTo>
                  <a:cubicBezTo>
                    <a:pt x="146677" y="365013"/>
                    <a:pt x="146898" y="365490"/>
                    <a:pt x="147131" y="366094"/>
                  </a:cubicBezTo>
                  <a:lnTo>
                    <a:pt x="165060" y="416463"/>
                  </a:lnTo>
                  <a:lnTo>
                    <a:pt x="165269" y="416463"/>
                  </a:lnTo>
                  <a:lnTo>
                    <a:pt x="182570" y="365815"/>
                  </a:lnTo>
                  <a:cubicBezTo>
                    <a:pt x="182849" y="364932"/>
                    <a:pt x="183187" y="364362"/>
                    <a:pt x="183582" y="364106"/>
                  </a:cubicBezTo>
                  <a:cubicBezTo>
                    <a:pt x="183977" y="363850"/>
                    <a:pt x="184570" y="363664"/>
                    <a:pt x="185361" y="363548"/>
                  </a:cubicBezTo>
                  <a:cubicBezTo>
                    <a:pt x="186151" y="363432"/>
                    <a:pt x="187291" y="363374"/>
                    <a:pt x="188779" y="363374"/>
                  </a:cubicBezTo>
                  <a:cubicBezTo>
                    <a:pt x="190081" y="363374"/>
                    <a:pt x="191151" y="363432"/>
                    <a:pt x="191988" y="363548"/>
                  </a:cubicBezTo>
                  <a:cubicBezTo>
                    <a:pt x="192825" y="363664"/>
                    <a:pt x="193442" y="363885"/>
                    <a:pt x="193837" y="364211"/>
                  </a:cubicBezTo>
                  <a:cubicBezTo>
                    <a:pt x="194232" y="364536"/>
                    <a:pt x="194430" y="364978"/>
                    <a:pt x="194430" y="365536"/>
                  </a:cubicBezTo>
                  <a:cubicBezTo>
                    <a:pt x="194430" y="366094"/>
                    <a:pt x="194290" y="366792"/>
                    <a:pt x="194011" y="367629"/>
                  </a:cubicBezTo>
                  <a:lnTo>
                    <a:pt x="171478" y="430067"/>
                  </a:lnTo>
                  <a:lnTo>
                    <a:pt x="163106" y="453159"/>
                  </a:lnTo>
                  <a:cubicBezTo>
                    <a:pt x="162827" y="453903"/>
                    <a:pt x="162118" y="454473"/>
                    <a:pt x="160979" y="454868"/>
                  </a:cubicBezTo>
                  <a:cubicBezTo>
                    <a:pt x="159839" y="455263"/>
                    <a:pt x="158107" y="455461"/>
                    <a:pt x="155781" y="455461"/>
                  </a:cubicBezTo>
                  <a:cubicBezTo>
                    <a:pt x="154572" y="455461"/>
                    <a:pt x="153595" y="455403"/>
                    <a:pt x="152851" y="455287"/>
                  </a:cubicBezTo>
                  <a:cubicBezTo>
                    <a:pt x="152107" y="455170"/>
                    <a:pt x="151537" y="454973"/>
                    <a:pt x="151142" y="454694"/>
                  </a:cubicBezTo>
                  <a:cubicBezTo>
                    <a:pt x="150747" y="454415"/>
                    <a:pt x="150526" y="454042"/>
                    <a:pt x="150479" y="453577"/>
                  </a:cubicBezTo>
                  <a:cubicBezTo>
                    <a:pt x="150433" y="453112"/>
                    <a:pt x="150549" y="452554"/>
                    <a:pt x="150828" y="451903"/>
                  </a:cubicBezTo>
                  <a:lnTo>
                    <a:pt x="159479" y="430067"/>
                  </a:lnTo>
                  <a:cubicBezTo>
                    <a:pt x="159060" y="429881"/>
                    <a:pt x="158665" y="429579"/>
                    <a:pt x="158293" y="429160"/>
                  </a:cubicBezTo>
                  <a:cubicBezTo>
                    <a:pt x="157921" y="428742"/>
                    <a:pt x="157665" y="428300"/>
                    <a:pt x="157525" y="427835"/>
                  </a:cubicBezTo>
                  <a:lnTo>
                    <a:pt x="135131" y="367838"/>
                  </a:lnTo>
                  <a:cubicBezTo>
                    <a:pt x="134759" y="366862"/>
                    <a:pt x="134573" y="366094"/>
                    <a:pt x="134573" y="365536"/>
                  </a:cubicBezTo>
                  <a:cubicBezTo>
                    <a:pt x="134573" y="364978"/>
                    <a:pt x="134759" y="364536"/>
                    <a:pt x="135131" y="364211"/>
                  </a:cubicBezTo>
                  <a:cubicBezTo>
                    <a:pt x="135503" y="363885"/>
                    <a:pt x="136108" y="363664"/>
                    <a:pt x="136945" y="363548"/>
                  </a:cubicBezTo>
                  <a:cubicBezTo>
                    <a:pt x="137782" y="363432"/>
                    <a:pt x="138899" y="363374"/>
                    <a:pt x="140294" y="363374"/>
                  </a:cubicBezTo>
                  <a:close/>
                  <a:moveTo>
                    <a:pt x="5721" y="363374"/>
                  </a:moveTo>
                  <a:cubicBezTo>
                    <a:pt x="6883" y="363374"/>
                    <a:pt x="7837" y="363409"/>
                    <a:pt x="8581" y="363478"/>
                  </a:cubicBezTo>
                  <a:cubicBezTo>
                    <a:pt x="9325" y="363548"/>
                    <a:pt x="9906" y="363688"/>
                    <a:pt x="10325" y="363897"/>
                  </a:cubicBezTo>
                  <a:cubicBezTo>
                    <a:pt x="10744" y="364106"/>
                    <a:pt x="11046" y="364339"/>
                    <a:pt x="11232" y="364594"/>
                  </a:cubicBezTo>
                  <a:cubicBezTo>
                    <a:pt x="11418" y="364850"/>
                    <a:pt x="11511" y="365164"/>
                    <a:pt x="11511" y="365536"/>
                  </a:cubicBezTo>
                  <a:lnTo>
                    <a:pt x="11511" y="391070"/>
                  </a:lnTo>
                  <a:lnTo>
                    <a:pt x="43532" y="391070"/>
                  </a:lnTo>
                  <a:lnTo>
                    <a:pt x="43532" y="365536"/>
                  </a:lnTo>
                  <a:cubicBezTo>
                    <a:pt x="43532" y="365164"/>
                    <a:pt x="43625" y="364850"/>
                    <a:pt x="43811" y="364594"/>
                  </a:cubicBezTo>
                  <a:cubicBezTo>
                    <a:pt x="43997" y="364339"/>
                    <a:pt x="44300" y="364106"/>
                    <a:pt x="44718" y="363897"/>
                  </a:cubicBezTo>
                  <a:cubicBezTo>
                    <a:pt x="45137" y="363688"/>
                    <a:pt x="45718" y="363548"/>
                    <a:pt x="46462" y="363478"/>
                  </a:cubicBezTo>
                  <a:cubicBezTo>
                    <a:pt x="47206" y="363409"/>
                    <a:pt x="48160" y="363374"/>
                    <a:pt x="49323" y="363374"/>
                  </a:cubicBezTo>
                  <a:cubicBezTo>
                    <a:pt x="50439" y="363374"/>
                    <a:pt x="51369" y="363409"/>
                    <a:pt x="52113" y="363478"/>
                  </a:cubicBezTo>
                  <a:cubicBezTo>
                    <a:pt x="52857" y="363548"/>
                    <a:pt x="53439" y="363688"/>
                    <a:pt x="53857" y="363897"/>
                  </a:cubicBezTo>
                  <a:cubicBezTo>
                    <a:pt x="54276" y="364106"/>
                    <a:pt x="54578" y="364339"/>
                    <a:pt x="54764" y="364594"/>
                  </a:cubicBezTo>
                  <a:cubicBezTo>
                    <a:pt x="54950" y="364850"/>
                    <a:pt x="55043" y="365164"/>
                    <a:pt x="55043" y="365536"/>
                  </a:cubicBezTo>
                  <a:lnTo>
                    <a:pt x="55043" y="428323"/>
                  </a:lnTo>
                  <a:cubicBezTo>
                    <a:pt x="55043" y="428695"/>
                    <a:pt x="54950" y="429009"/>
                    <a:pt x="54764" y="429265"/>
                  </a:cubicBezTo>
                  <a:cubicBezTo>
                    <a:pt x="54578" y="429521"/>
                    <a:pt x="54276" y="429742"/>
                    <a:pt x="53857" y="429928"/>
                  </a:cubicBezTo>
                  <a:cubicBezTo>
                    <a:pt x="53439" y="430114"/>
                    <a:pt x="52857" y="430253"/>
                    <a:pt x="52113" y="430346"/>
                  </a:cubicBezTo>
                  <a:cubicBezTo>
                    <a:pt x="51369" y="430439"/>
                    <a:pt x="50439" y="430486"/>
                    <a:pt x="49323" y="430486"/>
                  </a:cubicBezTo>
                  <a:cubicBezTo>
                    <a:pt x="48160" y="430486"/>
                    <a:pt x="47206" y="430439"/>
                    <a:pt x="46462" y="430346"/>
                  </a:cubicBezTo>
                  <a:cubicBezTo>
                    <a:pt x="45718" y="430253"/>
                    <a:pt x="45137" y="430114"/>
                    <a:pt x="44718" y="429928"/>
                  </a:cubicBezTo>
                  <a:cubicBezTo>
                    <a:pt x="44300" y="429742"/>
                    <a:pt x="43997" y="429521"/>
                    <a:pt x="43811" y="429265"/>
                  </a:cubicBezTo>
                  <a:cubicBezTo>
                    <a:pt x="43625" y="429009"/>
                    <a:pt x="43532" y="428695"/>
                    <a:pt x="43532" y="428323"/>
                  </a:cubicBezTo>
                  <a:lnTo>
                    <a:pt x="43532" y="400767"/>
                  </a:lnTo>
                  <a:lnTo>
                    <a:pt x="11511" y="400767"/>
                  </a:lnTo>
                  <a:lnTo>
                    <a:pt x="11511" y="428323"/>
                  </a:lnTo>
                  <a:cubicBezTo>
                    <a:pt x="11511" y="428695"/>
                    <a:pt x="11418" y="429009"/>
                    <a:pt x="11232" y="429265"/>
                  </a:cubicBezTo>
                  <a:cubicBezTo>
                    <a:pt x="11046" y="429521"/>
                    <a:pt x="10744" y="429742"/>
                    <a:pt x="10325" y="429928"/>
                  </a:cubicBezTo>
                  <a:cubicBezTo>
                    <a:pt x="9906" y="430114"/>
                    <a:pt x="9325" y="430253"/>
                    <a:pt x="8581" y="430346"/>
                  </a:cubicBezTo>
                  <a:cubicBezTo>
                    <a:pt x="7837" y="430439"/>
                    <a:pt x="6883" y="430486"/>
                    <a:pt x="5721" y="430486"/>
                  </a:cubicBezTo>
                  <a:cubicBezTo>
                    <a:pt x="4604" y="430486"/>
                    <a:pt x="3674" y="430439"/>
                    <a:pt x="2930" y="430346"/>
                  </a:cubicBezTo>
                  <a:cubicBezTo>
                    <a:pt x="2186" y="430253"/>
                    <a:pt x="1593" y="430114"/>
                    <a:pt x="1151" y="429928"/>
                  </a:cubicBezTo>
                  <a:cubicBezTo>
                    <a:pt x="709" y="429742"/>
                    <a:pt x="407" y="429521"/>
                    <a:pt x="244" y="429265"/>
                  </a:cubicBezTo>
                  <a:cubicBezTo>
                    <a:pt x="81" y="429009"/>
                    <a:pt x="0" y="428695"/>
                    <a:pt x="0" y="428323"/>
                  </a:cubicBezTo>
                  <a:lnTo>
                    <a:pt x="0" y="365536"/>
                  </a:lnTo>
                  <a:cubicBezTo>
                    <a:pt x="0" y="365164"/>
                    <a:pt x="81" y="364850"/>
                    <a:pt x="244" y="364594"/>
                  </a:cubicBezTo>
                  <a:cubicBezTo>
                    <a:pt x="407" y="364339"/>
                    <a:pt x="709" y="364106"/>
                    <a:pt x="1151" y="363897"/>
                  </a:cubicBezTo>
                  <a:cubicBezTo>
                    <a:pt x="1593" y="363688"/>
                    <a:pt x="2186" y="363548"/>
                    <a:pt x="2930" y="363478"/>
                  </a:cubicBezTo>
                  <a:cubicBezTo>
                    <a:pt x="3674" y="363409"/>
                    <a:pt x="4604" y="363374"/>
                    <a:pt x="5721" y="363374"/>
                  </a:cubicBezTo>
                  <a:close/>
                  <a:moveTo>
                    <a:pt x="861115" y="362397"/>
                  </a:moveTo>
                  <a:cubicBezTo>
                    <a:pt x="865673" y="362397"/>
                    <a:pt x="869556" y="363281"/>
                    <a:pt x="872765" y="365048"/>
                  </a:cubicBezTo>
                  <a:cubicBezTo>
                    <a:pt x="875974" y="366815"/>
                    <a:pt x="878590" y="369234"/>
                    <a:pt x="880613" y="372303"/>
                  </a:cubicBezTo>
                  <a:cubicBezTo>
                    <a:pt x="882637" y="375373"/>
                    <a:pt x="884113" y="378942"/>
                    <a:pt x="885043" y="383012"/>
                  </a:cubicBezTo>
                  <a:cubicBezTo>
                    <a:pt x="885974" y="387081"/>
                    <a:pt x="886439" y="391395"/>
                    <a:pt x="886439" y="395953"/>
                  </a:cubicBezTo>
                  <a:cubicBezTo>
                    <a:pt x="886439" y="401441"/>
                    <a:pt x="885846" y="406371"/>
                    <a:pt x="884660" y="410743"/>
                  </a:cubicBezTo>
                  <a:cubicBezTo>
                    <a:pt x="883474" y="415115"/>
                    <a:pt x="881730" y="418824"/>
                    <a:pt x="879427" y="421870"/>
                  </a:cubicBezTo>
                  <a:cubicBezTo>
                    <a:pt x="877125" y="424916"/>
                    <a:pt x="874277" y="427265"/>
                    <a:pt x="870881" y="428916"/>
                  </a:cubicBezTo>
                  <a:cubicBezTo>
                    <a:pt x="867486" y="430567"/>
                    <a:pt x="863603" y="431393"/>
                    <a:pt x="859231" y="431393"/>
                  </a:cubicBezTo>
                  <a:cubicBezTo>
                    <a:pt x="857371" y="431393"/>
                    <a:pt x="855650" y="431207"/>
                    <a:pt x="854069" y="430835"/>
                  </a:cubicBezTo>
                  <a:cubicBezTo>
                    <a:pt x="852487" y="430463"/>
                    <a:pt x="850941" y="429881"/>
                    <a:pt x="849429" y="429091"/>
                  </a:cubicBezTo>
                  <a:cubicBezTo>
                    <a:pt x="847918" y="428300"/>
                    <a:pt x="846418" y="427300"/>
                    <a:pt x="844930" y="426091"/>
                  </a:cubicBezTo>
                  <a:cubicBezTo>
                    <a:pt x="843442" y="424881"/>
                    <a:pt x="841860" y="423463"/>
                    <a:pt x="840186" y="421835"/>
                  </a:cubicBezTo>
                  <a:lnTo>
                    <a:pt x="840186" y="453229"/>
                  </a:lnTo>
                  <a:cubicBezTo>
                    <a:pt x="840186" y="453601"/>
                    <a:pt x="840093" y="453926"/>
                    <a:pt x="839907" y="454205"/>
                  </a:cubicBezTo>
                  <a:cubicBezTo>
                    <a:pt x="839721" y="454484"/>
                    <a:pt x="839419" y="454717"/>
                    <a:pt x="839000" y="454903"/>
                  </a:cubicBezTo>
                  <a:cubicBezTo>
                    <a:pt x="838581" y="455089"/>
                    <a:pt x="838000" y="455228"/>
                    <a:pt x="837256" y="455321"/>
                  </a:cubicBezTo>
                  <a:cubicBezTo>
                    <a:pt x="836512" y="455415"/>
                    <a:pt x="835558" y="455461"/>
                    <a:pt x="834396" y="455461"/>
                  </a:cubicBezTo>
                  <a:cubicBezTo>
                    <a:pt x="833279" y="455461"/>
                    <a:pt x="832349" y="455415"/>
                    <a:pt x="831605" y="455321"/>
                  </a:cubicBezTo>
                  <a:cubicBezTo>
                    <a:pt x="830861" y="455228"/>
                    <a:pt x="830268" y="455089"/>
                    <a:pt x="829826" y="454903"/>
                  </a:cubicBezTo>
                  <a:cubicBezTo>
                    <a:pt x="829384" y="454717"/>
                    <a:pt x="829082" y="454484"/>
                    <a:pt x="828919" y="454205"/>
                  </a:cubicBezTo>
                  <a:cubicBezTo>
                    <a:pt x="828756" y="453926"/>
                    <a:pt x="828675" y="453601"/>
                    <a:pt x="828675" y="453229"/>
                  </a:cubicBezTo>
                  <a:lnTo>
                    <a:pt x="828675" y="365536"/>
                  </a:lnTo>
                  <a:cubicBezTo>
                    <a:pt x="828675" y="365118"/>
                    <a:pt x="828745" y="364781"/>
                    <a:pt x="828884" y="364525"/>
                  </a:cubicBezTo>
                  <a:cubicBezTo>
                    <a:pt x="829024" y="364269"/>
                    <a:pt x="829303" y="364048"/>
                    <a:pt x="829721" y="363862"/>
                  </a:cubicBezTo>
                  <a:cubicBezTo>
                    <a:pt x="830140" y="363676"/>
                    <a:pt x="830675" y="363548"/>
                    <a:pt x="831326" y="363478"/>
                  </a:cubicBezTo>
                  <a:cubicBezTo>
                    <a:pt x="831977" y="363409"/>
                    <a:pt x="832768" y="363374"/>
                    <a:pt x="833698" y="363374"/>
                  </a:cubicBezTo>
                  <a:cubicBezTo>
                    <a:pt x="834675" y="363374"/>
                    <a:pt x="835477" y="363409"/>
                    <a:pt x="836105" y="363478"/>
                  </a:cubicBezTo>
                  <a:cubicBezTo>
                    <a:pt x="836733" y="363548"/>
                    <a:pt x="837256" y="363676"/>
                    <a:pt x="837674" y="363862"/>
                  </a:cubicBezTo>
                  <a:cubicBezTo>
                    <a:pt x="838093" y="364048"/>
                    <a:pt x="838384" y="364269"/>
                    <a:pt x="838546" y="364525"/>
                  </a:cubicBezTo>
                  <a:cubicBezTo>
                    <a:pt x="838709" y="364781"/>
                    <a:pt x="838791" y="365118"/>
                    <a:pt x="838791" y="365536"/>
                  </a:cubicBezTo>
                  <a:lnTo>
                    <a:pt x="838791" y="373978"/>
                  </a:lnTo>
                  <a:cubicBezTo>
                    <a:pt x="840697" y="372024"/>
                    <a:pt x="842535" y="370327"/>
                    <a:pt x="844302" y="368885"/>
                  </a:cubicBezTo>
                  <a:cubicBezTo>
                    <a:pt x="846069" y="367443"/>
                    <a:pt x="847848" y="366246"/>
                    <a:pt x="849639" y="365292"/>
                  </a:cubicBezTo>
                  <a:cubicBezTo>
                    <a:pt x="851429" y="364339"/>
                    <a:pt x="853266" y="363618"/>
                    <a:pt x="855150" y="363129"/>
                  </a:cubicBezTo>
                  <a:cubicBezTo>
                    <a:pt x="857033" y="362641"/>
                    <a:pt x="859022" y="362397"/>
                    <a:pt x="861115" y="362397"/>
                  </a:cubicBezTo>
                  <a:close/>
                  <a:moveTo>
                    <a:pt x="645077" y="362397"/>
                  </a:moveTo>
                  <a:cubicBezTo>
                    <a:pt x="650007" y="362397"/>
                    <a:pt x="654204" y="363188"/>
                    <a:pt x="657669" y="364769"/>
                  </a:cubicBezTo>
                  <a:cubicBezTo>
                    <a:pt x="661134" y="366350"/>
                    <a:pt x="663983" y="368478"/>
                    <a:pt x="666215" y="371152"/>
                  </a:cubicBezTo>
                  <a:cubicBezTo>
                    <a:pt x="668448" y="373826"/>
                    <a:pt x="670087" y="376966"/>
                    <a:pt x="671133" y="380570"/>
                  </a:cubicBezTo>
                  <a:cubicBezTo>
                    <a:pt x="672180" y="384175"/>
                    <a:pt x="672703" y="388023"/>
                    <a:pt x="672703" y="392116"/>
                  </a:cubicBezTo>
                  <a:lnTo>
                    <a:pt x="672703" y="394209"/>
                  </a:lnTo>
                  <a:cubicBezTo>
                    <a:pt x="672703" y="396023"/>
                    <a:pt x="672248" y="397313"/>
                    <a:pt x="671337" y="398081"/>
                  </a:cubicBezTo>
                  <a:cubicBezTo>
                    <a:pt x="670426" y="398848"/>
                    <a:pt x="669386" y="399232"/>
                    <a:pt x="668218" y="399232"/>
                  </a:cubicBezTo>
                  <a:lnTo>
                    <a:pt x="626869" y="399232"/>
                  </a:lnTo>
                  <a:cubicBezTo>
                    <a:pt x="626869" y="402720"/>
                    <a:pt x="627219" y="405859"/>
                    <a:pt x="627920" y="408650"/>
                  </a:cubicBezTo>
                  <a:cubicBezTo>
                    <a:pt x="628621" y="411440"/>
                    <a:pt x="629789" y="413836"/>
                    <a:pt x="631425" y="415836"/>
                  </a:cubicBezTo>
                  <a:cubicBezTo>
                    <a:pt x="633061" y="417835"/>
                    <a:pt x="635187" y="419370"/>
                    <a:pt x="637805" y="420440"/>
                  </a:cubicBezTo>
                  <a:cubicBezTo>
                    <a:pt x="640422" y="421510"/>
                    <a:pt x="643623" y="422044"/>
                    <a:pt x="647408" y="422044"/>
                  </a:cubicBezTo>
                  <a:cubicBezTo>
                    <a:pt x="650400" y="422044"/>
                    <a:pt x="653063" y="421800"/>
                    <a:pt x="655400" y="421312"/>
                  </a:cubicBezTo>
                  <a:cubicBezTo>
                    <a:pt x="657737" y="420824"/>
                    <a:pt x="659758" y="420277"/>
                    <a:pt x="661464" y="419673"/>
                  </a:cubicBezTo>
                  <a:cubicBezTo>
                    <a:pt x="663170" y="419068"/>
                    <a:pt x="664572" y="418521"/>
                    <a:pt x="665671" y="418033"/>
                  </a:cubicBezTo>
                  <a:cubicBezTo>
                    <a:pt x="666769" y="417545"/>
                    <a:pt x="667599" y="417301"/>
                    <a:pt x="668160" y="417301"/>
                  </a:cubicBezTo>
                  <a:cubicBezTo>
                    <a:pt x="668487" y="417301"/>
                    <a:pt x="668779" y="417382"/>
                    <a:pt x="669036" y="417545"/>
                  </a:cubicBezTo>
                  <a:cubicBezTo>
                    <a:pt x="669292" y="417708"/>
                    <a:pt x="669491" y="417952"/>
                    <a:pt x="669631" y="418277"/>
                  </a:cubicBezTo>
                  <a:cubicBezTo>
                    <a:pt x="669772" y="418603"/>
                    <a:pt x="669877" y="419056"/>
                    <a:pt x="669947" y="419638"/>
                  </a:cubicBezTo>
                  <a:cubicBezTo>
                    <a:pt x="670017" y="420219"/>
                    <a:pt x="670052" y="420928"/>
                    <a:pt x="670052" y="421765"/>
                  </a:cubicBezTo>
                  <a:cubicBezTo>
                    <a:pt x="670052" y="422370"/>
                    <a:pt x="670029" y="422893"/>
                    <a:pt x="669982" y="423335"/>
                  </a:cubicBezTo>
                  <a:cubicBezTo>
                    <a:pt x="669936" y="423777"/>
                    <a:pt x="669878" y="424172"/>
                    <a:pt x="669808" y="424521"/>
                  </a:cubicBezTo>
                  <a:cubicBezTo>
                    <a:pt x="669738" y="424870"/>
                    <a:pt x="669622" y="425184"/>
                    <a:pt x="669459" y="425463"/>
                  </a:cubicBezTo>
                  <a:cubicBezTo>
                    <a:pt x="669296" y="425742"/>
                    <a:pt x="669087" y="426009"/>
                    <a:pt x="668831" y="426265"/>
                  </a:cubicBezTo>
                  <a:cubicBezTo>
                    <a:pt x="668575" y="426521"/>
                    <a:pt x="667820" y="426940"/>
                    <a:pt x="666564" y="427521"/>
                  </a:cubicBezTo>
                  <a:cubicBezTo>
                    <a:pt x="665308" y="428102"/>
                    <a:pt x="663680" y="428672"/>
                    <a:pt x="661681" y="429230"/>
                  </a:cubicBezTo>
                  <a:cubicBezTo>
                    <a:pt x="659681" y="429788"/>
                    <a:pt x="657367" y="430288"/>
                    <a:pt x="654739" y="430730"/>
                  </a:cubicBezTo>
                  <a:cubicBezTo>
                    <a:pt x="652111" y="431172"/>
                    <a:pt x="649309" y="431393"/>
                    <a:pt x="646333" y="431393"/>
                  </a:cubicBezTo>
                  <a:cubicBezTo>
                    <a:pt x="641170" y="431393"/>
                    <a:pt x="636647" y="430672"/>
                    <a:pt x="632764" y="429230"/>
                  </a:cubicBezTo>
                  <a:cubicBezTo>
                    <a:pt x="628880" y="427788"/>
                    <a:pt x="625613" y="425649"/>
                    <a:pt x="622962" y="422812"/>
                  </a:cubicBezTo>
                  <a:cubicBezTo>
                    <a:pt x="620311" y="419975"/>
                    <a:pt x="618311" y="416417"/>
                    <a:pt x="616962" y="412138"/>
                  </a:cubicBezTo>
                  <a:cubicBezTo>
                    <a:pt x="615614" y="407859"/>
                    <a:pt x="614939" y="402883"/>
                    <a:pt x="614939" y="397209"/>
                  </a:cubicBezTo>
                  <a:cubicBezTo>
                    <a:pt x="614939" y="391814"/>
                    <a:pt x="615637" y="386965"/>
                    <a:pt x="617032" y="382663"/>
                  </a:cubicBezTo>
                  <a:cubicBezTo>
                    <a:pt x="618427" y="378361"/>
                    <a:pt x="620439" y="374710"/>
                    <a:pt x="623067" y="371710"/>
                  </a:cubicBezTo>
                  <a:cubicBezTo>
                    <a:pt x="625694" y="368711"/>
                    <a:pt x="628869" y="366408"/>
                    <a:pt x="632589" y="364804"/>
                  </a:cubicBezTo>
                  <a:cubicBezTo>
                    <a:pt x="636310" y="363199"/>
                    <a:pt x="640473" y="362397"/>
                    <a:pt x="645077" y="362397"/>
                  </a:cubicBezTo>
                  <a:close/>
                  <a:moveTo>
                    <a:pt x="98734" y="362397"/>
                  </a:moveTo>
                  <a:cubicBezTo>
                    <a:pt x="103245" y="362397"/>
                    <a:pt x="107082" y="362909"/>
                    <a:pt x="110244" y="363932"/>
                  </a:cubicBezTo>
                  <a:cubicBezTo>
                    <a:pt x="113407" y="364955"/>
                    <a:pt x="115965" y="366455"/>
                    <a:pt x="117918" y="368431"/>
                  </a:cubicBezTo>
                  <a:cubicBezTo>
                    <a:pt x="119872" y="370408"/>
                    <a:pt x="121290" y="372861"/>
                    <a:pt x="122174" y="375791"/>
                  </a:cubicBezTo>
                  <a:cubicBezTo>
                    <a:pt x="123058" y="378722"/>
                    <a:pt x="123499" y="382140"/>
                    <a:pt x="123499" y="386047"/>
                  </a:cubicBezTo>
                  <a:lnTo>
                    <a:pt x="123499" y="428393"/>
                  </a:lnTo>
                  <a:cubicBezTo>
                    <a:pt x="123499" y="428951"/>
                    <a:pt x="123313" y="429370"/>
                    <a:pt x="122941" y="429649"/>
                  </a:cubicBezTo>
                  <a:cubicBezTo>
                    <a:pt x="122569" y="429928"/>
                    <a:pt x="122058" y="430137"/>
                    <a:pt x="121407" y="430277"/>
                  </a:cubicBezTo>
                  <a:cubicBezTo>
                    <a:pt x="120755" y="430416"/>
                    <a:pt x="119802" y="430486"/>
                    <a:pt x="118546" y="430486"/>
                  </a:cubicBezTo>
                  <a:cubicBezTo>
                    <a:pt x="117337" y="430486"/>
                    <a:pt x="116372" y="430416"/>
                    <a:pt x="115651" y="430277"/>
                  </a:cubicBezTo>
                  <a:cubicBezTo>
                    <a:pt x="114930" y="430137"/>
                    <a:pt x="114407" y="429928"/>
                    <a:pt x="114081" y="429649"/>
                  </a:cubicBezTo>
                  <a:cubicBezTo>
                    <a:pt x="113756" y="429370"/>
                    <a:pt x="113593" y="428951"/>
                    <a:pt x="113593" y="428393"/>
                  </a:cubicBezTo>
                  <a:lnTo>
                    <a:pt x="113593" y="422114"/>
                  </a:lnTo>
                  <a:cubicBezTo>
                    <a:pt x="110849" y="425044"/>
                    <a:pt x="107791" y="427323"/>
                    <a:pt x="104419" y="428951"/>
                  </a:cubicBezTo>
                  <a:cubicBezTo>
                    <a:pt x="101047" y="430579"/>
                    <a:pt x="97478" y="431393"/>
                    <a:pt x="93711" y="431393"/>
                  </a:cubicBezTo>
                  <a:cubicBezTo>
                    <a:pt x="90408" y="431393"/>
                    <a:pt x="87420" y="430963"/>
                    <a:pt x="84746" y="430102"/>
                  </a:cubicBezTo>
                  <a:cubicBezTo>
                    <a:pt x="82072" y="429242"/>
                    <a:pt x="79793" y="427998"/>
                    <a:pt x="77909" y="426370"/>
                  </a:cubicBezTo>
                  <a:cubicBezTo>
                    <a:pt x="76026" y="424742"/>
                    <a:pt x="74561" y="422742"/>
                    <a:pt x="73514" y="420370"/>
                  </a:cubicBezTo>
                  <a:cubicBezTo>
                    <a:pt x="72468" y="417998"/>
                    <a:pt x="71944" y="415301"/>
                    <a:pt x="71944" y="412278"/>
                  </a:cubicBezTo>
                  <a:cubicBezTo>
                    <a:pt x="71944" y="408743"/>
                    <a:pt x="72665" y="405673"/>
                    <a:pt x="74107" y="403069"/>
                  </a:cubicBezTo>
                  <a:cubicBezTo>
                    <a:pt x="75549" y="400464"/>
                    <a:pt x="77619" y="398302"/>
                    <a:pt x="80316" y="396581"/>
                  </a:cubicBezTo>
                  <a:cubicBezTo>
                    <a:pt x="83014" y="394860"/>
                    <a:pt x="86316" y="393569"/>
                    <a:pt x="90222" y="392709"/>
                  </a:cubicBezTo>
                  <a:cubicBezTo>
                    <a:pt x="94129" y="391849"/>
                    <a:pt x="98524" y="391418"/>
                    <a:pt x="103408" y="391418"/>
                  </a:cubicBezTo>
                  <a:lnTo>
                    <a:pt x="112058" y="391418"/>
                  </a:lnTo>
                  <a:lnTo>
                    <a:pt x="112058" y="386535"/>
                  </a:lnTo>
                  <a:cubicBezTo>
                    <a:pt x="112058" y="384117"/>
                    <a:pt x="111802" y="381977"/>
                    <a:pt x="111291" y="380117"/>
                  </a:cubicBezTo>
                  <a:cubicBezTo>
                    <a:pt x="110779" y="378256"/>
                    <a:pt x="109954" y="376710"/>
                    <a:pt x="108814" y="375478"/>
                  </a:cubicBezTo>
                  <a:cubicBezTo>
                    <a:pt x="107675" y="374245"/>
                    <a:pt x="106198" y="373315"/>
                    <a:pt x="104384" y="372687"/>
                  </a:cubicBezTo>
                  <a:cubicBezTo>
                    <a:pt x="102570" y="372059"/>
                    <a:pt x="100338" y="371745"/>
                    <a:pt x="97687" y="371745"/>
                  </a:cubicBezTo>
                  <a:cubicBezTo>
                    <a:pt x="94850" y="371745"/>
                    <a:pt x="92304" y="372082"/>
                    <a:pt x="90048" y="372757"/>
                  </a:cubicBezTo>
                  <a:cubicBezTo>
                    <a:pt x="87792" y="373431"/>
                    <a:pt x="85816" y="374175"/>
                    <a:pt x="84118" y="374989"/>
                  </a:cubicBezTo>
                  <a:cubicBezTo>
                    <a:pt x="82421" y="375803"/>
                    <a:pt x="81002" y="376547"/>
                    <a:pt x="79863" y="377222"/>
                  </a:cubicBezTo>
                  <a:cubicBezTo>
                    <a:pt x="78723" y="377896"/>
                    <a:pt x="77874" y="378233"/>
                    <a:pt x="77316" y="378233"/>
                  </a:cubicBezTo>
                  <a:cubicBezTo>
                    <a:pt x="76944" y="378233"/>
                    <a:pt x="76619" y="378140"/>
                    <a:pt x="76340" y="377954"/>
                  </a:cubicBezTo>
                  <a:cubicBezTo>
                    <a:pt x="76060" y="377768"/>
                    <a:pt x="75816" y="377489"/>
                    <a:pt x="75607" y="377117"/>
                  </a:cubicBezTo>
                  <a:cubicBezTo>
                    <a:pt x="75398" y="376745"/>
                    <a:pt x="75247" y="376268"/>
                    <a:pt x="75154" y="375687"/>
                  </a:cubicBezTo>
                  <a:cubicBezTo>
                    <a:pt x="75061" y="375105"/>
                    <a:pt x="75014" y="374466"/>
                    <a:pt x="75014" y="373768"/>
                  </a:cubicBezTo>
                  <a:cubicBezTo>
                    <a:pt x="75014" y="372606"/>
                    <a:pt x="75095" y="371687"/>
                    <a:pt x="75258" y="371013"/>
                  </a:cubicBezTo>
                  <a:cubicBezTo>
                    <a:pt x="75421" y="370338"/>
                    <a:pt x="75816" y="369699"/>
                    <a:pt x="76444" y="369094"/>
                  </a:cubicBezTo>
                  <a:cubicBezTo>
                    <a:pt x="77072" y="368490"/>
                    <a:pt x="78153" y="367780"/>
                    <a:pt x="79688" y="366966"/>
                  </a:cubicBezTo>
                  <a:cubicBezTo>
                    <a:pt x="81223" y="366153"/>
                    <a:pt x="82990" y="365408"/>
                    <a:pt x="84990" y="364734"/>
                  </a:cubicBezTo>
                  <a:cubicBezTo>
                    <a:pt x="86990" y="364060"/>
                    <a:pt x="89176" y="363502"/>
                    <a:pt x="91548" y="363060"/>
                  </a:cubicBezTo>
                  <a:cubicBezTo>
                    <a:pt x="93920" y="362618"/>
                    <a:pt x="96315" y="362397"/>
                    <a:pt x="98734" y="362397"/>
                  </a:cubicBezTo>
                  <a:close/>
                  <a:moveTo>
                    <a:pt x="460093" y="333375"/>
                  </a:moveTo>
                  <a:cubicBezTo>
                    <a:pt x="461209" y="333375"/>
                    <a:pt x="462093" y="333434"/>
                    <a:pt x="462744" y="333550"/>
                  </a:cubicBezTo>
                  <a:cubicBezTo>
                    <a:pt x="463395" y="333666"/>
                    <a:pt x="463895" y="333841"/>
                    <a:pt x="464244" y="334073"/>
                  </a:cubicBezTo>
                  <a:cubicBezTo>
                    <a:pt x="464593" y="334306"/>
                    <a:pt x="464825" y="334608"/>
                    <a:pt x="464941" y="334980"/>
                  </a:cubicBezTo>
                  <a:cubicBezTo>
                    <a:pt x="465058" y="335352"/>
                    <a:pt x="465116" y="335794"/>
                    <a:pt x="465116" y="336306"/>
                  </a:cubicBezTo>
                  <a:cubicBezTo>
                    <a:pt x="465116" y="337794"/>
                    <a:pt x="465348" y="339166"/>
                    <a:pt x="465813" y="340422"/>
                  </a:cubicBezTo>
                  <a:cubicBezTo>
                    <a:pt x="466278" y="341677"/>
                    <a:pt x="466988" y="342770"/>
                    <a:pt x="467941" y="343700"/>
                  </a:cubicBezTo>
                  <a:cubicBezTo>
                    <a:pt x="468895" y="344631"/>
                    <a:pt x="470046" y="345351"/>
                    <a:pt x="471394" y="345863"/>
                  </a:cubicBezTo>
                  <a:cubicBezTo>
                    <a:pt x="472743" y="346375"/>
                    <a:pt x="474301" y="346630"/>
                    <a:pt x="476069" y="346630"/>
                  </a:cubicBezTo>
                  <a:cubicBezTo>
                    <a:pt x="477789" y="346630"/>
                    <a:pt x="479313" y="346375"/>
                    <a:pt x="480638" y="345863"/>
                  </a:cubicBezTo>
                  <a:cubicBezTo>
                    <a:pt x="481964" y="345351"/>
                    <a:pt x="483091" y="344631"/>
                    <a:pt x="484022" y="343700"/>
                  </a:cubicBezTo>
                  <a:cubicBezTo>
                    <a:pt x="484952" y="342770"/>
                    <a:pt x="485649" y="341654"/>
                    <a:pt x="486114" y="340352"/>
                  </a:cubicBezTo>
                  <a:cubicBezTo>
                    <a:pt x="486580" y="339050"/>
                    <a:pt x="486812" y="337654"/>
                    <a:pt x="486812" y="336166"/>
                  </a:cubicBezTo>
                  <a:cubicBezTo>
                    <a:pt x="486812" y="335701"/>
                    <a:pt x="486870" y="335294"/>
                    <a:pt x="486987" y="334945"/>
                  </a:cubicBezTo>
                  <a:cubicBezTo>
                    <a:pt x="487103" y="334596"/>
                    <a:pt x="487335" y="334306"/>
                    <a:pt x="487684" y="334073"/>
                  </a:cubicBezTo>
                  <a:cubicBezTo>
                    <a:pt x="488033" y="333841"/>
                    <a:pt x="488521" y="333666"/>
                    <a:pt x="489149" y="333550"/>
                  </a:cubicBezTo>
                  <a:cubicBezTo>
                    <a:pt x="489777" y="333434"/>
                    <a:pt x="490626" y="333375"/>
                    <a:pt x="491696" y="333375"/>
                  </a:cubicBezTo>
                  <a:cubicBezTo>
                    <a:pt x="492812" y="333375"/>
                    <a:pt x="493730" y="333422"/>
                    <a:pt x="494451" y="333515"/>
                  </a:cubicBezTo>
                  <a:cubicBezTo>
                    <a:pt x="495172" y="333608"/>
                    <a:pt x="495753" y="333748"/>
                    <a:pt x="496195" y="333934"/>
                  </a:cubicBezTo>
                  <a:cubicBezTo>
                    <a:pt x="496637" y="334120"/>
                    <a:pt x="496951" y="334375"/>
                    <a:pt x="497137" y="334701"/>
                  </a:cubicBezTo>
                  <a:cubicBezTo>
                    <a:pt x="497323" y="335027"/>
                    <a:pt x="497416" y="335422"/>
                    <a:pt x="497416" y="335887"/>
                  </a:cubicBezTo>
                  <a:cubicBezTo>
                    <a:pt x="497416" y="338538"/>
                    <a:pt x="497021" y="341026"/>
                    <a:pt x="496230" y="343352"/>
                  </a:cubicBezTo>
                  <a:cubicBezTo>
                    <a:pt x="495439" y="345677"/>
                    <a:pt x="494184" y="347712"/>
                    <a:pt x="492463" y="349456"/>
                  </a:cubicBezTo>
                  <a:cubicBezTo>
                    <a:pt x="490742" y="351200"/>
                    <a:pt x="488533" y="352572"/>
                    <a:pt x="485835" y="353572"/>
                  </a:cubicBezTo>
                  <a:cubicBezTo>
                    <a:pt x="483138" y="354572"/>
                    <a:pt x="479859" y="355072"/>
                    <a:pt x="475999" y="355072"/>
                  </a:cubicBezTo>
                  <a:cubicBezTo>
                    <a:pt x="472464" y="355072"/>
                    <a:pt x="469360" y="354630"/>
                    <a:pt x="466685" y="353746"/>
                  </a:cubicBezTo>
                  <a:cubicBezTo>
                    <a:pt x="464011" y="352863"/>
                    <a:pt x="461779" y="351595"/>
                    <a:pt x="459988" y="349944"/>
                  </a:cubicBezTo>
                  <a:cubicBezTo>
                    <a:pt x="458198" y="348293"/>
                    <a:pt x="456849" y="346282"/>
                    <a:pt x="455942" y="343910"/>
                  </a:cubicBezTo>
                  <a:cubicBezTo>
                    <a:pt x="455035" y="341538"/>
                    <a:pt x="454582" y="338863"/>
                    <a:pt x="454582" y="335887"/>
                  </a:cubicBezTo>
                  <a:cubicBezTo>
                    <a:pt x="454582" y="335422"/>
                    <a:pt x="454663" y="335027"/>
                    <a:pt x="454826" y="334701"/>
                  </a:cubicBezTo>
                  <a:cubicBezTo>
                    <a:pt x="454988" y="334375"/>
                    <a:pt x="455291" y="334120"/>
                    <a:pt x="455733" y="333934"/>
                  </a:cubicBezTo>
                  <a:cubicBezTo>
                    <a:pt x="456174" y="333748"/>
                    <a:pt x="456756" y="333608"/>
                    <a:pt x="457477" y="333515"/>
                  </a:cubicBezTo>
                  <a:cubicBezTo>
                    <a:pt x="458198" y="333422"/>
                    <a:pt x="459070" y="333375"/>
                    <a:pt x="460093" y="333375"/>
                  </a:cubicBezTo>
                  <a:close/>
                  <a:moveTo>
                    <a:pt x="349872" y="228270"/>
                  </a:moveTo>
                  <a:cubicBezTo>
                    <a:pt x="346709" y="228270"/>
                    <a:pt x="343965" y="228538"/>
                    <a:pt x="341640" y="229073"/>
                  </a:cubicBezTo>
                  <a:cubicBezTo>
                    <a:pt x="339314" y="229607"/>
                    <a:pt x="337384" y="230398"/>
                    <a:pt x="335849" y="231444"/>
                  </a:cubicBezTo>
                  <a:cubicBezTo>
                    <a:pt x="334315" y="232491"/>
                    <a:pt x="333187" y="233747"/>
                    <a:pt x="332466" y="235212"/>
                  </a:cubicBezTo>
                  <a:cubicBezTo>
                    <a:pt x="331745" y="236677"/>
                    <a:pt x="331384" y="238363"/>
                    <a:pt x="331384" y="240270"/>
                  </a:cubicBezTo>
                  <a:cubicBezTo>
                    <a:pt x="331384" y="243525"/>
                    <a:pt x="332419" y="246118"/>
                    <a:pt x="334489" y="248048"/>
                  </a:cubicBezTo>
                  <a:cubicBezTo>
                    <a:pt x="336559" y="249978"/>
                    <a:pt x="339454" y="250943"/>
                    <a:pt x="343174" y="250943"/>
                  </a:cubicBezTo>
                  <a:cubicBezTo>
                    <a:pt x="346197" y="250943"/>
                    <a:pt x="349000" y="250176"/>
                    <a:pt x="351581" y="248641"/>
                  </a:cubicBezTo>
                  <a:cubicBezTo>
                    <a:pt x="354162" y="247106"/>
                    <a:pt x="356871" y="244758"/>
                    <a:pt x="359708" y="241595"/>
                  </a:cubicBezTo>
                  <a:lnTo>
                    <a:pt x="359708" y="228270"/>
                  </a:lnTo>
                  <a:close/>
                  <a:moveTo>
                    <a:pt x="592187" y="227782"/>
                  </a:moveTo>
                  <a:lnTo>
                    <a:pt x="592187" y="250036"/>
                  </a:lnTo>
                  <a:cubicBezTo>
                    <a:pt x="593071" y="250176"/>
                    <a:pt x="593989" y="250281"/>
                    <a:pt x="594943" y="250350"/>
                  </a:cubicBezTo>
                  <a:cubicBezTo>
                    <a:pt x="595896" y="250420"/>
                    <a:pt x="596873" y="250490"/>
                    <a:pt x="597873" y="250560"/>
                  </a:cubicBezTo>
                  <a:cubicBezTo>
                    <a:pt x="598873" y="250629"/>
                    <a:pt x="599873" y="250687"/>
                    <a:pt x="600873" y="250734"/>
                  </a:cubicBezTo>
                  <a:cubicBezTo>
                    <a:pt x="601873" y="250780"/>
                    <a:pt x="602791" y="250804"/>
                    <a:pt x="603628" y="250804"/>
                  </a:cubicBezTo>
                  <a:cubicBezTo>
                    <a:pt x="606651" y="250804"/>
                    <a:pt x="609233" y="250536"/>
                    <a:pt x="611372" y="250001"/>
                  </a:cubicBezTo>
                  <a:cubicBezTo>
                    <a:pt x="613511" y="249467"/>
                    <a:pt x="615290" y="248688"/>
                    <a:pt x="616709" y="247664"/>
                  </a:cubicBezTo>
                  <a:cubicBezTo>
                    <a:pt x="618127" y="246641"/>
                    <a:pt x="619162" y="245397"/>
                    <a:pt x="619813" y="243932"/>
                  </a:cubicBezTo>
                  <a:cubicBezTo>
                    <a:pt x="620464" y="242467"/>
                    <a:pt x="620790" y="240828"/>
                    <a:pt x="620790" y="239014"/>
                  </a:cubicBezTo>
                  <a:cubicBezTo>
                    <a:pt x="620790" y="237153"/>
                    <a:pt x="620464" y="235514"/>
                    <a:pt x="619813" y="234095"/>
                  </a:cubicBezTo>
                  <a:cubicBezTo>
                    <a:pt x="619162" y="232677"/>
                    <a:pt x="618127" y="231503"/>
                    <a:pt x="616709" y="230572"/>
                  </a:cubicBezTo>
                  <a:cubicBezTo>
                    <a:pt x="615290" y="229642"/>
                    <a:pt x="613476" y="228945"/>
                    <a:pt x="611267" y="228480"/>
                  </a:cubicBezTo>
                  <a:cubicBezTo>
                    <a:pt x="609058" y="228014"/>
                    <a:pt x="606442" y="227782"/>
                    <a:pt x="603419" y="227782"/>
                  </a:cubicBezTo>
                  <a:close/>
                  <a:moveTo>
                    <a:pt x="897857" y="225131"/>
                  </a:moveTo>
                  <a:cubicBezTo>
                    <a:pt x="895950" y="225131"/>
                    <a:pt x="894182" y="225177"/>
                    <a:pt x="892555" y="225270"/>
                  </a:cubicBezTo>
                  <a:cubicBezTo>
                    <a:pt x="890927" y="225363"/>
                    <a:pt x="889345" y="225480"/>
                    <a:pt x="887811" y="225619"/>
                  </a:cubicBezTo>
                  <a:lnTo>
                    <a:pt x="887811" y="249757"/>
                  </a:lnTo>
                  <a:cubicBezTo>
                    <a:pt x="889439" y="249943"/>
                    <a:pt x="891043" y="250106"/>
                    <a:pt x="892624" y="250246"/>
                  </a:cubicBezTo>
                  <a:cubicBezTo>
                    <a:pt x="894206" y="250385"/>
                    <a:pt x="896136" y="250455"/>
                    <a:pt x="898415" y="250455"/>
                  </a:cubicBezTo>
                  <a:cubicBezTo>
                    <a:pt x="904089" y="250455"/>
                    <a:pt x="908251" y="249327"/>
                    <a:pt x="910902" y="247071"/>
                  </a:cubicBezTo>
                  <a:cubicBezTo>
                    <a:pt x="913553" y="244816"/>
                    <a:pt x="914879" y="241688"/>
                    <a:pt x="914879" y="237688"/>
                  </a:cubicBezTo>
                  <a:cubicBezTo>
                    <a:pt x="914879" y="235781"/>
                    <a:pt x="914588" y="234049"/>
                    <a:pt x="914007" y="232491"/>
                  </a:cubicBezTo>
                  <a:cubicBezTo>
                    <a:pt x="913425" y="230933"/>
                    <a:pt x="912472" y="229607"/>
                    <a:pt x="911146" y="228514"/>
                  </a:cubicBezTo>
                  <a:cubicBezTo>
                    <a:pt x="909821" y="227421"/>
                    <a:pt x="908065" y="226584"/>
                    <a:pt x="905879" y="226003"/>
                  </a:cubicBezTo>
                  <a:cubicBezTo>
                    <a:pt x="903693" y="225422"/>
                    <a:pt x="901019" y="225131"/>
                    <a:pt x="897857" y="225131"/>
                  </a:cubicBezTo>
                  <a:close/>
                  <a:moveTo>
                    <a:pt x="271788" y="201760"/>
                  </a:moveTo>
                  <a:cubicBezTo>
                    <a:pt x="270811" y="209341"/>
                    <a:pt x="269800" y="215736"/>
                    <a:pt x="268753" y="220945"/>
                  </a:cubicBezTo>
                  <a:cubicBezTo>
                    <a:pt x="267707" y="226154"/>
                    <a:pt x="266591" y="230549"/>
                    <a:pt x="265405" y="234130"/>
                  </a:cubicBezTo>
                  <a:cubicBezTo>
                    <a:pt x="264219" y="237712"/>
                    <a:pt x="262975" y="240630"/>
                    <a:pt x="261672" y="242886"/>
                  </a:cubicBezTo>
                  <a:cubicBezTo>
                    <a:pt x="260370" y="245141"/>
                    <a:pt x="259021" y="247130"/>
                    <a:pt x="257626" y="248850"/>
                  </a:cubicBezTo>
                  <a:lnTo>
                    <a:pt x="291671" y="248850"/>
                  </a:lnTo>
                  <a:lnTo>
                    <a:pt x="291671" y="201760"/>
                  </a:lnTo>
                  <a:close/>
                  <a:moveTo>
                    <a:pt x="420777" y="200853"/>
                  </a:moveTo>
                  <a:cubicBezTo>
                    <a:pt x="419279" y="200853"/>
                    <a:pt x="417805" y="201074"/>
                    <a:pt x="416355" y="201516"/>
                  </a:cubicBezTo>
                  <a:cubicBezTo>
                    <a:pt x="414904" y="201958"/>
                    <a:pt x="413430" y="202656"/>
                    <a:pt x="411933" y="203609"/>
                  </a:cubicBezTo>
                  <a:cubicBezTo>
                    <a:pt x="410436" y="204562"/>
                    <a:pt x="408868" y="205818"/>
                    <a:pt x="407230" y="207376"/>
                  </a:cubicBezTo>
                  <a:cubicBezTo>
                    <a:pt x="405592" y="208934"/>
                    <a:pt x="403861" y="210853"/>
                    <a:pt x="402036" y="213132"/>
                  </a:cubicBezTo>
                  <a:lnTo>
                    <a:pt x="402036" y="238107"/>
                  </a:lnTo>
                  <a:cubicBezTo>
                    <a:pt x="405218" y="241967"/>
                    <a:pt x="408236" y="244920"/>
                    <a:pt x="411091" y="246967"/>
                  </a:cubicBezTo>
                  <a:cubicBezTo>
                    <a:pt x="413945" y="249013"/>
                    <a:pt x="416940" y="250036"/>
                    <a:pt x="420075" y="250036"/>
                  </a:cubicBezTo>
                  <a:cubicBezTo>
                    <a:pt x="422976" y="250036"/>
                    <a:pt x="425468" y="249339"/>
                    <a:pt x="427550" y="247943"/>
                  </a:cubicBezTo>
                  <a:cubicBezTo>
                    <a:pt x="429633" y="246548"/>
                    <a:pt x="431317" y="244688"/>
                    <a:pt x="432604" y="242362"/>
                  </a:cubicBezTo>
                  <a:cubicBezTo>
                    <a:pt x="433891" y="240037"/>
                    <a:pt x="434839" y="237432"/>
                    <a:pt x="435447" y="234549"/>
                  </a:cubicBezTo>
                  <a:cubicBezTo>
                    <a:pt x="436055" y="231665"/>
                    <a:pt x="436359" y="228759"/>
                    <a:pt x="436359" y="225829"/>
                  </a:cubicBezTo>
                  <a:cubicBezTo>
                    <a:pt x="436359" y="222619"/>
                    <a:pt x="436114" y="219515"/>
                    <a:pt x="435623" y="216515"/>
                  </a:cubicBezTo>
                  <a:cubicBezTo>
                    <a:pt x="435131" y="213515"/>
                    <a:pt x="434289" y="210853"/>
                    <a:pt x="433096" y="208527"/>
                  </a:cubicBezTo>
                  <a:cubicBezTo>
                    <a:pt x="431903" y="206202"/>
                    <a:pt x="430300" y="204341"/>
                    <a:pt x="428288" y="202946"/>
                  </a:cubicBezTo>
                  <a:cubicBezTo>
                    <a:pt x="426275" y="201551"/>
                    <a:pt x="423772" y="200853"/>
                    <a:pt x="420777" y="200853"/>
                  </a:cubicBezTo>
                  <a:close/>
                  <a:moveTo>
                    <a:pt x="74799" y="200574"/>
                  </a:moveTo>
                  <a:cubicBezTo>
                    <a:pt x="71373" y="200574"/>
                    <a:pt x="68428" y="201179"/>
                    <a:pt x="65965" y="202388"/>
                  </a:cubicBezTo>
                  <a:cubicBezTo>
                    <a:pt x="63501" y="203597"/>
                    <a:pt x="61471" y="205307"/>
                    <a:pt x="59876" y="207516"/>
                  </a:cubicBezTo>
                  <a:cubicBezTo>
                    <a:pt x="58280" y="209725"/>
                    <a:pt x="57095" y="212341"/>
                    <a:pt x="56321" y="215364"/>
                  </a:cubicBezTo>
                  <a:cubicBezTo>
                    <a:pt x="55547" y="218387"/>
                    <a:pt x="55159" y="221689"/>
                    <a:pt x="55159" y="225270"/>
                  </a:cubicBezTo>
                  <a:cubicBezTo>
                    <a:pt x="55159" y="228712"/>
                    <a:pt x="55476" y="231944"/>
                    <a:pt x="56110" y="234968"/>
                  </a:cubicBezTo>
                  <a:cubicBezTo>
                    <a:pt x="56744" y="237991"/>
                    <a:pt x="57800" y="240630"/>
                    <a:pt x="59278" y="242886"/>
                  </a:cubicBezTo>
                  <a:cubicBezTo>
                    <a:pt x="60756" y="245141"/>
                    <a:pt x="62738" y="246932"/>
                    <a:pt x="65226" y="248257"/>
                  </a:cubicBezTo>
                  <a:cubicBezTo>
                    <a:pt x="67713" y="249583"/>
                    <a:pt x="70810" y="250246"/>
                    <a:pt x="74518" y="250246"/>
                  </a:cubicBezTo>
                  <a:cubicBezTo>
                    <a:pt x="77897" y="250246"/>
                    <a:pt x="80830" y="249641"/>
                    <a:pt x="83317" y="248432"/>
                  </a:cubicBezTo>
                  <a:cubicBezTo>
                    <a:pt x="85804" y="247223"/>
                    <a:pt x="87845" y="245525"/>
                    <a:pt x="89441" y="243339"/>
                  </a:cubicBezTo>
                  <a:cubicBezTo>
                    <a:pt x="91036" y="241153"/>
                    <a:pt x="92210" y="238549"/>
                    <a:pt x="92961" y="235526"/>
                  </a:cubicBezTo>
                  <a:cubicBezTo>
                    <a:pt x="93712" y="232503"/>
                    <a:pt x="94087" y="229177"/>
                    <a:pt x="94087" y="225549"/>
                  </a:cubicBezTo>
                  <a:cubicBezTo>
                    <a:pt x="94087" y="222154"/>
                    <a:pt x="93770" y="218945"/>
                    <a:pt x="93137" y="215922"/>
                  </a:cubicBezTo>
                  <a:cubicBezTo>
                    <a:pt x="92503" y="212899"/>
                    <a:pt x="91459" y="210248"/>
                    <a:pt x="90004" y="207969"/>
                  </a:cubicBezTo>
                  <a:cubicBezTo>
                    <a:pt x="88549" y="205690"/>
                    <a:pt x="86578" y="203888"/>
                    <a:pt x="84091" y="202563"/>
                  </a:cubicBezTo>
                  <a:cubicBezTo>
                    <a:pt x="81604" y="201237"/>
                    <a:pt x="78507" y="200574"/>
                    <a:pt x="74799" y="200574"/>
                  </a:cubicBezTo>
                  <a:close/>
                  <a:moveTo>
                    <a:pt x="673062" y="199946"/>
                  </a:moveTo>
                  <a:cubicBezTo>
                    <a:pt x="670208" y="199946"/>
                    <a:pt x="667704" y="200481"/>
                    <a:pt x="665552" y="201551"/>
                  </a:cubicBezTo>
                  <a:cubicBezTo>
                    <a:pt x="663399" y="202621"/>
                    <a:pt x="661598" y="204039"/>
                    <a:pt x="660147" y="205806"/>
                  </a:cubicBezTo>
                  <a:cubicBezTo>
                    <a:pt x="658696" y="207574"/>
                    <a:pt x="657573" y="209632"/>
                    <a:pt x="656777" y="211981"/>
                  </a:cubicBezTo>
                  <a:cubicBezTo>
                    <a:pt x="655982" y="214329"/>
                    <a:pt x="655537" y="216783"/>
                    <a:pt x="655444" y="219341"/>
                  </a:cubicBezTo>
                  <a:lnTo>
                    <a:pt x="689697" y="219341"/>
                  </a:lnTo>
                  <a:cubicBezTo>
                    <a:pt x="689837" y="213294"/>
                    <a:pt x="688491" y="208551"/>
                    <a:pt x="685661" y="205109"/>
                  </a:cubicBezTo>
                  <a:cubicBezTo>
                    <a:pt x="682830" y="201667"/>
                    <a:pt x="678631" y="199946"/>
                    <a:pt x="673062" y="199946"/>
                  </a:cubicBezTo>
                  <a:close/>
                  <a:moveTo>
                    <a:pt x="602791" y="199946"/>
                  </a:moveTo>
                  <a:cubicBezTo>
                    <a:pt x="600605" y="199946"/>
                    <a:pt x="598605" y="200005"/>
                    <a:pt x="596791" y="200121"/>
                  </a:cubicBezTo>
                  <a:cubicBezTo>
                    <a:pt x="594978" y="200237"/>
                    <a:pt x="593443" y="200365"/>
                    <a:pt x="592187" y="200505"/>
                  </a:cubicBezTo>
                  <a:lnTo>
                    <a:pt x="592187" y="220038"/>
                  </a:lnTo>
                  <a:lnTo>
                    <a:pt x="603907" y="220038"/>
                  </a:lnTo>
                  <a:cubicBezTo>
                    <a:pt x="608698" y="220038"/>
                    <a:pt x="612360" y="219143"/>
                    <a:pt x="614895" y="217352"/>
                  </a:cubicBezTo>
                  <a:cubicBezTo>
                    <a:pt x="617430" y="215562"/>
                    <a:pt x="618697" y="212992"/>
                    <a:pt x="618697" y="209643"/>
                  </a:cubicBezTo>
                  <a:cubicBezTo>
                    <a:pt x="618697" y="208109"/>
                    <a:pt x="618418" y="206737"/>
                    <a:pt x="617860" y="205527"/>
                  </a:cubicBezTo>
                  <a:cubicBezTo>
                    <a:pt x="617302" y="204318"/>
                    <a:pt x="616383" y="203295"/>
                    <a:pt x="615104" y="202458"/>
                  </a:cubicBezTo>
                  <a:cubicBezTo>
                    <a:pt x="613825" y="201621"/>
                    <a:pt x="612174" y="200993"/>
                    <a:pt x="610151" y="200574"/>
                  </a:cubicBezTo>
                  <a:cubicBezTo>
                    <a:pt x="608128" y="200156"/>
                    <a:pt x="605675" y="199946"/>
                    <a:pt x="602791" y="199946"/>
                  </a:cubicBezTo>
                  <a:close/>
                  <a:moveTo>
                    <a:pt x="516271" y="192272"/>
                  </a:moveTo>
                  <a:lnTo>
                    <a:pt x="565454" y="192272"/>
                  </a:lnTo>
                  <a:cubicBezTo>
                    <a:pt x="565826" y="192272"/>
                    <a:pt x="566163" y="192377"/>
                    <a:pt x="566465" y="192586"/>
                  </a:cubicBezTo>
                  <a:cubicBezTo>
                    <a:pt x="566768" y="192796"/>
                    <a:pt x="567012" y="193121"/>
                    <a:pt x="567198" y="193563"/>
                  </a:cubicBezTo>
                  <a:cubicBezTo>
                    <a:pt x="567384" y="194005"/>
                    <a:pt x="567535" y="194563"/>
                    <a:pt x="567651" y="195237"/>
                  </a:cubicBezTo>
                  <a:cubicBezTo>
                    <a:pt x="567768" y="195912"/>
                    <a:pt x="567826" y="196668"/>
                    <a:pt x="567826" y="197505"/>
                  </a:cubicBezTo>
                  <a:cubicBezTo>
                    <a:pt x="567826" y="198435"/>
                    <a:pt x="567779" y="199226"/>
                    <a:pt x="567686" y="199877"/>
                  </a:cubicBezTo>
                  <a:cubicBezTo>
                    <a:pt x="567593" y="200528"/>
                    <a:pt x="567442" y="201063"/>
                    <a:pt x="567233" y="201481"/>
                  </a:cubicBezTo>
                  <a:cubicBezTo>
                    <a:pt x="567024" y="201900"/>
                    <a:pt x="566779" y="202214"/>
                    <a:pt x="566500" y="202423"/>
                  </a:cubicBezTo>
                  <a:cubicBezTo>
                    <a:pt x="566221" y="202632"/>
                    <a:pt x="565872" y="202737"/>
                    <a:pt x="565454" y="202737"/>
                  </a:cubicBezTo>
                  <a:lnTo>
                    <a:pt x="546618" y="202737"/>
                  </a:lnTo>
                  <a:lnTo>
                    <a:pt x="546618" y="256873"/>
                  </a:lnTo>
                  <a:cubicBezTo>
                    <a:pt x="546618" y="257245"/>
                    <a:pt x="546525" y="257559"/>
                    <a:pt x="546339" y="257815"/>
                  </a:cubicBezTo>
                  <a:cubicBezTo>
                    <a:pt x="546153" y="258071"/>
                    <a:pt x="545850" y="258292"/>
                    <a:pt x="545432" y="258478"/>
                  </a:cubicBezTo>
                  <a:cubicBezTo>
                    <a:pt x="545013" y="258664"/>
                    <a:pt x="544432" y="258803"/>
                    <a:pt x="543688" y="258896"/>
                  </a:cubicBezTo>
                  <a:cubicBezTo>
                    <a:pt x="542944" y="258989"/>
                    <a:pt x="541990" y="259036"/>
                    <a:pt x="540827" y="259036"/>
                  </a:cubicBezTo>
                  <a:cubicBezTo>
                    <a:pt x="539711" y="259036"/>
                    <a:pt x="538781" y="258989"/>
                    <a:pt x="538037" y="258896"/>
                  </a:cubicBezTo>
                  <a:cubicBezTo>
                    <a:pt x="537293" y="258803"/>
                    <a:pt x="536700" y="258664"/>
                    <a:pt x="536258" y="258478"/>
                  </a:cubicBezTo>
                  <a:cubicBezTo>
                    <a:pt x="535816" y="258292"/>
                    <a:pt x="535514" y="258071"/>
                    <a:pt x="535351" y="257815"/>
                  </a:cubicBezTo>
                  <a:cubicBezTo>
                    <a:pt x="535188" y="257559"/>
                    <a:pt x="535107" y="257245"/>
                    <a:pt x="535107" y="256873"/>
                  </a:cubicBezTo>
                  <a:lnTo>
                    <a:pt x="535107" y="202737"/>
                  </a:lnTo>
                  <a:lnTo>
                    <a:pt x="516271" y="202737"/>
                  </a:lnTo>
                  <a:cubicBezTo>
                    <a:pt x="515899" y="202737"/>
                    <a:pt x="515562" y="202632"/>
                    <a:pt x="515259" y="202423"/>
                  </a:cubicBezTo>
                  <a:cubicBezTo>
                    <a:pt x="514957" y="202214"/>
                    <a:pt x="514713" y="201900"/>
                    <a:pt x="514527" y="201481"/>
                  </a:cubicBezTo>
                  <a:cubicBezTo>
                    <a:pt x="514341" y="201063"/>
                    <a:pt x="514190" y="200516"/>
                    <a:pt x="514073" y="199842"/>
                  </a:cubicBezTo>
                  <a:cubicBezTo>
                    <a:pt x="513957" y="199167"/>
                    <a:pt x="513899" y="198365"/>
                    <a:pt x="513899" y="197435"/>
                  </a:cubicBezTo>
                  <a:cubicBezTo>
                    <a:pt x="513899" y="196598"/>
                    <a:pt x="513957" y="195854"/>
                    <a:pt x="514073" y="195203"/>
                  </a:cubicBezTo>
                  <a:cubicBezTo>
                    <a:pt x="514190" y="194551"/>
                    <a:pt x="514352" y="194005"/>
                    <a:pt x="514562" y="193563"/>
                  </a:cubicBezTo>
                  <a:cubicBezTo>
                    <a:pt x="514771" y="193121"/>
                    <a:pt x="515015" y="192796"/>
                    <a:pt x="515294" y="192586"/>
                  </a:cubicBezTo>
                  <a:cubicBezTo>
                    <a:pt x="515573" y="192377"/>
                    <a:pt x="515899" y="192272"/>
                    <a:pt x="516271" y="192272"/>
                  </a:cubicBezTo>
                  <a:close/>
                  <a:moveTo>
                    <a:pt x="264812" y="192272"/>
                  </a:moveTo>
                  <a:lnTo>
                    <a:pt x="299693" y="192272"/>
                  </a:lnTo>
                  <a:cubicBezTo>
                    <a:pt x="300810" y="192272"/>
                    <a:pt x="301682" y="192610"/>
                    <a:pt x="302309" y="193284"/>
                  </a:cubicBezTo>
                  <a:cubicBezTo>
                    <a:pt x="302937" y="193958"/>
                    <a:pt x="303251" y="194993"/>
                    <a:pt x="303251" y="196388"/>
                  </a:cubicBezTo>
                  <a:lnTo>
                    <a:pt x="303251" y="248850"/>
                  </a:lnTo>
                  <a:lnTo>
                    <a:pt x="311972" y="248850"/>
                  </a:lnTo>
                  <a:cubicBezTo>
                    <a:pt x="312948" y="248850"/>
                    <a:pt x="313646" y="249036"/>
                    <a:pt x="314065" y="249408"/>
                  </a:cubicBezTo>
                  <a:cubicBezTo>
                    <a:pt x="314483" y="249781"/>
                    <a:pt x="314692" y="250548"/>
                    <a:pt x="314692" y="251711"/>
                  </a:cubicBezTo>
                  <a:lnTo>
                    <a:pt x="314692" y="279686"/>
                  </a:lnTo>
                  <a:cubicBezTo>
                    <a:pt x="314692" y="280011"/>
                    <a:pt x="314623" y="280279"/>
                    <a:pt x="314483" y="280488"/>
                  </a:cubicBezTo>
                  <a:cubicBezTo>
                    <a:pt x="314344" y="280697"/>
                    <a:pt x="314076" y="280872"/>
                    <a:pt x="313681" y="281011"/>
                  </a:cubicBezTo>
                  <a:cubicBezTo>
                    <a:pt x="313286" y="281151"/>
                    <a:pt x="312762" y="281267"/>
                    <a:pt x="312111" y="281360"/>
                  </a:cubicBezTo>
                  <a:cubicBezTo>
                    <a:pt x="311460" y="281453"/>
                    <a:pt x="310693" y="281500"/>
                    <a:pt x="309809" y="281500"/>
                  </a:cubicBezTo>
                  <a:cubicBezTo>
                    <a:pt x="308879" y="281500"/>
                    <a:pt x="308111" y="281453"/>
                    <a:pt x="307507" y="281360"/>
                  </a:cubicBezTo>
                  <a:cubicBezTo>
                    <a:pt x="306902" y="281267"/>
                    <a:pt x="306402" y="281151"/>
                    <a:pt x="306007" y="281011"/>
                  </a:cubicBezTo>
                  <a:cubicBezTo>
                    <a:pt x="305612" y="280872"/>
                    <a:pt x="305333" y="280697"/>
                    <a:pt x="305170" y="280488"/>
                  </a:cubicBezTo>
                  <a:cubicBezTo>
                    <a:pt x="305007" y="280279"/>
                    <a:pt x="304926" y="280011"/>
                    <a:pt x="304926" y="279686"/>
                  </a:cubicBezTo>
                  <a:lnTo>
                    <a:pt x="304926" y="258617"/>
                  </a:lnTo>
                  <a:lnTo>
                    <a:pt x="248348" y="258617"/>
                  </a:lnTo>
                  <a:lnTo>
                    <a:pt x="248348" y="279686"/>
                  </a:lnTo>
                  <a:cubicBezTo>
                    <a:pt x="248348" y="280011"/>
                    <a:pt x="248278" y="280279"/>
                    <a:pt x="248138" y="280488"/>
                  </a:cubicBezTo>
                  <a:cubicBezTo>
                    <a:pt x="247999" y="280697"/>
                    <a:pt x="247731" y="280872"/>
                    <a:pt x="247336" y="281011"/>
                  </a:cubicBezTo>
                  <a:cubicBezTo>
                    <a:pt x="246941" y="281151"/>
                    <a:pt x="246441" y="281267"/>
                    <a:pt x="245836" y="281360"/>
                  </a:cubicBezTo>
                  <a:cubicBezTo>
                    <a:pt x="245232" y="281453"/>
                    <a:pt x="244487" y="281500"/>
                    <a:pt x="243604" y="281500"/>
                  </a:cubicBezTo>
                  <a:cubicBezTo>
                    <a:pt x="242627" y="281500"/>
                    <a:pt x="241825" y="281453"/>
                    <a:pt x="241197" y="281360"/>
                  </a:cubicBezTo>
                  <a:cubicBezTo>
                    <a:pt x="240569" y="281267"/>
                    <a:pt x="240057" y="281151"/>
                    <a:pt x="239662" y="281011"/>
                  </a:cubicBezTo>
                  <a:cubicBezTo>
                    <a:pt x="239267" y="280872"/>
                    <a:pt x="238988" y="280697"/>
                    <a:pt x="238825" y="280488"/>
                  </a:cubicBezTo>
                  <a:cubicBezTo>
                    <a:pt x="238662" y="280279"/>
                    <a:pt x="238581" y="280011"/>
                    <a:pt x="238581" y="279686"/>
                  </a:cubicBezTo>
                  <a:lnTo>
                    <a:pt x="238581" y="251711"/>
                  </a:lnTo>
                  <a:cubicBezTo>
                    <a:pt x="238581" y="250548"/>
                    <a:pt x="238767" y="249781"/>
                    <a:pt x="239139" y="249408"/>
                  </a:cubicBezTo>
                  <a:cubicBezTo>
                    <a:pt x="239511" y="249036"/>
                    <a:pt x="240232" y="248850"/>
                    <a:pt x="241302" y="248850"/>
                  </a:cubicBezTo>
                  <a:lnTo>
                    <a:pt x="245766" y="248850"/>
                  </a:lnTo>
                  <a:cubicBezTo>
                    <a:pt x="247487" y="246757"/>
                    <a:pt x="249092" y="244362"/>
                    <a:pt x="250580" y="241665"/>
                  </a:cubicBezTo>
                  <a:cubicBezTo>
                    <a:pt x="252068" y="238967"/>
                    <a:pt x="253452" y="235584"/>
                    <a:pt x="254731" y="231514"/>
                  </a:cubicBezTo>
                  <a:cubicBezTo>
                    <a:pt x="256010" y="227445"/>
                    <a:pt x="257184" y="222550"/>
                    <a:pt x="258254" y="216829"/>
                  </a:cubicBezTo>
                  <a:cubicBezTo>
                    <a:pt x="259324" y="211108"/>
                    <a:pt x="260300" y="204272"/>
                    <a:pt x="261184" y="196319"/>
                  </a:cubicBezTo>
                  <a:cubicBezTo>
                    <a:pt x="261277" y="195668"/>
                    <a:pt x="261405" y="195075"/>
                    <a:pt x="261568" y="194540"/>
                  </a:cubicBezTo>
                  <a:cubicBezTo>
                    <a:pt x="261731" y="194005"/>
                    <a:pt x="261963" y="193586"/>
                    <a:pt x="262265" y="193284"/>
                  </a:cubicBezTo>
                  <a:cubicBezTo>
                    <a:pt x="262568" y="192982"/>
                    <a:pt x="262928" y="192738"/>
                    <a:pt x="263347" y="192552"/>
                  </a:cubicBezTo>
                  <a:cubicBezTo>
                    <a:pt x="263765" y="192365"/>
                    <a:pt x="264254" y="192272"/>
                    <a:pt x="264812" y="192272"/>
                  </a:cubicBezTo>
                  <a:close/>
                  <a:moveTo>
                    <a:pt x="3558" y="192272"/>
                  </a:moveTo>
                  <a:lnTo>
                    <a:pt x="35161" y="192272"/>
                  </a:lnTo>
                  <a:cubicBezTo>
                    <a:pt x="35533" y="192272"/>
                    <a:pt x="35847" y="192377"/>
                    <a:pt x="36102" y="192586"/>
                  </a:cubicBezTo>
                  <a:cubicBezTo>
                    <a:pt x="36358" y="192796"/>
                    <a:pt x="36591" y="193121"/>
                    <a:pt x="36800" y="193563"/>
                  </a:cubicBezTo>
                  <a:cubicBezTo>
                    <a:pt x="37009" y="194005"/>
                    <a:pt x="37172" y="194540"/>
                    <a:pt x="37288" y="195168"/>
                  </a:cubicBezTo>
                  <a:cubicBezTo>
                    <a:pt x="37405" y="195795"/>
                    <a:pt x="37463" y="196551"/>
                    <a:pt x="37463" y="197435"/>
                  </a:cubicBezTo>
                  <a:cubicBezTo>
                    <a:pt x="37463" y="198365"/>
                    <a:pt x="37405" y="199156"/>
                    <a:pt x="37288" y="199807"/>
                  </a:cubicBezTo>
                  <a:cubicBezTo>
                    <a:pt x="37172" y="200458"/>
                    <a:pt x="37009" y="200993"/>
                    <a:pt x="36800" y="201411"/>
                  </a:cubicBezTo>
                  <a:cubicBezTo>
                    <a:pt x="36591" y="201830"/>
                    <a:pt x="36358" y="202132"/>
                    <a:pt x="36102" y="202318"/>
                  </a:cubicBezTo>
                  <a:cubicBezTo>
                    <a:pt x="35847" y="202504"/>
                    <a:pt x="35533" y="202597"/>
                    <a:pt x="35161" y="202597"/>
                  </a:cubicBezTo>
                  <a:lnTo>
                    <a:pt x="11511" y="202597"/>
                  </a:lnTo>
                  <a:lnTo>
                    <a:pt x="11511" y="256873"/>
                  </a:lnTo>
                  <a:cubicBezTo>
                    <a:pt x="11511" y="257245"/>
                    <a:pt x="11418" y="257559"/>
                    <a:pt x="11232" y="257815"/>
                  </a:cubicBezTo>
                  <a:cubicBezTo>
                    <a:pt x="11046" y="258071"/>
                    <a:pt x="10744" y="258292"/>
                    <a:pt x="10325" y="258478"/>
                  </a:cubicBezTo>
                  <a:cubicBezTo>
                    <a:pt x="9906" y="258664"/>
                    <a:pt x="9325" y="258803"/>
                    <a:pt x="8581" y="258896"/>
                  </a:cubicBezTo>
                  <a:cubicBezTo>
                    <a:pt x="7837" y="258989"/>
                    <a:pt x="6883" y="259036"/>
                    <a:pt x="5721" y="259036"/>
                  </a:cubicBezTo>
                  <a:cubicBezTo>
                    <a:pt x="4604" y="259036"/>
                    <a:pt x="3674" y="258989"/>
                    <a:pt x="2930" y="258896"/>
                  </a:cubicBezTo>
                  <a:cubicBezTo>
                    <a:pt x="2186" y="258803"/>
                    <a:pt x="1593" y="258664"/>
                    <a:pt x="1151" y="258478"/>
                  </a:cubicBezTo>
                  <a:cubicBezTo>
                    <a:pt x="709" y="258292"/>
                    <a:pt x="407" y="258071"/>
                    <a:pt x="244" y="257815"/>
                  </a:cubicBezTo>
                  <a:cubicBezTo>
                    <a:pt x="81" y="257559"/>
                    <a:pt x="0" y="257245"/>
                    <a:pt x="0" y="256873"/>
                  </a:cubicBezTo>
                  <a:lnTo>
                    <a:pt x="0" y="196388"/>
                  </a:lnTo>
                  <a:cubicBezTo>
                    <a:pt x="0" y="194993"/>
                    <a:pt x="314" y="193958"/>
                    <a:pt x="942" y="193284"/>
                  </a:cubicBezTo>
                  <a:cubicBezTo>
                    <a:pt x="1570" y="192610"/>
                    <a:pt x="2442" y="192272"/>
                    <a:pt x="3558" y="192272"/>
                  </a:cubicBezTo>
                  <a:close/>
                  <a:moveTo>
                    <a:pt x="977201" y="191924"/>
                  </a:moveTo>
                  <a:cubicBezTo>
                    <a:pt x="979433" y="191924"/>
                    <a:pt x="980968" y="192098"/>
                    <a:pt x="981805" y="192447"/>
                  </a:cubicBezTo>
                  <a:cubicBezTo>
                    <a:pt x="982642" y="192796"/>
                    <a:pt x="983061" y="193319"/>
                    <a:pt x="983061" y="194017"/>
                  </a:cubicBezTo>
                  <a:lnTo>
                    <a:pt x="983061" y="230363"/>
                  </a:lnTo>
                  <a:cubicBezTo>
                    <a:pt x="983061" y="232177"/>
                    <a:pt x="983014" y="233979"/>
                    <a:pt x="982921" y="235770"/>
                  </a:cubicBezTo>
                  <a:cubicBezTo>
                    <a:pt x="982828" y="237560"/>
                    <a:pt x="982712" y="239339"/>
                    <a:pt x="982572" y="241107"/>
                  </a:cubicBezTo>
                  <a:cubicBezTo>
                    <a:pt x="983642" y="239339"/>
                    <a:pt x="984723" y="237607"/>
                    <a:pt x="985816" y="235909"/>
                  </a:cubicBezTo>
                  <a:cubicBezTo>
                    <a:pt x="986909" y="234212"/>
                    <a:pt x="988084" y="232549"/>
                    <a:pt x="989339" y="230921"/>
                  </a:cubicBezTo>
                  <a:lnTo>
                    <a:pt x="1016338" y="194017"/>
                  </a:lnTo>
                  <a:cubicBezTo>
                    <a:pt x="1016617" y="193644"/>
                    <a:pt x="1016907" y="193319"/>
                    <a:pt x="1017210" y="193040"/>
                  </a:cubicBezTo>
                  <a:cubicBezTo>
                    <a:pt x="1017512" y="192761"/>
                    <a:pt x="1017884" y="192540"/>
                    <a:pt x="1018326" y="192377"/>
                  </a:cubicBezTo>
                  <a:cubicBezTo>
                    <a:pt x="1018768" y="192214"/>
                    <a:pt x="1019291" y="192098"/>
                    <a:pt x="1019896" y="192028"/>
                  </a:cubicBezTo>
                  <a:cubicBezTo>
                    <a:pt x="1020500" y="191959"/>
                    <a:pt x="1021291" y="191924"/>
                    <a:pt x="1022268" y="191924"/>
                  </a:cubicBezTo>
                  <a:cubicBezTo>
                    <a:pt x="1023244" y="191924"/>
                    <a:pt x="1024070" y="191959"/>
                    <a:pt x="1024744" y="192028"/>
                  </a:cubicBezTo>
                  <a:cubicBezTo>
                    <a:pt x="1025419" y="192098"/>
                    <a:pt x="1025953" y="192226"/>
                    <a:pt x="1026349" y="192412"/>
                  </a:cubicBezTo>
                  <a:cubicBezTo>
                    <a:pt x="1026744" y="192598"/>
                    <a:pt x="1027023" y="192831"/>
                    <a:pt x="1027186" y="193110"/>
                  </a:cubicBezTo>
                  <a:cubicBezTo>
                    <a:pt x="1027349" y="193389"/>
                    <a:pt x="1027430" y="193714"/>
                    <a:pt x="1027430" y="194086"/>
                  </a:cubicBezTo>
                  <a:lnTo>
                    <a:pt x="1027430" y="256943"/>
                  </a:lnTo>
                  <a:cubicBezTo>
                    <a:pt x="1027430" y="257268"/>
                    <a:pt x="1027337" y="257571"/>
                    <a:pt x="1027151" y="257850"/>
                  </a:cubicBezTo>
                  <a:cubicBezTo>
                    <a:pt x="1026965" y="258129"/>
                    <a:pt x="1026663" y="258350"/>
                    <a:pt x="1026244" y="258513"/>
                  </a:cubicBezTo>
                  <a:cubicBezTo>
                    <a:pt x="1025825" y="258675"/>
                    <a:pt x="1025244" y="258803"/>
                    <a:pt x="1024500" y="258896"/>
                  </a:cubicBezTo>
                  <a:cubicBezTo>
                    <a:pt x="1023756" y="258989"/>
                    <a:pt x="1022826" y="259036"/>
                    <a:pt x="1021709" y="259036"/>
                  </a:cubicBezTo>
                  <a:cubicBezTo>
                    <a:pt x="1020593" y="259036"/>
                    <a:pt x="1019663" y="258989"/>
                    <a:pt x="1018919" y="258896"/>
                  </a:cubicBezTo>
                  <a:cubicBezTo>
                    <a:pt x="1018175" y="258803"/>
                    <a:pt x="1017570" y="258675"/>
                    <a:pt x="1017105" y="258513"/>
                  </a:cubicBezTo>
                  <a:cubicBezTo>
                    <a:pt x="1016640" y="258350"/>
                    <a:pt x="1016315" y="258129"/>
                    <a:pt x="1016128" y="257850"/>
                  </a:cubicBezTo>
                  <a:cubicBezTo>
                    <a:pt x="1015942" y="257571"/>
                    <a:pt x="1015849" y="257268"/>
                    <a:pt x="1015849" y="256943"/>
                  </a:cubicBezTo>
                  <a:lnTo>
                    <a:pt x="1015849" y="220806"/>
                  </a:lnTo>
                  <a:cubicBezTo>
                    <a:pt x="1015849" y="218992"/>
                    <a:pt x="1015896" y="217143"/>
                    <a:pt x="1015989" y="215259"/>
                  </a:cubicBezTo>
                  <a:cubicBezTo>
                    <a:pt x="1016082" y="213376"/>
                    <a:pt x="1016198" y="211527"/>
                    <a:pt x="1016338" y="209713"/>
                  </a:cubicBezTo>
                  <a:cubicBezTo>
                    <a:pt x="1015268" y="211574"/>
                    <a:pt x="1014094" y="213399"/>
                    <a:pt x="1012815" y="215190"/>
                  </a:cubicBezTo>
                  <a:cubicBezTo>
                    <a:pt x="1011536" y="216980"/>
                    <a:pt x="1010245" y="218759"/>
                    <a:pt x="1008943" y="220527"/>
                  </a:cubicBezTo>
                  <a:lnTo>
                    <a:pt x="982293" y="256943"/>
                  </a:lnTo>
                  <a:cubicBezTo>
                    <a:pt x="981968" y="257315"/>
                    <a:pt x="981677" y="257641"/>
                    <a:pt x="981421" y="257920"/>
                  </a:cubicBezTo>
                  <a:cubicBezTo>
                    <a:pt x="981165" y="258199"/>
                    <a:pt x="980840" y="258420"/>
                    <a:pt x="980445" y="258582"/>
                  </a:cubicBezTo>
                  <a:cubicBezTo>
                    <a:pt x="980049" y="258745"/>
                    <a:pt x="979549" y="258861"/>
                    <a:pt x="978945" y="258931"/>
                  </a:cubicBezTo>
                  <a:cubicBezTo>
                    <a:pt x="978340" y="259001"/>
                    <a:pt x="977596" y="259036"/>
                    <a:pt x="976712" y="259036"/>
                  </a:cubicBezTo>
                  <a:cubicBezTo>
                    <a:pt x="975689" y="259036"/>
                    <a:pt x="974852" y="258989"/>
                    <a:pt x="974201" y="258896"/>
                  </a:cubicBezTo>
                  <a:cubicBezTo>
                    <a:pt x="973550" y="258803"/>
                    <a:pt x="973026" y="258675"/>
                    <a:pt x="972631" y="258513"/>
                  </a:cubicBezTo>
                  <a:cubicBezTo>
                    <a:pt x="972236" y="258350"/>
                    <a:pt x="971957" y="258129"/>
                    <a:pt x="971794" y="257850"/>
                  </a:cubicBezTo>
                  <a:cubicBezTo>
                    <a:pt x="971631" y="257571"/>
                    <a:pt x="971550" y="257268"/>
                    <a:pt x="971550" y="256943"/>
                  </a:cubicBezTo>
                  <a:lnTo>
                    <a:pt x="971550" y="194017"/>
                  </a:lnTo>
                  <a:cubicBezTo>
                    <a:pt x="971550" y="193691"/>
                    <a:pt x="971631" y="193389"/>
                    <a:pt x="971794" y="193110"/>
                  </a:cubicBezTo>
                  <a:cubicBezTo>
                    <a:pt x="971957" y="192831"/>
                    <a:pt x="972259" y="192598"/>
                    <a:pt x="972701" y="192412"/>
                  </a:cubicBezTo>
                  <a:cubicBezTo>
                    <a:pt x="973143" y="192226"/>
                    <a:pt x="973736" y="192098"/>
                    <a:pt x="974480" y="192028"/>
                  </a:cubicBezTo>
                  <a:cubicBezTo>
                    <a:pt x="975224" y="191959"/>
                    <a:pt x="976131" y="191924"/>
                    <a:pt x="977201" y="191924"/>
                  </a:cubicBezTo>
                  <a:close/>
                  <a:moveTo>
                    <a:pt x="944319" y="191924"/>
                  </a:moveTo>
                  <a:cubicBezTo>
                    <a:pt x="945482" y="191924"/>
                    <a:pt x="946435" y="191959"/>
                    <a:pt x="947179" y="192028"/>
                  </a:cubicBezTo>
                  <a:cubicBezTo>
                    <a:pt x="947923" y="192098"/>
                    <a:pt x="948505" y="192238"/>
                    <a:pt x="948923" y="192447"/>
                  </a:cubicBezTo>
                  <a:cubicBezTo>
                    <a:pt x="949342" y="192656"/>
                    <a:pt x="949644" y="192889"/>
                    <a:pt x="949830" y="193144"/>
                  </a:cubicBezTo>
                  <a:cubicBezTo>
                    <a:pt x="950016" y="193400"/>
                    <a:pt x="950109" y="193714"/>
                    <a:pt x="950109" y="194086"/>
                  </a:cubicBezTo>
                  <a:lnTo>
                    <a:pt x="950109" y="256873"/>
                  </a:lnTo>
                  <a:cubicBezTo>
                    <a:pt x="950109" y="257245"/>
                    <a:pt x="950016" y="257559"/>
                    <a:pt x="949830" y="257815"/>
                  </a:cubicBezTo>
                  <a:cubicBezTo>
                    <a:pt x="949644" y="258071"/>
                    <a:pt x="949342" y="258292"/>
                    <a:pt x="948923" y="258478"/>
                  </a:cubicBezTo>
                  <a:cubicBezTo>
                    <a:pt x="948505" y="258664"/>
                    <a:pt x="947923" y="258803"/>
                    <a:pt x="947179" y="258896"/>
                  </a:cubicBezTo>
                  <a:cubicBezTo>
                    <a:pt x="946435" y="258989"/>
                    <a:pt x="945482" y="259036"/>
                    <a:pt x="944319" y="259036"/>
                  </a:cubicBezTo>
                  <a:cubicBezTo>
                    <a:pt x="943203" y="259036"/>
                    <a:pt x="942273" y="258989"/>
                    <a:pt x="941528" y="258896"/>
                  </a:cubicBezTo>
                  <a:cubicBezTo>
                    <a:pt x="940784" y="258803"/>
                    <a:pt x="940191" y="258664"/>
                    <a:pt x="939749" y="258478"/>
                  </a:cubicBezTo>
                  <a:cubicBezTo>
                    <a:pt x="939308" y="258292"/>
                    <a:pt x="939005" y="258071"/>
                    <a:pt x="938842" y="257815"/>
                  </a:cubicBezTo>
                  <a:cubicBezTo>
                    <a:pt x="938680" y="257559"/>
                    <a:pt x="938598" y="257245"/>
                    <a:pt x="938598" y="256873"/>
                  </a:cubicBezTo>
                  <a:lnTo>
                    <a:pt x="938598" y="194086"/>
                  </a:lnTo>
                  <a:cubicBezTo>
                    <a:pt x="938598" y="193714"/>
                    <a:pt x="938680" y="193400"/>
                    <a:pt x="938842" y="193144"/>
                  </a:cubicBezTo>
                  <a:cubicBezTo>
                    <a:pt x="939005" y="192889"/>
                    <a:pt x="939308" y="192656"/>
                    <a:pt x="939749" y="192447"/>
                  </a:cubicBezTo>
                  <a:cubicBezTo>
                    <a:pt x="940191" y="192238"/>
                    <a:pt x="940784" y="192098"/>
                    <a:pt x="941528" y="192028"/>
                  </a:cubicBezTo>
                  <a:cubicBezTo>
                    <a:pt x="942273" y="191959"/>
                    <a:pt x="943203" y="191924"/>
                    <a:pt x="944319" y="191924"/>
                  </a:cubicBezTo>
                  <a:close/>
                  <a:moveTo>
                    <a:pt x="881881" y="191924"/>
                  </a:moveTo>
                  <a:cubicBezTo>
                    <a:pt x="884113" y="191924"/>
                    <a:pt x="885660" y="192098"/>
                    <a:pt x="886520" y="192447"/>
                  </a:cubicBezTo>
                  <a:cubicBezTo>
                    <a:pt x="887381" y="192796"/>
                    <a:pt x="887811" y="193342"/>
                    <a:pt x="887811" y="194086"/>
                  </a:cubicBezTo>
                  <a:lnTo>
                    <a:pt x="887811" y="216201"/>
                  </a:lnTo>
                  <a:cubicBezTo>
                    <a:pt x="889531" y="216062"/>
                    <a:pt x="891264" y="215957"/>
                    <a:pt x="893008" y="215887"/>
                  </a:cubicBezTo>
                  <a:cubicBezTo>
                    <a:pt x="894752" y="215818"/>
                    <a:pt x="896647" y="215783"/>
                    <a:pt x="898694" y="215783"/>
                  </a:cubicBezTo>
                  <a:cubicBezTo>
                    <a:pt x="903670" y="215783"/>
                    <a:pt x="907926" y="216283"/>
                    <a:pt x="911460" y="217283"/>
                  </a:cubicBezTo>
                  <a:cubicBezTo>
                    <a:pt x="914995" y="218282"/>
                    <a:pt x="917913" y="219713"/>
                    <a:pt x="920216" y="221573"/>
                  </a:cubicBezTo>
                  <a:cubicBezTo>
                    <a:pt x="922518" y="223433"/>
                    <a:pt x="924204" y="225654"/>
                    <a:pt x="925273" y="228235"/>
                  </a:cubicBezTo>
                  <a:cubicBezTo>
                    <a:pt x="926343" y="230817"/>
                    <a:pt x="926878" y="233712"/>
                    <a:pt x="926878" y="236921"/>
                  </a:cubicBezTo>
                  <a:cubicBezTo>
                    <a:pt x="926878" y="240130"/>
                    <a:pt x="926308" y="243130"/>
                    <a:pt x="925169" y="245920"/>
                  </a:cubicBezTo>
                  <a:cubicBezTo>
                    <a:pt x="924029" y="248711"/>
                    <a:pt x="922239" y="251129"/>
                    <a:pt x="919797" y="253176"/>
                  </a:cubicBezTo>
                  <a:cubicBezTo>
                    <a:pt x="917355" y="255222"/>
                    <a:pt x="914228" y="256838"/>
                    <a:pt x="910414" y="258024"/>
                  </a:cubicBezTo>
                  <a:cubicBezTo>
                    <a:pt x="906600" y="259210"/>
                    <a:pt x="902019" y="259803"/>
                    <a:pt x="896671" y="259803"/>
                  </a:cubicBezTo>
                  <a:cubicBezTo>
                    <a:pt x="895415" y="259803"/>
                    <a:pt x="894159" y="259792"/>
                    <a:pt x="892903" y="259768"/>
                  </a:cubicBezTo>
                  <a:cubicBezTo>
                    <a:pt x="891648" y="259745"/>
                    <a:pt x="890415" y="259699"/>
                    <a:pt x="889206" y="259629"/>
                  </a:cubicBezTo>
                  <a:cubicBezTo>
                    <a:pt x="887997" y="259559"/>
                    <a:pt x="886799" y="259478"/>
                    <a:pt x="885613" y="259385"/>
                  </a:cubicBezTo>
                  <a:cubicBezTo>
                    <a:pt x="884427" y="259292"/>
                    <a:pt x="883230" y="259175"/>
                    <a:pt x="882020" y="259036"/>
                  </a:cubicBezTo>
                  <a:cubicBezTo>
                    <a:pt x="880067" y="258803"/>
                    <a:pt x="878625" y="258175"/>
                    <a:pt x="877695" y="257152"/>
                  </a:cubicBezTo>
                  <a:cubicBezTo>
                    <a:pt x="876765" y="256129"/>
                    <a:pt x="876300" y="254571"/>
                    <a:pt x="876300" y="252478"/>
                  </a:cubicBezTo>
                  <a:lnTo>
                    <a:pt x="876300" y="194086"/>
                  </a:lnTo>
                  <a:cubicBezTo>
                    <a:pt x="876300" y="193714"/>
                    <a:pt x="876381" y="193400"/>
                    <a:pt x="876544" y="193144"/>
                  </a:cubicBezTo>
                  <a:cubicBezTo>
                    <a:pt x="876707" y="192889"/>
                    <a:pt x="877009" y="192656"/>
                    <a:pt x="877451" y="192447"/>
                  </a:cubicBezTo>
                  <a:cubicBezTo>
                    <a:pt x="877893" y="192238"/>
                    <a:pt x="878474" y="192098"/>
                    <a:pt x="879195" y="192028"/>
                  </a:cubicBezTo>
                  <a:cubicBezTo>
                    <a:pt x="879916" y="191959"/>
                    <a:pt x="880811" y="191924"/>
                    <a:pt x="881881" y="191924"/>
                  </a:cubicBezTo>
                  <a:close/>
                  <a:moveTo>
                    <a:pt x="805821" y="191924"/>
                  </a:moveTo>
                  <a:cubicBezTo>
                    <a:pt x="806983" y="191924"/>
                    <a:pt x="807937" y="191959"/>
                    <a:pt x="808681" y="192028"/>
                  </a:cubicBezTo>
                  <a:cubicBezTo>
                    <a:pt x="809425" y="192098"/>
                    <a:pt x="810006" y="192238"/>
                    <a:pt x="810425" y="192447"/>
                  </a:cubicBezTo>
                  <a:cubicBezTo>
                    <a:pt x="810844" y="192656"/>
                    <a:pt x="811146" y="192889"/>
                    <a:pt x="811332" y="193144"/>
                  </a:cubicBezTo>
                  <a:cubicBezTo>
                    <a:pt x="811518" y="193400"/>
                    <a:pt x="811611" y="193714"/>
                    <a:pt x="811611" y="194086"/>
                  </a:cubicBezTo>
                  <a:lnTo>
                    <a:pt x="811611" y="219620"/>
                  </a:lnTo>
                  <a:lnTo>
                    <a:pt x="843632" y="219620"/>
                  </a:lnTo>
                  <a:lnTo>
                    <a:pt x="843632" y="194086"/>
                  </a:lnTo>
                  <a:cubicBezTo>
                    <a:pt x="843632" y="193714"/>
                    <a:pt x="843725" y="193400"/>
                    <a:pt x="843911" y="193144"/>
                  </a:cubicBezTo>
                  <a:cubicBezTo>
                    <a:pt x="844097" y="192889"/>
                    <a:pt x="844400" y="192656"/>
                    <a:pt x="844818" y="192447"/>
                  </a:cubicBezTo>
                  <a:cubicBezTo>
                    <a:pt x="845237" y="192238"/>
                    <a:pt x="845818" y="192098"/>
                    <a:pt x="846562" y="192028"/>
                  </a:cubicBezTo>
                  <a:cubicBezTo>
                    <a:pt x="847306" y="191959"/>
                    <a:pt x="848260" y="191924"/>
                    <a:pt x="849422" y="191924"/>
                  </a:cubicBezTo>
                  <a:cubicBezTo>
                    <a:pt x="850539" y="191924"/>
                    <a:pt x="851469" y="191959"/>
                    <a:pt x="852213" y="192028"/>
                  </a:cubicBezTo>
                  <a:cubicBezTo>
                    <a:pt x="852957" y="192098"/>
                    <a:pt x="853538" y="192238"/>
                    <a:pt x="853957" y="192447"/>
                  </a:cubicBezTo>
                  <a:cubicBezTo>
                    <a:pt x="854375" y="192656"/>
                    <a:pt x="854678" y="192889"/>
                    <a:pt x="854864" y="193144"/>
                  </a:cubicBezTo>
                  <a:cubicBezTo>
                    <a:pt x="855050" y="193400"/>
                    <a:pt x="855143" y="193714"/>
                    <a:pt x="855143" y="194086"/>
                  </a:cubicBezTo>
                  <a:lnTo>
                    <a:pt x="855143" y="256873"/>
                  </a:lnTo>
                  <a:cubicBezTo>
                    <a:pt x="855143" y="257245"/>
                    <a:pt x="855050" y="257559"/>
                    <a:pt x="854864" y="257815"/>
                  </a:cubicBezTo>
                  <a:cubicBezTo>
                    <a:pt x="854678" y="258071"/>
                    <a:pt x="854375" y="258292"/>
                    <a:pt x="853957" y="258478"/>
                  </a:cubicBezTo>
                  <a:cubicBezTo>
                    <a:pt x="853538" y="258664"/>
                    <a:pt x="852957" y="258803"/>
                    <a:pt x="852213" y="258896"/>
                  </a:cubicBezTo>
                  <a:cubicBezTo>
                    <a:pt x="851469" y="258989"/>
                    <a:pt x="850539" y="259036"/>
                    <a:pt x="849422" y="259036"/>
                  </a:cubicBezTo>
                  <a:cubicBezTo>
                    <a:pt x="848260" y="259036"/>
                    <a:pt x="847306" y="258989"/>
                    <a:pt x="846562" y="258896"/>
                  </a:cubicBezTo>
                  <a:cubicBezTo>
                    <a:pt x="845818" y="258803"/>
                    <a:pt x="845237" y="258664"/>
                    <a:pt x="844818" y="258478"/>
                  </a:cubicBezTo>
                  <a:cubicBezTo>
                    <a:pt x="844400" y="258292"/>
                    <a:pt x="844097" y="258071"/>
                    <a:pt x="843911" y="257815"/>
                  </a:cubicBezTo>
                  <a:cubicBezTo>
                    <a:pt x="843725" y="257559"/>
                    <a:pt x="843632" y="257245"/>
                    <a:pt x="843632" y="256873"/>
                  </a:cubicBezTo>
                  <a:lnTo>
                    <a:pt x="843632" y="229317"/>
                  </a:lnTo>
                  <a:lnTo>
                    <a:pt x="811611" y="229317"/>
                  </a:lnTo>
                  <a:lnTo>
                    <a:pt x="811611" y="256873"/>
                  </a:lnTo>
                  <a:cubicBezTo>
                    <a:pt x="811611" y="257245"/>
                    <a:pt x="811518" y="257559"/>
                    <a:pt x="811332" y="257815"/>
                  </a:cubicBezTo>
                  <a:cubicBezTo>
                    <a:pt x="811146" y="258071"/>
                    <a:pt x="810844" y="258292"/>
                    <a:pt x="810425" y="258478"/>
                  </a:cubicBezTo>
                  <a:cubicBezTo>
                    <a:pt x="810006" y="258664"/>
                    <a:pt x="809425" y="258803"/>
                    <a:pt x="808681" y="258896"/>
                  </a:cubicBezTo>
                  <a:cubicBezTo>
                    <a:pt x="807937" y="258989"/>
                    <a:pt x="806983" y="259036"/>
                    <a:pt x="805821" y="259036"/>
                  </a:cubicBezTo>
                  <a:cubicBezTo>
                    <a:pt x="804704" y="259036"/>
                    <a:pt x="803774" y="258989"/>
                    <a:pt x="803030" y="258896"/>
                  </a:cubicBezTo>
                  <a:cubicBezTo>
                    <a:pt x="802286" y="258803"/>
                    <a:pt x="801693" y="258664"/>
                    <a:pt x="801251" y="258478"/>
                  </a:cubicBezTo>
                  <a:cubicBezTo>
                    <a:pt x="800809" y="258292"/>
                    <a:pt x="800507" y="258071"/>
                    <a:pt x="800344" y="257815"/>
                  </a:cubicBezTo>
                  <a:cubicBezTo>
                    <a:pt x="800181" y="257559"/>
                    <a:pt x="800100" y="257245"/>
                    <a:pt x="800100" y="256873"/>
                  </a:cubicBezTo>
                  <a:lnTo>
                    <a:pt x="800100" y="194086"/>
                  </a:lnTo>
                  <a:cubicBezTo>
                    <a:pt x="800100" y="193714"/>
                    <a:pt x="800181" y="193400"/>
                    <a:pt x="800344" y="193144"/>
                  </a:cubicBezTo>
                  <a:cubicBezTo>
                    <a:pt x="800507" y="192889"/>
                    <a:pt x="800809" y="192656"/>
                    <a:pt x="801251" y="192447"/>
                  </a:cubicBezTo>
                  <a:cubicBezTo>
                    <a:pt x="801693" y="192238"/>
                    <a:pt x="802286" y="192098"/>
                    <a:pt x="803030" y="192028"/>
                  </a:cubicBezTo>
                  <a:cubicBezTo>
                    <a:pt x="803774" y="191959"/>
                    <a:pt x="804704" y="191924"/>
                    <a:pt x="805821" y="191924"/>
                  </a:cubicBezTo>
                  <a:close/>
                  <a:moveTo>
                    <a:pt x="729621" y="191924"/>
                  </a:moveTo>
                  <a:cubicBezTo>
                    <a:pt x="730783" y="191924"/>
                    <a:pt x="731737" y="191959"/>
                    <a:pt x="732481" y="192028"/>
                  </a:cubicBezTo>
                  <a:cubicBezTo>
                    <a:pt x="733225" y="192098"/>
                    <a:pt x="733806" y="192238"/>
                    <a:pt x="734225" y="192447"/>
                  </a:cubicBezTo>
                  <a:cubicBezTo>
                    <a:pt x="734644" y="192656"/>
                    <a:pt x="734946" y="192889"/>
                    <a:pt x="735132" y="193144"/>
                  </a:cubicBezTo>
                  <a:cubicBezTo>
                    <a:pt x="735318" y="193400"/>
                    <a:pt x="735411" y="193714"/>
                    <a:pt x="735411" y="194086"/>
                  </a:cubicBezTo>
                  <a:lnTo>
                    <a:pt x="735411" y="219620"/>
                  </a:lnTo>
                  <a:lnTo>
                    <a:pt x="767432" y="219620"/>
                  </a:lnTo>
                  <a:lnTo>
                    <a:pt x="767432" y="194086"/>
                  </a:lnTo>
                  <a:cubicBezTo>
                    <a:pt x="767432" y="193714"/>
                    <a:pt x="767525" y="193400"/>
                    <a:pt x="767711" y="193144"/>
                  </a:cubicBezTo>
                  <a:cubicBezTo>
                    <a:pt x="767897" y="192889"/>
                    <a:pt x="768200" y="192656"/>
                    <a:pt x="768618" y="192447"/>
                  </a:cubicBezTo>
                  <a:cubicBezTo>
                    <a:pt x="769037" y="192238"/>
                    <a:pt x="769618" y="192098"/>
                    <a:pt x="770362" y="192028"/>
                  </a:cubicBezTo>
                  <a:cubicBezTo>
                    <a:pt x="771106" y="191959"/>
                    <a:pt x="772060" y="191924"/>
                    <a:pt x="773223" y="191924"/>
                  </a:cubicBezTo>
                  <a:cubicBezTo>
                    <a:pt x="774339" y="191924"/>
                    <a:pt x="775269" y="191959"/>
                    <a:pt x="776013" y="192028"/>
                  </a:cubicBezTo>
                  <a:cubicBezTo>
                    <a:pt x="776757" y="192098"/>
                    <a:pt x="777339" y="192238"/>
                    <a:pt x="777757" y="192447"/>
                  </a:cubicBezTo>
                  <a:cubicBezTo>
                    <a:pt x="778176" y="192656"/>
                    <a:pt x="778478" y="192889"/>
                    <a:pt x="778664" y="193144"/>
                  </a:cubicBezTo>
                  <a:cubicBezTo>
                    <a:pt x="778850" y="193400"/>
                    <a:pt x="778943" y="193714"/>
                    <a:pt x="778943" y="194086"/>
                  </a:cubicBezTo>
                  <a:lnTo>
                    <a:pt x="778943" y="256873"/>
                  </a:lnTo>
                  <a:cubicBezTo>
                    <a:pt x="778943" y="257245"/>
                    <a:pt x="778850" y="257559"/>
                    <a:pt x="778664" y="257815"/>
                  </a:cubicBezTo>
                  <a:cubicBezTo>
                    <a:pt x="778478" y="258071"/>
                    <a:pt x="778176" y="258292"/>
                    <a:pt x="777757" y="258478"/>
                  </a:cubicBezTo>
                  <a:cubicBezTo>
                    <a:pt x="777339" y="258664"/>
                    <a:pt x="776757" y="258803"/>
                    <a:pt x="776013" y="258896"/>
                  </a:cubicBezTo>
                  <a:cubicBezTo>
                    <a:pt x="775269" y="258989"/>
                    <a:pt x="774339" y="259036"/>
                    <a:pt x="773223" y="259036"/>
                  </a:cubicBezTo>
                  <a:cubicBezTo>
                    <a:pt x="772060" y="259036"/>
                    <a:pt x="771106" y="258989"/>
                    <a:pt x="770362" y="258896"/>
                  </a:cubicBezTo>
                  <a:cubicBezTo>
                    <a:pt x="769618" y="258803"/>
                    <a:pt x="769037" y="258664"/>
                    <a:pt x="768618" y="258478"/>
                  </a:cubicBezTo>
                  <a:cubicBezTo>
                    <a:pt x="768200" y="258292"/>
                    <a:pt x="767897" y="258071"/>
                    <a:pt x="767711" y="257815"/>
                  </a:cubicBezTo>
                  <a:cubicBezTo>
                    <a:pt x="767525" y="257559"/>
                    <a:pt x="767432" y="257245"/>
                    <a:pt x="767432" y="256873"/>
                  </a:cubicBezTo>
                  <a:lnTo>
                    <a:pt x="767432" y="229317"/>
                  </a:lnTo>
                  <a:lnTo>
                    <a:pt x="735411" y="229317"/>
                  </a:lnTo>
                  <a:lnTo>
                    <a:pt x="735411" y="256873"/>
                  </a:lnTo>
                  <a:cubicBezTo>
                    <a:pt x="735411" y="257245"/>
                    <a:pt x="735318" y="257559"/>
                    <a:pt x="735132" y="257815"/>
                  </a:cubicBezTo>
                  <a:cubicBezTo>
                    <a:pt x="734946" y="258071"/>
                    <a:pt x="734644" y="258292"/>
                    <a:pt x="734225" y="258478"/>
                  </a:cubicBezTo>
                  <a:cubicBezTo>
                    <a:pt x="733806" y="258664"/>
                    <a:pt x="733225" y="258803"/>
                    <a:pt x="732481" y="258896"/>
                  </a:cubicBezTo>
                  <a:cubicBezTo>
                    <a:pt x="731737" y="258989"/>
                    <a:pt x="730783" y="259036"/>
                    <a:pt x="729621" y="259036"/>
                  </a:cubicBezTo>
                  <a:cubicBezTo>
                    <a:pt x="728504" y="259036"/>
                    <a:pt x="727574" y="258989"/>
                    <a:pt x="726830" y="258896"/>
                  </a:cubicBezTo>
                  <a:cubicBezTo>
                    <a:pt x="726086" y="258803"/>
                    <a:pt x="725493" y="258664"/>
                    <a:pt x="725051" y="258478"/>
                  </a:cubicBezTo>
                  <a:cubicBezTo>
                    <a:pt x="724609" y="258292"/>
                    <a:pt x="724307" y="258071"/>
                    <a:pt x="724144" y="257815"/>
                  </a:cubicBezTo>
                  <a:cubicBezTo>
                    <a:pt x="723981" y="257559"/>
                    <a:pt x="723900" y="257245"/>
                    <a:pt x="723900" y="256873"/>
                  </a:cubicBezTo>
                  <a:lnTo>
                    <a:pt x="723900" y="194086"/>
                  </a:lnTo>
                  <a:cubicBezTo>
                    <a:pt x="723900" y="193714"/>
                    <a:pt x="723981" y="193400"/>
                    <a:pt x="724144" y="193144"/>
                  </a:cubicBezTo>
                  <a:cubicBezTo>
                    <a:pt x="724307" y="192889"/>
                    <a:pt x="724609" y="192656"/>
                    <a:pt x="725051" y="192447"/>
                  </a:cubicBezTo>
                  <a:cubicBezTo>
                    <a:pt x="725493" y="192238"/>
                    <a:pt x="726086" y="192098"/>
                    <a:pt x="726830" y="192028"/>
                  </a:cubicBezTo>
                  <a:cubicBezTo>
                    <a:pt x="727574" y="191959"/>
                    <a:pt x="728504" y="191924"/>
                    <a:pt x="729621" y="191924"/>
                  </a:cubicBezTo>
                  <a:close/>
                  <a:moveTo>
                    <a:pt x="178394" y="191924"/>
                  </a:moveTo>
                  <a:cubicBezTo>
                    <a:pt x="179789" y="191924"/>
                    <a:pt x="180882" y="191959"/>
                    <a:pt x="181673" y="192028"/>
                  </a:cubicBezTo>
                  <a:cubicBezTo>
                    <a:pt x="182463" y="192098"/>
                    <a:pt x="183091" y="192226"/>
                    <a:pt x="183556" y="192412"/>
                  </a:cubicBezTo>
                  <a:cubicBezTo>
                    <a:pt x="184021" y="192598"/>
                    <a:pt x="184359" y="192865"/>
                    <a:pt x="184568" y="193214"/>
                  </a:cubicBezTo>
                  <a:cubicBezTo>
                    <a:pt x="184777" y="193563"/>
                    <a:pt x="184998" y="194040"/>
                    <a:pt x="185231" y="194644"/>
                  </a:cubicBezTo>
                  <a:lnTo>
                    <a:pt x="203160" y="245013"/>
                  </a:lnTo>
                  <a:lnTo>
                    <a:pt x="203369" y="245013"/>
                  </a:lnTo>
                  <a:lnTo>
                    <a:pt x="220670" y="194365"/>
                  </a:lnTo>
                  <a:cubicBezTo>
                    <a:pt x="220949" y="193482"/>
                    <a:pt x="221287" y="192912"/>
                    <a:pt x="221682" y="192656"/>
                  </a:cubicBezTo>
                  <a:cubicBezTo>
                    <a:pt x="222077" y="192400"/>
                    <a:pt x="222670" y="192214"/>
                    <a:pt x="223461" y="192098"/>
                  </a:cubicBezTo>
                  <a:cubicBezTo>
                    <a:pt x="224251" y="191982"/>
                    <a:pt x="225391" y="191924"/>
                    <a:pt x="226879" y="191924"/>
                  </a:cubicBezTo>
                  <a:cubicBezTo>
                    <a:pt x="228181" y="191924"/>
                    <a:pt x="229251" y="191982"/>
                    <a:pt x="230088" y="192098"/>
                  </a:cubicBezTo>
                  <a:cubicBezTo>
                    <a:pt x="230925" y="192214"/>
                    <a:pt x="231542" y="192435"/>
                    <a:pt x="231937" y="192761"/>
                  </a:cubicBezTo>
                  <a:cubicBezTo>
                    <a:pt x="232332" y="193086"/>
                    <a:pt x="232530" y="193528"/>
                    <a:pt x="232530" y="194086"/>
                  </a:cubicBezTo>
                  <a:cubicBezTo>
                    <a:pt x="232530" y="194644"/>
                    <a:pt x="232390" y="195342"/>
                    <a:pt x="232111" y="196179"/>
                  </a:cubicBezTo>
                  <a:lnTo>
                    <a:pt x="209578" y="258617"/>
                  </a:lnTo>
                  <a:lnTo>
                    <a:pt x="201206" y="281709"/>
                  </a:lnTo>
                  <a:cubicBezTo>
                    <a:pt x="200927" y="282453"/>
                    <a:pt x="200218" y="283023"/>
                    <a:pt x="199079" y="283418"/>
                  </a:cubicBezTo>
                  <a:cubicBezTo>
                    <a:pt x="197939" y="283813"/>
                    <a:pt x="196207" y="284011"/>
                    <a:pt x="193881" y="284011"/>
                  </a:cubicBezTo>
                  <a:cubicBezTo>
                    <a:pt x="192672" y="284011"/>
                    <a:pt x="191695" y="283953"/>
                    <a:pt x="190951" y="283837"/>
                  </a:cubicBezTo>
                  <a:cubicBezTo>
                    <a:pt x="190207" y="283720"/>
                    <a:pt x="189637" y="283523"/>
                    <a:pt x="189242" y="283244"/>
                  </a:cubicBezTo>
                  <a:cubicBezTo>
                    <a:pt x="188847" y="282965"/>
                    <a:pt x="188626" y="282593"/>
                    <a:pt x="188579" y="282127"/>
                  </a:cubicBezTo>
                  <a:cubicBezTo>
                    <a:pt x="188533" y="281662"/>
                    <a:pt x="188649" y="281104"/>
                    <a:pt x="188928" y="280453"/>
                  </a:cubicBezTo>
                  <a:lnTo>
                    <a:pt x="197579" y="258617"/>
                  </a:lnTo>
                  <a:cubicBezTo>
                    <a:pt x="197160" y="258431"/>
                    <a:pt x="196765" y="258129"/>
                    <a:pt x="196393" y="257710"/>
                  </a:cubicBezTo>
                  <a:cubicBezTo>
                    <a:pt x="196021" y="257292"/>
                    <a:pt x="195765" y="256850"/>
                    <a:pt x="195625" y="256385"/>
                  </a:cubicBezTo>
                  <a:lnTo>
                    <a:pt x="173231" y="196388"/>
                  </a:lnTo>
                  <a:cubicBezTo>
                    <a:pt x="172859" y="195412"/>
                    <a:pt x="172673" y="194644"/>
                    <a:pt x="172673" y="194086"/>
                  </a:cubicBezTo>
                  <a:cubicBezTo>
                    <a:pt x="172673" y="193528"/>
                    <a:pt x="172859" y="193086"/>
                    <a:pt x="173231" y="192761"/>
                  </a:cubicBezTo>
                  <a:cubicBezTo>
                    <a:pt x="173603" y="192435"/>
                    <a:pt x="174208" y="192214"/>
                    <a:pt x="175045" y="192098"/>
                  </a:cubicBezTo>
                  <a:cubicBezTo>
                    <a:pt x="175882" y="191982"/>
                    <a:pt x="176999" y="191924"/>
                    <a:pt x="178394" y="191924"/>
                  </a:cubicBezTo>
                  <a:close/>
                  <a:moveTo>
                    <a:pt x="603489" y="191296"/>
                  </a:moveTo>
                  <a:cubicBezTo>
                    <a:pt x="608000" y="191296"/>
                    <a:pt x="611907" y="191668"/>
                    <a:pt x="615209" y="192412"/>
                  </a:cubicBezTo>
                  <a:cubicBezTo>
                    <a:pt x="618511" y="193156"/>
                    <a:pt x="621255" y="194249"/>
                    <a:pt x="623441" y="195691"/>
                  </a:cubicBezTo>
                  <a:cubicBezTo>
                    <a:pt x="625627" y="197133"/>
                    <a:pt x="627243" y="198900"/>
                    <a:pt x="628290" y="200993"/>
                  </a:cubicBezTo>
                  <a:cubicBezTo>
                    <a:pt x="629336" y="203086"/>
                    <a:pt x="629859" y="205481"/>
                    <a:pt x="629859" y="208178"/>
                  </a:cubicBezTo>
                  <a:cubicBezTo>
                    <a:pt x="629859" y="211713"/>
                    <a:pt x="628917" y="214736"/>
                    <a:pt x="627034" y="217248"/>
                  </a:cubicBezTo>
                  <a:cubicBezTo>
                    <a:pt x="625150" y="219759"/>
                    <a:pt x="622371" y="221550"/>
                    <a:pt x="618697" y="222619"/>
                  </a:cubicBezTo>
                  <a:cubicBezTo>
                    <a:pt x="623301" y="223596"/>
                    <a:pt x="626766" y="225480"/>
                    <a:pt x="629092" y="228270"/>
                  </a:cubicBezTo>
                  <a:cubicBezTo>
                    <a:pt x="631417" y="231061"/>
                    <a:pt x="632580" y="234572"/>
                    <a:pt x="632580" y="238804"/>
                  </a:cubicBezTo>
                  <a:cubicBezTo>
                    <a:pt x="632580" y="242107"/>
                    <a:pt x="631952" y="245048"/>
                    <a:pt x="630696" y="247630"/>
                  </a:cubicBezTo>
                  <a:cubicBezTo>
                    <a:pt x="629441" y="250211"/>
                    <a:pt x="627580" y="252373"/>
                    <a:pt x="625115" y="254118"/>
                  </a:cubicBezTo>
                  <a:cubicBezTo>
                    <a:pt x="622650" y="255862"/>
                    <a:pt x="619581" y="257187"/>
                    <a:pt x="615907" y="258094"/>
                  </a:cubicBezTo>
                  <a:cubicBezTo>
                    <a:pt x="612232" y="259001"/>
                    <a:pt x="607954" y="259454"/>
                    <a:pt x="603070" y="259454"/>
                  </a:cubicBezTo>
                  <a:cubicBezTo>
                    <a:pt x="601535" y="259454"/>
                    <a:pt x="600047" y="259443"/>
                    <a:pt x="598605" y="259420"/>
                  </a:cubicBezTo>
                  <a:cubicBezTo>
                    <a:pt x="597164" y="259396"/>
                    <a:pt x="595768" y="259350"/>
                    <a:pt x="594420" y="259280"/>
                  </a:cubicBezTo>
                  <a:cubicBezTo>
                    <a:pt x="593071" y="259210"/>
                    <a:pt x="591734" y="259129"/>
                    <a:pt x="590408" y="259036"/>
                  </a:cubicBezTo>
                  <a:cubicBezTo>
                    <a:pt x="589083" y="258943"/>
                    <a:pt x="587769" y="258827"/>
                    <a:pt x="586466" y="258687"/>
                  </a:cubicBezTo>
                  <a:cubicBezTo>
                    <a:pt x="584606" y="258454"/>
                    <a:pt x="583234" y="257838"/>
                    <a:pt x="582350" y="256838"/>
                  </a:cubicBezTo>
                  <a:cubicBezTo>
                    <a:pt x="581467" y="255838"/>
                    <a:pt x="581025" y="254362"/>
                    <a:pt x="581025" y="252408"/>
                  </a:cubicBezTo>
                  <a:lnTo>
                    <a:pt x="581025" y="198342"/>
                  </a:lnTo>
                  <a:cubicBezTo>
                    <a:pt x="581025" y="196435"/>
                    <a:pt x="581455" y="194970"/>
                    <a:pt x="582316" y="193947"/>
                  </a:cubicBezTo>
                  <a:cubicBezTo>
                    <a:pt x="583176" y="192924"/>
                    <a:pt x="584490" y="192319"/>
                    <a:pt x="586257" y="192133"/>
                  </a:cubicBezTo>
                  <a:cubicBezTo>
                    <a:pt x="587466" y="191993"/>
                    <a:pt x="588757" y="191877"/>
                    <a:pt x="590129" y="191784"/>
                  </a:cubicBezTo>
                  <a:cubicBezTo>
                    <a:pt x="591501" y="191691"/>
                    <a:pt x="592908" y="191610"/>
                    <a:pt x="594350" y="191540"/>
                  </a:cubicBezTo>
                  <a:cubicBezTo>
                    <a:pt x="595792" y="191470"/>
                    <a:pt x="597280" y="191412"/>
                    <a:pt x="598815" y="191366"/>
                  </a:cubicBezTo>
                  <a:cubicBezTo>
                    <a:pt x="600349" y="191319"/>
                    <a:pt x="601907" y="191296"/>
                    <a:pt x="603489" y="191296"/>
                  </a:cubicBezTo>
                  <a:close/>
                  <a:moveTo>
                    <a:pt x="491630" y="191017"/>
                  </a:moveTo>
                  <a:cubicBezTo>
                    <a:pt x="493630" y="191017"/>
                    <a:pt x="495572" y="191203"/>
                    <a:pt x="497456" y="191575"/>
                  </a:cubicBezTo>
                  <a:cubicBezTo>
                    <a:pt x="499339" y="191947"/>
                    <a:pt x="501072" y="192435"/>
                    <a:pt x="502653" y="193040"/>
                  </a:cubicBezTo>
                  <a:cubicBezTo>
                    <a:pt x="504234" y="193644"/>
                    <a:pt x="505641" y="194342"/>
                    <a:pt x="506874" y="195133"/>
                  </a:cubicBezTo>
                  <a:cubicBezTo>
                    <a:pt x="508106" y="195923"/>
                    <a:pt x="509001" y="196598"/>
                    <a:pt x="509560" y="197156"/>
                  </a:cubicBezTo>
                  <a:cubicBezTo>
                    <a:pt x="510118" y="197714"/>
                    <a:pt x="510501" y="198156"/>
                    <a:pt x="510711" y="198481"/>
                  </a:cubicBezTo>
                  <a:cubicBezTo>
                    <a:pt x="510920" y="198807"/>
                    <a:pt x="511094" y="199191"/>
                    <a:pt x="511234" y="199632"/>
                  </a:cubicBezTo>
                  <a:cubicBezTo>
                    <a:pt x="511373" y="200074"/>
                    <a:pt x="511466" y="200574"/>
                    <a:pt x="511513" y="201132"/>
                  </a:cubicBezTo>
                  <a:cubicBezTo>
                    <a:pt x="511559" y="201690"/>
                    <a:pt x="511583" y="202388"/>
                    <a:pt x="511583" y="203225"/>
                  </a:cubicBezTo>
                  <a:cubicBezTo>
                    <a:pt x="511583" y="205039"/>
                    <a:pt x="511373" y="206306"/>
                    <a:pt x="510955" y="207027"/>
                  </a:cubicBezTo>
                  <a:cubicBezTo>
                    <a:pt x="510536" y="207748"/>
                    <a:pt x="510025" y="208109"/>
                    <a:pt x="509420" y="208109"/>
                  </a:cubicBezTo>
                  <a:cubicBezTo>
                    <a:pt x="508722" y="208109"/>
                    <a:pt x="507920" y="207725"/>
                    <a:pt x="507013" y="206958"/>
                  </a:cubicBezTo>
                  <a:cubicBezTo>
                    <a:pt x="506106" y="206190"/>
                    <a:pt x="504955" y="205341"/>
                    <a:pt x="503560" y="204411"/>
                  </a:cubicBezTo>
                  <a:cubicBezTo>
                    <a:pt x="502165" y="203481"/>
                    <a:pt x="500479" y="202632"/>
                    <a:pt x="498502" y="201865"/>
                  </a:cubicBezTo>
                  <a:cubicBezTo>
                    <a:pt x="496525" y="201097"/>
                    <a:pt x="494188" y="200714"/>
                    <a:pt x="491491" y="200714"/>
                  </a:cubicBezTo>
                  <a:cubicBezTo>
                    <a:pt x="485956" y="200714"/>
                    <a:pt x="481712" y="202842"/>
                    <a:pt x="478759" y="207097"/>
                  </a:cubicBezTo>
                  <a:cubicBezTo>
                    <a:pt x="475806" y="211353"/>
                    <a:pt x="474329" y="217527"/>
                    <a:pt x="474329" y="225619"/>
                  </a:cubicBezTo>
                  <a:cubicBezTo>
                    <a:pt x="474329" y="229666"/>
                    <a:pt x="474713" y="233212"/>
                    <a:pt x="475480" y="236258"/>
                  </a:cubicBezTo>
                  <a:cubicBezTo>
                    <a:pt x="476248" y="239304"/>
                    <a:pt x="477375" y="241851"/>
                    <a:pt x="478864" y="243897"/>
                  </a:cubicBezTo>
                  <a:cubicBezTo>
                    <a:pt x="480352" y="245944"/>
                    <a:pt x="482178" y="247467"/>
                    <a:pt x="484340" y="248467"/>
                  </a:cubicBezTo>
                  <a:cubicBezTo>
                    <a:pt x="486503" y="249467"/>
                    <a:pt x="488979" y="249967"/>
                    <a:pt x="491770" y="249967"/>
                  </a:cubicBezTo>
                  <a:cubicBezTo>
                    <a:pt x="494421" y="249967"/>
                    <a:pt x="496746" y="249548"/>
                    <a:pt x="498746" y="248711"/>
                  </a:cubicBezTo>
                  <a:cubicBezTo>
                    <a:pt x="500746" y="247874"/>
                    <a:pt x="502479" y="246955"/>
                    <a:pt x="503944" y="245955"/>
                  </a:cubicBezTo>
                  <a:cubicBezTo>
                    <a:pt x="505409" y="244955"/>
                    <a:pt x="506641" y="244048"/>
                    <a:pt x="507641" y="243234"/>
                  </a:cubicBezTo>
                  <a:cubicBezTo>
                    <a:pt x="508641" y="242421"/>
                    <a:pt x="509420" y="242014"/>
                    <a:pt x="509978" y="242014"/>
                  </a:cubicBezTo>
                  <a:cubicBezTo>
                    <a:pt x="510304" y="242014"/>
                    <a:pt x="510583" y="242107"/>
                    <a:pt x="510815" y="242293"/>
                  </a:cubicBezTo>
                  <a:cubicBezTo>
                    <a:pt x="511048" y="242479"/>
                    <a:pt x="511246" y="242793"/>
                    <a:pt x="511408" y="243234"/>
                  </a:cubicBezTo>
                  <a:cubicBezTo>
                    <a:pt x="511571" y="243676"/>
                    <a:pt x="511687" y="244234"/>
                    <a:pt x="511757" y="244909"/>
                  </a:cubicBezTo>
                  <a:cubicBezTo>
                    <a:pt x="511827" y="245583"/>
                    <a:pt x="511862" y="246385"/>
                    <a:pt x="511862" y="247316"/>
                  </a:cubicBezTo>
                  <a:cubicBezTo>
                    <a:pt x="511862" y="248106"/>
                    <a:pt x="511838" y="248792"/>
                    <a:pt x="511792" y="249374"/>
                  </a:cubicBezTo>
                  <a:cubicBezTo>
                    <a:pt x="511746" y="249955"/>
                    <a:pt x="511664" y="250443"/>
                    <a:pt x="511548" y="250839"/>
                  </a:cubicBezTo>
                  <a:cubicBezTo>
                    <a:pt x="511432" y="251234"/>
                    <a:pt x="511292" y="251583"/>
                    <a:pt x="511129" y="251885"/>
                  </a:cubicBezTo>
                  <a:cubicBezTo>
                    <a:pt x="510966" y="252187"/>
                    <a:pt x="510594" y="252629"/>
                    <a:pt x="510013" y="253211"/>
                  </a:cubicBezTo>
                  <a:cubicBezTo>
                    <a:pt x="509432" y="253792"/>
                    <a:pt x="508443" y="254513"/>
                    <a:pt x="507048" y="255373"/>
                  </a:cubicBezTo>
                  <a:cubicBezTo>
                    <a:pt x="505653" y="256234"/>
                    <a:pt x="504083" y="257001"/>
                    <a:pt x="502339" y="257675"/>
                  </a:cubicBezTo>
                  <a:cubicBezTo>
                    <a:pt x="500595" y="258350"/>
                    <a:pt x="498700" y="258896"/>
                    <a:pt x="496653" y="259315"/>
                  </a:cubicBezTo>
                  <a:cubicBezTo>
                    <a:pt x="494607" y="259733"/>
                    <a:pt x="492491" y="259943"/>
                    <a:pt x="490305" y="259943"/>
                  </a:cubicBezTo>
                  <a:cubicBezTo>
                    <a:pt x="485794" y="259943"/>
                    <a:pt x="481794" y="259199"/>
                    <a:pt x="478306" y="257710"/>
                  </a:cubicBezTo>
                  <a:cubicBezTo>
                    <a:pt x="474818" y="256222"/>
                    <a:pt x="471899" y="254048"/>
                    <a:pt x="469550" y="251187"/>
                  </a:cubicBezTo>
                  <a:cubicBezTo>
                    <a:pt x="467202" y="248327"/>
                    <a:pt x="465411" y="244816"/>
                    <a:pt x="464179" y="240653"/>
                  </a:cubicBezTo>
                  <a:cubicBezTo>
                    <a:pt x="462946" y="236491"/>
                    <a:pt x="462330" y="231689"/>
                    <a:pt x="462330" y="226247"/>
                  </a:cubicBezTo>
                  <a:cubicBezTo>
                    <a:pt x="462330" y="220061"/>
                    <a:pt x="463086" y="214748"/>
                    <a:pt x="464597" y="210306"/>
                  </a:cubicBezTo>
                  <a:cubicBezTo>
                    <a:pt x="466109" y="205865"/>
                    <a:pt x="468178" y="202225"/>
                    <a:pt x="470806" y="199388"/>
                  </a:cubicBezTo>
                  <a:cubicBezTo>
                    <a:pt x="473434" y="196551"/>
                    <a:pt x="476527" y="194447"/>
                    <a:pt x="480085" y="193075"/>
                  </a:cubicBezTo>
                  <a:cubicBezTo>
                    <a:pt x="483643" y="191703"/>
                    <a:pt x="487491" y="191017"/>
                    <a:pt x="491630" y="191017"/>
                  </a:cubicBezTo>
                  <a:close/>
                  <a:moveTo>
                    <a:pt x="148730" y="191017"/>
                  </a:moveTo>
                  <a:cubicBezTo>
                    <a:pt x="150730" y="191017"/>
                    <a:pt x="152672" y="191203"/>
                    <a:pt x="154556" y="191575"/>
                  </a:cubicBezTo>
                  <a:cubicBezTo>
                    <a:pt x="156439" y="191947"/>
                    <a:pt x="158172" y="192435"/>
                    <a:pt x="159753" y="193040"/>
                  </a:cubicBezTo>
                  <a:cubicBezTo>
                    <a:pt x="161334" y="193644"/>
                    <a:pt x="162741" y="194342"/>
                    <a:pt x="163974" y="195133"/>
                  </a:cubicBezTo>
                  <a:cubicBezTo>
                    <a:pt x="165206" y="195923"/>
                    <a:pt x="166102" y="196598"/>
                    <a:pt x="166660" y="197156"/>
                  </a:cubicBezTo>
                  <a:cubicBezTo>
                    <a:pt x="167218" y="197714"/>
                    <a:pt x="167601" y="198156"/>
                    <a:pt x="167811" y="198481"/>
                  </a:cubicBezTo>
                  <a:cubicBezTo>
                    <a:pt x="168020" y="198807"/>
                    <a:pt x="168194" y="199191"/>
                    <a:pt x="168334" y="199632"/>
                  </a:cubicBezTo>
                  <a:cubicBezTo>
                    <a:pt x="168473" y="200074"/>
                    <a:pt x="168566" y="200574"/>
                    <a:pt x="168613" y="201132"/>
                  </a:cubicBezTo>
                  <a:cubicBezTo>
                    <a:pt x="168659" y="201690"/>
                    <a:pt x="168683" y="202388"/>
                    <a:pt x="168683" y="203225"/>
                  </a:cubicBezTo>
                  <a:cubicBezTo>
                    <a:pt x="168683" y="205039"/>
                    <a:pt x="168473" y="206306"/>
                    <a:pt x="168055" y="207027"/>
                  </a:cubicBezTo>
                  <a:cubicBezTo>
                    <a:pt x="167636" y="207748"/>
                    <a:pt x="167125" y="208109"/>
                    <a:pt x="166520" y="208109"/>
                  </a:cubicBezTo>
                  <a:cubicBezTo>
                    <a:pt x="165822" y="208109"/>
                    <a:pt x="165020" y="207725"/>
                    <a:pt x="164113" y="206958"/>
                  </a:cubicBezTo>
                  <a:cubicBezTo>
                    <a:pt x="163206" y="206190"/>
                    <a:pt x="162055" y="205341"/>
                    <a:pt x="160660" y="204411"/>
                  </a:cubicBezTo>
                  <a:cubicBezTo>
                    <a:pt x="159265" y="203481"/>
                    <a:pt x="157579" y="202632"/>
                    <a:pt x="155602" y="201865"/>
                  </a:cubicBezTo>
                  <a:cubicBezTo>
                    <a:pt x="153626" y="201097"/>
                    <a:pt x="151288" y="200714"/>
                    <a:pt x="148591" y="200714"/>
                  </a:cubicBezTo>
                  <a:cubicBezTo>
                    <a:pt x="143056" y="200714"/>
                    <a:pt x="138812" y="202842"/>
                    <a:pt x="135859" y="207097"/>
                  </a:cubicBezTo>
                  <a:cubicBezTo>
                    <a:pt x="132906" y="211353"/>
                    <a:pt x="131429" y="217527"/>
                    <a:pt x="131429" y="225619"/>
                  </a:cubicBezTo>
                  <a:cubicBezTo>
                    <a:pt x="131429" y="229666"/>
                    <a:pt x="131813" y="233212"/>
                    <a:pt x="132580" y="236258"/>
                  </a:cubicBezTo>
                  <a:cubicBezTo>
                    <a:pt x="133348" y="239304"/>
                    <a:pt x="134476" y="241851"/>
                    <a:pt x="135964" y="243897"/>
                  </a:cubicBezTo>
                  <a:cubicBezTo>
                    <a:pt x="137452" y="245944"/>
                    <a:pt x="139278" y="247467"/>
                    <a:pt x="141440" y="248467"/>
                  </a:cubicBezTo>
                  <a:cubicBezTo>
                    <a:pt x="143603" y="249467"/>
                    <a:pt x="146079" y="249967"/>
                    <a:pt x="148870" y="249967"/>
                  </a:cubicBezTo>
                  <a:cubicBezTo>
                    <a:pt x="151521" y="249967"/>
                    <a:pt x="153846" y="249548"/>
                    <a:pt x="155846" y="248711"/>
                  </a:cubicBezTo>
                  <a:cubicBezTo>
                    <a:pt x="157846" y="247874"/>
                    <a:pt x="159579" y="246955"/>
                    <a:pt x="161044" y="245955"/>
                  </a:cubicBezTo>
                  <a:cubicBezTo>
                    <a:pt x="162509" y="244955"/>
                    <a:pt x="163741" y="244048"/>
                    <a:pt x="164741" y="243234"/>
                  </a:cubicBezTo>
                  <a:cubicBezTo>
                    <a:pt x="165741" y="242421"/>
                    <a:pt x="166520" y="242014"/>
                    <a:pt x="167078" y="242014"/>
                  </a:cubicBezTo>
                  <a:cubicBezTo>
                    <a:pt x="167404" y="242014"/>
                    <a:pt x="167683" y="242107"/>
                    <a:pt x="167915" y="242293"/>
                  </a:cubicBezTo>
                  <a:cubicBezTo>
                    <a:pt x="168148" y="242479"/>
                    <a:pt x="168346" y="242793"/>
                    <a:pt x="168508" y="243234"/>
                  </a:cubicBezTo>
                  <a:cubicBezTo>
                    <a:pt x="168671" y="243676"/>
                    <a:pt x="168787" y="244234"/>
                    <a:pt x="168857" y="244909"/>
                  </a:cubicBezTo>
                  <a:cubicBezTo>
                    <a:pt x="168927" y="245583"/>
                    <a:pt x="168962" y="246385"/>
                    <a:pt x="168962" y="247316"/>
                  </a:cubicBezTo>
                  <a:cubicBezTo>
                    <a:pt x="168962" y="248106"/>
                    <a:pt x="168939" y="248792"/>
                    <a:pt x="168892" y="249374"/>
                  </a:cubicBezTo>
                  <a:cubicBezTo>
                    <a:pt x="168846" y="249955"/>
                    <a:pt x="168764" y="250443"/>
                    <a:pt x="168648" y="250839"/>
                  </a:cubicBezTo>
                  <a:cubicBezTo>
                    <a:pt x="168532" y="251234"/>
                    <a:pt x="168392" y="251583"/>
                    <a:pt x="168229" y="251885"/>
                  </a:cubicBezTo>
                  <a:cubicBezTo>
                    <a:pt x="168067" y="252187"/>
                    <a:pt x="167694" y="252629"/>
                    <a:pt x="167113" y="253211"/>
                  </a:cubicBezTo>
                  <a:cubicBezTo>
                    <a:pt x="166532" y="253792"/>
                    <a:pt x="165543" y="254513"/>
                    <a:pt x="164148" y="255373"/>
                  </a:cubicBezTo>
                  <a:cubicBezTo>
                    <a:pt x="162753" y="256234"/>
                    <a:pt x="161183" y="257001"/>
                    <a:pt x="159439" y="257675"/>
                  </a:cubicBezTo>
                  <a:cubicBezTo>
                    <a:pt x="157695" y="258350"/>
                    <a:pt x="155800" y="258896"/>
                    <a:pt x="153753" y="259315"/>
                  </a:cubicBezTo>
                  <a:cubicBezTo>
                    <a:pt x="151707" y="259733"/>
                    <a:pt x="149591" y="259943"/>
                    <a:pt x="147405" y="259943"/>
                  </a:cubicBezTo>
                  <a:cubicBezTo>
                    <a:pt x="142894" y="259943"/>
                    <a:pt x="138894" y="259199"/>
                    <a:pt x="135406" y="257710"/>
                  </a:cubicBezTo>
                  <a:cubicBezTo>
                    <a:pt x="131918" y="256222"/>
                    <a:pt x="128999" y="254048"/>
                    <a:pt x="126650" y="251187"/>
                  </a:cubicBezTo>
                  <a:cubicBezTo>
                    <a:pt x="124302" y="248327"/>
                    <a:pt x="122511" y="244816"/>
                    <a:pt x="121279" y="240653"/>
                  </a:cubicBezTo>
                  <a:cubicBezTo>
                    <a:pt x="120046" y="236491"/>
                    <a:pt x="119430" y="231689"/>
                    <a:pt x="119430" y="226247"/>
                  </a:cubicBezTo>
                  <a:cubicBezTo>
                    <a:pt x="119430" y="220061"/>
                    <a:pt x="120186" y="214748"/>
                    <a:pt x="121697" y="210306"/>
                  </a:cubicBezTo>
                  <a:cubicBezTo>
                    <a:pt x="123209" y="205865"/>
                    <a:pt x="125278" y="202225"/>
                    <a:pt x="127906" y="199388"/>
                  </a:cubicBezTo>
                  <a:cubicBezTo>
                    <a:pt x="130534" y="196551"/>
                    <a:pt x="133627" y="194447"/>
                    <a:pt x="137185" y="193075"/>
                  </a:cubicBezTo>
                  <a:cubicBezTo>
                    <a:pt x="140743" y="191703"/>
                    <a:pt x="144591" y="191017"/>
                    <a:pt x="148730" y="191017"/>
                  </a:cubicBezTo>
                  <a:close/>
                  <a:moveTo>
                    <a:pt x="673652" y="190947"/>
                  </a:moveTo>
                  <a:cubicBezTo>
                    <a:pt x="678582" y="190947"/>
                    <a:pt x="682779" y="191738"/>
                    <a:pt x="686244" y="193319"/>
                  </a:cubicBezTo>
                  <a:cubicBezTo>
                    <a:pt x="689709" y="194900"/>
                    <a:pt x="692558" y="197028"/>
                    <a:pt x="694790" y="199702"/>
                  </a:cubicBezTo>
                  <a:cubicBezTo>
                    <a:pt x="697023" y="202376"/>
                    <a:pt x="698662" y="205516"/>
                    <a:pt x="699708" y="209120"/>
                  </a:cubicBezTo>
                  <a:cubicBezTo>
                    <a:pt x="700755" y="212725"/>
                    <a:pt x="701278" y="216573"/>
                    <a:pt x="701278" y="220666"/>
                  </a:cubicBezTo>
                  <a:lnTo>
                    <a:pt x="701278" y="222759"/>
                  </a:lnTo>
                  <a:cubicBezTo>
                    <a:pt x="701278" y="224573"/>
                    <a:pt x="700823" y="225863"/>
                    <a:pt x="699912" y="226631"/>
                  </a:cubicBezTo>
                  <a:cubicBezTo>
                    <a:pt x="699001" y="227398"/>
                    <a:pt x="697961" y="227782"/>
                    <a:pt x="696793" y="227782"/>
                  </a:cubicBezTo>
                  <a:lnTo>
                    <a:pt x="655444" y="227782"/>
                  </a:lnTo>
                  <a:cubicBezTo>
                    <a:pt x="655444" y="231270"/>
                    <a:pt x="655794" y="234409"/>
                    <a:pt x="656495" y="237200"/>
                  </a:cubicBezTo>
                  <a:cubicBezTo>
                    <a:pt x="657196" y="239990"/>
                    <a:pt x="658364" y="242386"/>
                    <a:pt x="660000" y="244386"/>
                  </a:cubicBezTo>
                  <a:cubicBezTo>
                    <a:pt x="661636" y="246385"/>
                    <a:pt x="663762" y="247920"/>
                    <a:pt x="666380" y="248990"/>
                  </a:cubicBezTo>
                  <a:cubicBezTo>
                    <a:pt x="668997" y="250060"/>
                    <a:pt x="672198" y="250594"/>
                    <a:pt x="675983" y="250594"/>
                  </a:cubicBezTo>
                  <a:cubicBezTo>
                    <a:pt x="678975" y="250594"/>
                    <a:pt x="681638" y="250350"/>
                    <a:pt x="683975" y="249862"/>
                  </a:cubicBezTo>
                  <a:cubicBezTo>
                    <a:pt x="686312" y="249374"/>
                    <a:pt x="688333" y="248827"/>
                    <a:pt x="690039" y="248223"/>
                  </a:cubicBezTo>
                  <a:cubicBezTo>
                    <a:pt x="691745" y="247618"/>
                    <a:pt x="693147" y="247071"/>
                    <a:pt x="694246" y="246583"/>
                  </a:cubicBezTo>
                  <a:cubicBezTo>
                    <a:pt x="695344" y="246095"/>
                    <a:pt x="696174" y="245851"/>
                    <a:pt x="696735" y="245851"/>
                  </a:cubicBezTo>
                  <a:cubicBezTo>
                    <a:pt x="697062" y="245851"/>
                    <a:pt x="697354" y="245932"/>
                    <a:pt x="697611" y="246095"/>
                  </a:cubicBezTo>
                  <a:cubicBezTo>
                    <a:pt x="697868" y="246258"/>
                    <a:pt x="698066" y="246502"/>
                    <a:pt x="698206" y="246827"/>
                  </a:cubicBezTo>
                  <a:cubicBezTo>
                    <a:pt x="698347" y="247153"/>
                    <a:pt x="698452" y="247606"/>
                    <a:pt x="698522" y="248188"/>
                  </a:cubicBezTo>
                  <a:cubicBezTo>
                    <a:pt x="698592" y="248769"/>
                    <a:pt x="698627" y="249478"/>
                    <a:pt x="698627" y="250315"/>
                  </a:cubicBezTo>
                  <a:cubicBezTo>
                    <a:pt x="698627" y="250920"/>
                    <a:pt x="698604" y="251443"/>
                    <a:pt x="698557" y="251885"/>
                  </a:cubicBezTo>
                  <a:cubicBezTo>
                    <a:pt x="698511" y="252327"/>
                    <a:pt x="698453" y="252722"/>
                    <a:pt x="698383" y="253071"/>
                  </a:cubicBezTo>
                  <a:cubicBezTo>
                    <a:pt x="698313" y="253420"/>
                    <a:pt x="698197" y="253734"/>
                    <a:pt x="698034" y="254013"/>
                  </a:cubicBezTo>
                  <a:cubicBezTo>
                    <a:pt x="697871" y="254292"/>
                    <a:pt x="697662" y="254559"/>
                    <a:pt x="697406" y="254815"/>
                  </a:cubicBezTo>
                  <a:cubicBezTo>
                    <a:pt x="697150" y="255071"/>
                    <a:pt x="696395" y="255490"/>
                    <a:pt x="695139" y="256071"/>
                  </a:cubicBezTo>
                  <a:cubicBezTo>
                    <a:pt x="693883" y="256652"/>
                    <a:pt x="692255" y="257222"/>
                    <a:pt x="690256" y="257780"/>
                  </a:cubicBezTo>
                  <a:cubicBezTo>
                    <a:pt x="688256" y="258338"/>
                    <a:pt x="685942" y="258838"/>
                    <a:pt x="683314" y="259280"/>
                  </a:cubicBezTo>
                  <a:cubicBezTo>
                    <a:pt x="680686" y="259722"/>
                    <a:pt x="677884" y="259943"/>
                    <a:pt x="674908" y="259943"/>
                  </a:cubicBezTo>
                  <a:cubicBezTo>
                    <a:pt x="669745" y="259943"/>
                    <a:pt x="665222" y="259222"/>
                    <a:pt x="661339" y="257780"/>
                  </a:cubicBezTo>
                  <a:cubicBezTo>
                    <a:pt x="657455" y="256338"/>
                    <a:pt x="654188" y="254199"/>
                    <a:pt x="651537" y="251362"/>
                  </a:cubicBezTo>
                  <a:cubicBezTo>
                    <a:pt x="648886" y="248525"/>
                    <a:pt x="646886" y="244967"/>
                    <a:pt x="645537" y="240688"/>
                  </a:cubicBezTo>
                  <a:cubicBezTo>
                    <a:pt x="644189" y="236409"/>
                    <a:pt x="643514" y="231433"/>
                    <a:pt x="643514" y="225759"/>
                  </a:cubicBezTo>
                  <a:cubicBezTo>
                    <a:pt x="643514" y="220364"/>
                    <a:pt x="644212" y="215515"/>
                    <a:pt x="645607" y="211213"/>
                  </a:cubicBezTo>
                  <a:cubicBezTo>
                    <a:pt x="647002" y="206911"/>
                    <a:pt x="649014" y="203260"/>
                    <a:pt x="651642" y="200260"/>
                  </a:cubicBezTo>
                  <a:cubicBezTo>
                    <a:pt x="654269" y="197261"/>
                    <a:pt x="657444" y="194958"/>
                    <a:pt x="661164" y="193354"/>
                  </a:cubicBezTo>
                  <a:cubicBezTo>
                    <a:pt x="664885" y="191749"/>
                    <a:pt x="669048" y="190947"/>
                    <a:pt x="673652" y="190947"/>
                  </a:cubicBezTo>
                  <a:close/>
                  <a:moveTo>
                    <a:pt x="422965" y="190947"/>
                  </a:moveTo>
                  <a:cubicBezTo>
                    <a:pt x="427523" y="190947"/>
                    <a:pt x="431406" y="191831"/>
                    <a:pt x="434615" y="193598"/>
                  </a:cubicBezTo>
                  <a:cubicBezTo>
                    <a:pt x="437824" y="195365"/>
                    <a:pt x="440441" y="197784"/>
                    <a:pt x="442464" y="200853"/>
                  </a:cubicBezTo>
                  <a:cubicBezTo>
                    <a:pt x="444487" y="203923"/>
                    <a:pt x="445963" y="207492"/>
                    <a:pt x="446894" y="211562"/>
                  </a:cubicBezTo>
                  <a:cubicBezTo>
                    <a:pt x="447824" y="215631"/>
                    <a:pt x="448289" y="219945"/>
                    <a:pt x="448289" y="224503"/>
                  </a:cubicBezTo>
                  <a:cubicBezTo>
                    <a:pt x="448289" y="229991"/>
                    <a:pt x="447696" y="234921"/>
                    <a:pt x="446510" y="239293"/>
                  </a:cubicBezTo>
                  <a:cubicBezTo>
                    <a:pt x="445324" y="243665"/>
                    <a:pt x="443580" y="247374"/>
                    <a:pt x="441278" y="250420"/>
                  </a:cubicBezTo>
                  <a:cubicBezTo>
                    <a:pt x="438976" y="253466"/>
                    <a:pt x="436127" y="255815"/>
                    <a:pt x="432732" y="257466"/>
                  </a:cubicBezTo>
                  <a:cubicBezTo>
                    <a:pt x="429337" y="259117"/>
                    <a:pt x="425453" y="259943"/>
                    <a:pt x="421081" y="259943"/>
                  </a:cubicBezTo>
                  <a:cubicBezTo>
                    <a:pt x="419221" y="259943"/>
                    <a:pt x="417500" y="259757"/>
                    <a:pt x="415919" y="259385"/>
                  </a:cubicBezTo>
                  <a:cubicBezTo>
                    <a:pt x="414337" y="259013"/>
                    <a:pt x="412791" y="258431"/>
                    <a:pt x="411280" y="257641"/>
                  </a:cubicBezTo>
                  <a:cubicBezTo>
                    <a:pt x="409768" y="256850"/>
                    <a:pt x="408268" y="255850"/>
                    <a:pt x="406780" y="254641"/>
                  </a:cubicBezTo>
                  <a:cubicBezTo>
                    <a:pt x="405292" y="253431"/>
                    <a:pt x="403710" y="252013"/>
                    <a:pt x="402036" y="250385"/>
                  </a:cubicBezTo>
                  <a:lnTo>
                    <a:pt x="402036" y="281779"/>
                  </a:lnTo>
                  <a:cubicBezTo>
                    <a:pt x="402036" y="282151"/>
                    <a:pt x="401943" y="282476"/>
                    <a:pt x="401757" y="282755"/>
                  </a:cubicBezTo>
                  <a:cubicBezTo>
                    <a:pt x="401571" y="283034"/>
                    <a:pt x="401269" y="283267"/>
                    <a:pt x="400850" y="283453"/>
                  </a:cubicBezTo>
                  <a:cubicBezTo>
                    <a:pt x="400431" y="283639"/>
                    <a:pt x="399850" y="283778"/>
                    <a:pt x="399106" y="283871"/>
                  </a:cubicBezTo>
                  <a:cubicBezTo>
                    <a:pt x="398362" y="283965"/>
                    <a:pt x="397408" y="284011"/>
                    <a:pt x="396246" y="284011"/>
                  </a:cubicBezTo>
                  <a:cubicBezTo>
                    <a:pt x="395129" y="284011"/>
                    <a:pt x="394199" y="283965"/>
                    <a:pt x="393455" y="283871"/>
                  </a:cubicBezTo>
                  <a:cubicBezTo>
                    <a:pt x="392711" y="283778"/>
                    <a:pt x="392118" y="283639"/>
                    <a:pt x="391676" y="283453"/>
                  </a:cubicBezTo>
                  <a:cubicBezTo>
                    <a:pt x="391234" y="283267"/>
                    <a:pt x="390932" y="283034"/>
                    <a:pt x="390769" y="282755"/>
                  </a:cubicBezTo>
                  <a:cubicBezTo>
                    <a:pt x="390606" y="282476"/>
                    <a:pt x="390525" y="282151"/>
                    <a:pt x="390525" y="281779"/>
                  </a:cubicBezTo>
                  <a:lnTo>
                    <a:pt x="390525" y="194086"/>
                  </a:lnTo>
                  <a:cubicBezTo>
                    <a:pt x="390525" y="193668"/>
                    <a:pt x="390595" y="193331"/>
                    <a:pt x="390734" y="193075"/>
                  </a:cubicBezTo>
                  <a:cubicBezTo>
                    <a:pt x="390874" y="192819"/>
                    <a:pt x="391153" y="192598"/>
                    <a:pt x="391571" y="192412"/>
                  </a:cubicBezTo>
                  <a:cubicBezTo>
                    <a:pt x="391990" y="192226"/>
                    <a:pt x="392525" y="192098"/>
                    <a:pt x="393176" y="192028"/>
                  </a:cubicBezTo>
                  <a:cubicBezTo>
                    <a:pt x="393827" y="191959"/>
                    <a:pt x="394618" y="191924"/>
                    <a:pt x="395548" y="191924"/>
                  </a:cubicBezTo>
                  <a:cubicBezTo>
                    <a:pt x="396525" y="191924"/>
                    <a:pt x="397327" y="191959"/>
                    <a:pt x="397955" y="192028"/>
                  </a:cubicBezTo>
                  <a:cubicBezTo>
                    <a:pt x="398583" y="192098"/>
                    <a:pt x="399106" y="192226"/>
                    <a:pt x="399524" y="192412"/>
                  </a:cubicBezTo>
                  <a:cubicBezTo>
                    <a:pt x="399943" y="192598"/>
                    <a:pt x="400234" y="192819"/>
                    <a:pt x="400396" y="193075"/>
                  </a:cubicBezTo>
                  <a:cubicBezTo>
                    <a:pt x="400559" y="193331"/>
                    <a:pt x="400641" y="193668"/>
                    <a:pt x="400641" y="194086"/>
                  </a:cubicBezTo>
                  <a:lnTo>
                    <a:pt x="400641" y="202528"/>
                  </a:lnTo>
                  <a:cubicBezTo>
                    <a:pt x="402548" y="200574"/>
                    <a:pt x="404385" y="198877"/>
                    <a:pt x="406152" y="197435"/>
                  </a:cubicBezTo>
                  <a:cubicBezTo>
                    <a:pt x="407919" y="195993"/>
                    <a:pt x="409698" y="194796"/>
                    <a:pt x="411489" y="193842"/>
                  </a:cubicBezTo>
                  <a:cubicBezTo>
                    <a:pt x="413279" y="192889"/>
                    <a:pt x="415117" y="192168"/>
                    <a:pt x="417000" y="191679"/>
                  </a:cubicBezTo>
                  <a:cubicBezTo>
                    <a:pt x="418884" y="191191"/>
                    <a:pt x="420872" y="190947"/>
                    <a:pt x="422965" y="190947"/>
                  </a:cubicBezTo>
                  <a:close/>
                  <a:moveTo>
                    <a:pt x="346383" y="190947"/>
                  </a:moveTo>
                  <a:cubicBezTo>
                    <a:pt x="350895" y="190947"/>
                    <a:pt x="354732" y="191459"/>
                    <a:pt x="357894" y="192482"/>
                  </a:cubicBezTo>
                  <a:cubicBezTo>
                    <a:pt x="361057" y="193505"/>
                    <a:pt x="363615" y="195005"/>
                    <a:pt x="365568" y="196981"/>
                  </a:cubicBezTo>
                  <a:cubicBezTo>
                    <a:pt x="367522" y="198958"/>
                    <a:pt x="368940" y="201411"/>
                    <a:pt x="369824" y="204341"/>
                  </a:cubicBezTo>
                  <a:cubicBezTo>
                    <a:pt x="370708" y="207272"/>
                    <a:pt x="371149" y="210690"/>
                    <a:pt x="371149" y="214597"/>
                  </a:cubicBezTo>
                  <a:lnTo>
                    <a:pt x="371149" y="256943"/>
                  </a:lnTo>
                  <a:cubicBezTo>
                    <a:pt x="371149" y="257501"/>
                    <a:pt x="370963" y="257920"/>
                    <a:pt x="370591" y="258199"/>
                  </a:cubicBezTo>
                  <a:cubicBezTo>
                    <a:pt x="370219" y="258478"/>
                    <a:pt x="369708" y="258687"/>
                    <a:pt x="369057" y="258827"/>
                  </a:cubicBezTo>
                  <a:cubicBezTo>
                    <a:pt x="368405" y="258966"/>
                    <a:pt x="367452" y="259036"/>
                    <a:pt x="366196" y="259036"/>
                  </a:cubicBezTo>
                  <a:cubicBezTo>
                    <a:pt x="364987" y="259036"/>
                    <a:pt x="364022" y="258966"/>
                    <a:pt x="363301" y="258827"/>
                  </a:cubicBezTo>
                  <a:cubicBezTo>
                    <a:pt x="362580" y="258687"/>
                    <a:pt x="362057" y="258478"/>
                    <a:pt x="361731" y="258199"/>
                  </a:cubicBezTo>
                  <a:cubicBezTo>
                    <a:pt x="361406" y="257920"/>
                    <a:pt x="361243" y="257501"/>
                    <a:pt x="361243" y="256943"/>
                  </a:cubicBezTo>
                  <a:lnTo>
                    <a:pt x="361243" y="250664"/>
                  </a:lnTo>
                  <a:cubicBezTo>
                    <a:pt x="358499" y="253594"/>
                    <a:pt x="355441" y="255873"/>
                    <a:pt x="352069" y="257501"/>
                  </a:cubicBezTo>
                  <a:cubicBezTo>
                    <a:pt x="348697" y="259129"/>
                    <a:pt x="345128" y="259943"/>
                    <a:pt x="341361" y="259943"/>
                  </a:cubicBezTo>
                  <a:cubicBezTo>
                    <a:pt x="338058" y="259943"/>
                    <a:pt x="335070" y="259513"/>
                    <a:pt x="332396" y="258652"/>
                  </a:cubicBezTo>
                  <a:cubicBezTo>
                    <a:pt x="329722" y="257792"/>
                    <a:pt x="327443" y="256548"/>
                    <a:pt x="325559" y="254920"/>
                  </a:cubicBezTo>
                  <a:cubicBezTo>
                    <a:pt x="323676" y="253292"/>
                    <a:pt x="322211" y="251292"/>
                    <a:pt x="321164" y="248920"/>
                  </a:cubicBezTo>
                  <a:cubicBezTo>
                    <a:pt x="320118" y="246548"/>
                    <a:pt x="319594" y="243851"/>
                    <a:pt x="319594" y="240828"/>
                  </a:cubicBezTo>
                  <a:cubicBezTo>
                    <a:pt x="319594" y="237293"/>
                    <a:pt x="320315" y="234223"/>
                    <a:pt x="321757" y="231619"/>
                  </a:cubicBezTo>
                  <a:cubicBezTo>
                    <a:pt x="323199" y="229014"/>
                    <a:pt x="325269" y="226852"/>
                    <a:pt x="327966" y="225131"/>
                  </a:cubicBezTo>
                  <a:cubicBezTo>
                    <a:pt x="330664" y="223410"/>
                    <a:pt x="333966" y="222119"/>
                    <a:pt x="337872" y="221259"/>
                  </a:cubicBezTo>
                  <a:cubicBezTo>
                    <a:pt x="341779" y="220399"/>
                    <a:pt x="346174" y="219968"/>
                    <a:pt x="351058" y="219968"/>
                  </a:cubicBezTo>
                  <a:lnTo>
                    <a:pt x="359708" y="219968"/>
                  </a:lnTo>
                  <a:lnTo>
                    <a:pt x="359708" y="215085"/>
                  </a:lnTo>
                  <a:cubicBezTo>
                    <a:pt x="359708" y="212667"/>
                    <a:pt x="359452" y="210527"/>
                    <a:pt x="358941" y="208667"/>
                  </a:cubicBezTo>
                  <a:cubicBezTo>
                    <a:pt x="358429" y="206806"/>
                    <a:pt x="357604" y="205260"/>
                    <a:pt x="356464" y="204028"/>
                  </a:cubicBezTo>
                  <a:cubicBezTo>
                    <a:pt x="355325" y="202795"/>
                    <a:pt x="353848" y="201865"/>
                    <a:pt x="352034" y="201237"/>
                  </a:cubicBezTo>
                  <a:cubicBezTo>
                    <a:pt x="350220" y="200609"/>
                    <a:pt x="347988" y="200295"/>
                    <a:pt x="345337" y="200295"/>
                  </a:cubicBezTo>
                  <a:cubicBezTo>
                    <a:pt x="342500" y="200295"/>
                    <a:pt x="339954" y="200632"/>
                    <a:pt x="337698" y="201307"/>
                  </a:cubicBezTo>
                  <a:cubicBezTo>
                    <a:pt x="335442" y="201981"/>
                    <a:pt x="333466" y="202725"/>
                    <a:pt x="331768" y="203539"/>
                  </a:cubicBezTo>
                  <a:cubicBezTo>
                    <a:pt x="330071" y="204353"/>
                    <a:pt x="328652" y="205097"/>
                    <a:pt x="327513" y="205772"/>
                  </a:cubicBezTo>
                  <a:cubicBezTo>
                    <a:pt x="326373" y="206446"/>
                    <a:pt x="325524" y="206783"/>
                    <a:pt x="324966" y="206783"/>
                  </a:cubicBezTo>
                  <a:cubicBezTo>
                    <a:pt x="324594" y="206783"/>
                    <a:pt x="324269" y="206690"/>
                    <a:pt x="323990" y="206504"/>
                  </a:cubicBezTo>
                  <a:cubicBezTo>
                    <a:pt x="323710" y="206318"/>
                    <a:pt x="323466" y="206039"/>
                    <a:pt x="323257" y="205667"/>
                  </a:cubicBezTo>
                  <a:cubicBezTo>
                    <a:pt x="323048" y="205295"/>
                    <a:pt x="322897" y="204818"/>
                    <a:pt x="322804" y="204237"/>
                  </a:cubicBezTo>
                  <a:cubicBezTo>
                    <a:pt x="322711" y="203655"/>
                    <a:pt x="322664" y="203016"/>
                    <a:pt x="322664" y="202318"/>
                  </a:cubicBezTo>
                  <a:cubicBezTo>
                    <a:pt x="322664" y="201156"/>
                    <a:pt x="322745" y="200237"/>
                    <a:pt x="322908" y="199563"/>
                  </a:cubicBezTo>
                  <a:cubicBezTo>
                    <a:pt x="323071" y="198888"/>
                    <a:pt x="323466" y="198249"/>
                    <a:pt x="324094" y="197644"/>
                  </a:cubicBezTo>
                  <a:cubicBezTo>
                    <a:pt x="324722" y="197040"/>
                    <a:pt x="325803" y="196330"/>
                    <a:pt x="327338" y="195516"/>
                  </a:cubicBezTo>
                  <a:cubicBezTo>
                    <a:pt x="328873" y="194703"/>
                    <a:pt x="330640" y="193958"/>
                    <a:pt x="332640" y="193284"/>
                  </a:cubicBezTo>
                  <a:cubicBezTo>
                    <a:pt x="334640" y="192610"/>
                    <a:pt x="336826" y="192052"/>
                    <a:pt x="339198" y="191610"/>
                  </a:cubicBezTo>
                  <a:cubicBezTo>
                    <a:pt x="341570" y="191168"/>
                    <a:pt x="343965" y="190947"/>
                    <a:pt x="346383" y="190947"/>
                  </a:cubicBezTo>
                  <a:close/>
                  <a:moveTo>
                    <a:pt x="75251" y="190947"/>
                  </a:moveTo>
                  <a:cubicBezTo>
                    <a:pt x="80414" y="190947"/>
                    <a:pt x="84913" y="191714"/>
                    <a:pt x="88750" y="193249"/>
                  </a:cubicBezTo>
                  <a:cubicBezTo>
                    <a:pt x="92587" y="194784"/>
                    <a:pt x="95785" y="197016"/>
                    <a:pt x="98343" y="199946"/>
                  </a:cubicBezTo>
                  <a:cubicBezTo>
                    <a:pt x="100901" y="202876"/>
                    <a:pt x="102819" y="206434"/>
                    <a:pt x="104098" y="210620"/>
                  </a:cubicBezTo>
                  <a:cubicBezTo>
                    <a:pt x="105377" y="214806"/>
                    <a:pt x="106017" y="219527"/>
                    <a:pt x="106017" y="224782"/>
                  </a:cubicBezTo>
                  <a:cubicBezTo>
                    <a:pt x="106017" y="229898"/>
                    <a:pt x="105342" y="234607"/>
                    <a:pt x="103994" y="238909"/>
                  </a:cubicBezTo>
                  <a:cubicBezTo>
                    <a:pt x="102645" y="243211"/>
                    <a:pt x="100633" y="246920"/>
                    <a:pt x="97959" y="250036"/>
                  </a:cubicBezTo>
                  <a:cubicBezTo>
                    <a:pt x="95285" y="253152"/>
                    <a:pt x="91936" y="255583"/>
                    <a:pt x="87913" y="257327"/>
                  </a:cubicBezTo>
                  <a:cubicBezTo>
                    <a:pt x="83890" y="259071"/>
                    <a:pt x="79228" y="259943"/>
                    <a:pt x="73926" y="259943"/>
                  </a:cubicBezTo>
                  <a:cubicBezTo>
                    <a:pt x="68763" y="259943"/>
                    <a:pt x="64264" y="259175"/>
                    <a:pt x="60427" y="257641"/>
                  </a:cubicBezTo>
                  <a:cubicBezTo>
                    <a:pt x="56590" y="256106"/>
                    <a:pt x="53392" y="253873"/>
                    <a:pt x="50834" y="250943"/>
                  </a:cubicBezTo>
                  <a:cubicBezTo>
                    <a:pt x="48276" y="248013"/>
                    <a:pt x="46369" y="244455"/>
                    <a:pt x="45114" y="240270"/>
                  </a:cubicBezTo>
                  <a:cubicBezTo>
                    <a:pt x="43858" y="236084"/>
                    <a:pt x="43230" y="231340"/>
                    <a:pt x="43230" y="226038"/>
                  </a:cubicBezTo>
                  <a:cubicBezTo>
                    <a:pt x="43230" y="220922"/>
                    <a:pt x="43893" y="216213"/>
                    <a:pt x="45218" y="211911"/>
                  </a:cubicBezTo>
                  <a:cubicBezTo>
                    <a:pt x="46544" y="207609"/>
                    <a:pt x="48544" y="203900"/>
                    <a:pt x="51218" y="200784"/>
                  </a:cubicBezTo>
                  <a:cubicBezTo>
                    <a:pt x="53892" y="197667"/>
                    <a:pt x="57229" y="195249"/>
                    <a:pt x="61229" y="193528"/>
                  </a:cubicBezTo>
                  <a:cubicBezTo>
                    <a:pt x="65229" y="191807"/>
                    <a:pt x="69903" y="190947"/>
                    <a:pt x="75251" y="190947"/>
                  </a:cubicBezTo>
                  <a:close/>
                  <a:moveTo>
                    <a:pt x="983968" y="161925"/>
                  </a:moveTo>
                  <a:cubicBezTo>
                    <a:pt x="985084" y="161925"/>
                    <a:pt x="985967" y="161984"/>
                    <a:pt x="986619" y="162100"/>
                  </a:cubicBezTo>
                  <a:cubicBezTo>
                    <a:pt x="987270" y="162216"/>
                    <a:pt x="987770" y="162391"/>
                    <a:pt x="988119" y="162623"/>
                  </a:cubicBezTo>
                  <a:cubicBezTo>
                    <a:pt x="988467" y="162856"/>
                    <a:pt x="988700" y="163158"/>
                    <a:pt x="988816" y="163530"/>
                  </a:cubicBezTo>
                  <a:cubicBezTo>
                    <a:pt x="988932" y="163902"/>
                    <a:pt x="988991" y="164344"/>
                    <a:pt x="988991" y="164856"/>
                  </a:cubicBezTo>
                  <a:cubicBezTo>
                    <a:pt x="988991" y="166344"/>
                    <a:pt x="989223" y="167716"/>
                    <a:pt x="989688" y="168972"/>
                  </a:cubicBezTo>
                  <a:cubicBezTo>
                    <a:pt x="990153" y="170227"/>
                    <a:pt x="990863" y="171320"/>
                    <a:pt x="991816" y="172250"/>
                  </a:cubicBezTo>
                  <a:cubicBezTo>
                    <a:pt x="992769" y="173181"/>
                    <a:pt x="993921" y="173901"/>
                    <a:pt x="995269" y="174413"/>
                  </a:cubicBezTo>
                  <a:cubicBezTo>
                    <a:pt x="996618" y="174925"/>
                    <a:pt x="998176" y="175180"/>
                    <a:pt x="999943" y="175180"/>
                  </a:cubicBezTo>
                  <a:cubicBezTo>
                    <a:pt x="1001664" y="175180"/>
                    <a:pt x="1003187" y="174925"/>
                    <a:pt x="1004513" y="174413"/>
                  </a:cubicBezTo>
                  <a:cubicBezTo>
                    <a:pt x="1005838" y="173901"/>
                    <a:pt x="1006966" y="173181"/>
                    <a:pt x="1007896" y="172250"/>
                  </a:cubicBezTo>
                  <a:cubicBezTo>
                    <a:pt x="1008827" y="171320"/>
                    <a:pt x="1009524" y="170204"/>
                    <a:pt x="1009989" y="168902"/>
                  </a:cubicBezTo>
                  <a:cubicBezTo>
                    <a:pt x="1010454" y="167600"/>
                    <a:pt x="1010687" y="166204"/>
                    <a:pt x="1010687" y="164716"/>
                  </a:cubicBezTo>
                  <a:cubicBezTo>
                    <a:pt x="1010687" y="164251"/>
                    <a:pt x="1010745" y="163844"/>
                    <a:pt x="1010861" y="163495"/>
                  </a:cubicBezTo>
                  <a:cubicBezTo>
                    <a:pt x="1010978" y="163146"/>
                    <a:pt x="1011210" y="162856"/>
                    <a:pt x="1011559" y="162623"/>
                  </a:cubicBezTo>
                  <a:cubicBezTo>
                    <a:pt x="1011908" y="162391"/>
                    <a:pt x="1012396" y="162216"/>
                    <a:pt x="1013024" y="162100"/>
                  </a:cubicBezTo>
                  <a:cubicBezTo>
                    <a:pt x="1013652" y="161984"/>
                    <a:pt x="1014501" y="161925"/>
                    <a:pt x="1015570" y="161925"/>
                  </a:cubicBezTo>
                  <a:cubicBezTo>
                    <a:pt x="1016687" y="161925"/>
                    <a:pt x="1017605" y="161972"/>
                    <a:pt x="1018326" y="162065"/>
                  </a:cubicBezTo>
                  <a:cubicBezTo>
                    <a:pt x="1019047" y="162158"/>
                    <a:pt x="1019628" y="162298"/>
                    <a:pt x="1020070" y="162484"/>
                  </a:cubicBezTo>
                  <a:cubicBezTo>
                    <a:pt x="1020512" y="162670"/>
                    <a:pt x="1020826" y="162925"/>
                    <a:pt x="1021012" y="163251"/>
                  </a:cubicBezTo>
                  <a:cubicBezTo>
                    <a:pt x="1021198" y="163577"/>
                    <a:pt x="1021291" y="163972"/>
                    <a:pt x="1021291" y="164437"/>
                  </a:cubicBezTo>
                  <a:cubicBezTo>
                    <a:pt x="1021291" y="167088"/>
                    <a:pt x="1020896" y="169576"/>
                    <a:pt x="1020105" y="171902"/>
                  </a:cubicBezTo>
                  <a:cubicBezTo>
                    <a:pt x="1019314" y="174227"/>
                    <a:pt x="1018059" y="176262"/>
                    <a:pt x="1016338" y="178006"/>
                  </a:cubicBezTo>
                  <a:cubicBezTo>
                    <a:pt x="1014617" y="179750"/>
                    <a:pt x="1012408" y="181122"/>
                    <a:pt x="1009710" y="182122"/>
                  </a:cubicBezTo>
                  <a:cubicBezTo>
                    <a:pt x="1007013" y="183122"/>
                    <a:pt x="1003734" y="183622"/>
                    <a:pt x="999874" y="183622"/>
                  </a:cubicBezTo>
                  <a:cubicBezTo>
                    <a:pt x="996339" y="183622"/>
                    <a:pt x="993235" y="183180"/>
                    <a:pt x="990560" y="182296"/>
                  </a:cubicBezTo>
                  <a:cubicBezTo>
                    <a:pt x="987886" y="181413"/>
                    <a:pt x="985653" y="180145"/>
                    <a:pt x="983863" y="178494"/>
                  </a:cubicBezTo>
                  <a:cubicBezTo>
                    <a:pt x="982072" y="176843"/>
                    <a:pt x="980724" y="174832"/>
                    <a:pt x="979817" y="172460"/>
                  </a:cubicBezTo>
                  <a:cubicBezTo>
                    <a:pt x="978910" y="170088"/>
                    <a:pt x="978456" y="167413"/>
                    <a:pt x="978456" y="164437"/>
                  </a:cubicBezTo>
                  <a:cubicBezTo>
                    <a:pt x="978456" y="163972"/>
                    <a:pt x="978538" y="163577"/>
                    <a:pt x="978701" y="163251"/>
                  </a:cubicBezTo>
                  <a:cubicBezTo>
                    <a:pt x="978863" y="162925"/>
                    <a:pt x="979166" y="162670"/>
                    <a:pt x="979607" y="162484"/>
                  </a:cubicBezTo>
                  <a:cubicBezTo>
                    <a:pt x="980049" y="162298"/>
                    <a:pt x="980631" y="162158"/>
                    <a:pt x="981351" y="162065"/>
                  </a:cubicBezTo>
                  <a:cubicBezTo>
                    <a:pt x="982072" y="161972"/>
                    <a:pt x="982944" y="161925"/>
                    <a:pt x="983968" y="161925"/>
                  </a:cubicBezTo>
                  <a:close/>
                  <a:moveTo>
                    <a:pt x="411212" y="65857"/>
                  </a:moveTo>
                  <a:lnTo>
                    <a:pt x="411212" y="88111"/>
                  </a:lnTo>
                  <a:cubicBezTo>
                    <a:pt x="412096" y="88251"/>
                    <a:pt x="413014" y="88356"/>
                    <a:pt x="413968" y="88425"/>
                  </a:cubicBezTo>
                  <a:cubicBezTo>
                    <a:pt x="414921" y="88495"/>
                    <a:pt x="415898" y="88565"/>
                    <a:pt x="416898" y="88635"/>
                  </a:cubicBezTo>
                  <a:cubicBezTo>
                    <a:pt x="417898" y="88704"/>
                    <a:pt x="418898" y="88762"/>
                    <a:pt x="419898" y="88809"/>
                  </a:cubicBezTo>
                  <a:cubicBezTo>
                    <a:pt x="420898" y="88856"/>
                    <a:pt x="421816" y="88879"/>
                    <a:pt x="422653" y="88879"/>
                  </a:cubicBezTo>
                  <a:cubicBezTo>
                    <a:pt x="425676" y="88879"/>
                    <a:pt x="428258" y="88611"/>
                    <a:pt x="430397" y="88076"/>
                  </a:cubicBezTo>
                  <a:cubicBezTo>
                    <a:pt x="432536" y="87542"/>
                    <a:pt x="434315" y="86763"/>
                    <a:pt x="435734" y="85739"/>
                  </a:cubicBezTo>
                  <a:cubicBezTo>
                    <a:pt x="437152" y="84716"/>
                    <a:pt x="438187" y="83472"/>
                    <a:pt x="438838" y="82007"/>
                  </a:cubicBezTo>
                  <a:cubicBezTo>
                    <a:pt x="439489" y="80542"/>
                    <a:pt x="439815" y="78903"/>
                    <a:pt x="439815" y="77089"/>
                  </a:cubicBezTo>
                  <a:cubicBezTo>
                    <a:pt x="439815" y="75228"/>
                    <a:pt x="439489" y="73589"/>
                    <a:pt x="438838" y="72170"/>
                  </a:cubicBezTo>
                  <a:cubicBezTo>
                    <a:pt x="438187" y="70752"/>
                    <a:pt x="437152" y="69578"/>
                    <a:pt x="435734" y="68647"/>
                  </a:cubicBezTo>
                  <a:cubicBezTo>
                    <a:pt x="434315" y="67717"/>
                    <a:pt x="432501" y="67020"/>
                    <a:pt x="430292" y="66555"/>
                  </a:cubicBezTo>
                  <a:cubicBezTo>
                    <a:pt x="428083" y="66089"/>
                    <a:pt x="425467" y="65857"/>
                    <a:pt x="422444" y="65857"/>
                  </a:cubicBezTo>
                  <a:close/>
                  <a:moveTo>
                    <a:pt x="173957" y="63206"/>
                  </a:moveTo>
                  <a:cubicBezTo>
                    <a:pt x="172050" y="63206"/>
                    <a:pt x="170283" y="63252"/>
                    <a:pt x="168655" y="63345"/>
                  </a:cubicBezTo>
                  <a:cubicBezTo>
                    <a:pt x="167027" y="63438"/>
                    <a:pt x="165446" y="63555"/>
                    <a:pt x="163911" y="63694"/>
                  </a:cubicBezTo>
                  <a:lnTo>
                    <a:pt x="163911" y="87832"/>
                  </a:lnTo>
                  <a:cubicBezTo>
                    <a:pt x="165539" y="88018"/>
                    <a:pt x="167143" y="88181"/>
                    <a:pt x="168725" y="88321"/>
                  </a:cubicBezTo>
                  <a:cubicBezTo>
                    <a:pt x="170306" y="88460"/>
                    <a:pt x="172236" y="88530"/>
                    <a:pt x="174515" y="88530"/>
                  </a:cubicBezTo>
                  <a:cubicBezTo>
                    <a:pt x="180189" y="88530"/>
                    <a:pt x="184352" y="87402"/>
                    <a:pt x="187003" y="85146"/>
                  </a:cubicBezTo>
                  <a:cubicBezTo>
                    <a:pt x="189654" y="82891"/>
                    <a:pt x="190979" y="79763"/>
                    <a:pt x="190979" y="75763"/>
                  </a:cubicBezTo>
                  <a:cubicBezTo>
                    <a:pt x="190979" y="73856"/>
                    <a:pt x="190688" y="72124"/>
                    <a:pt x="190107" y="70566"/>
                  </a:cubicBezTo>
                  <a:cubicBezTo>
                    <a:pt x="189526" y="69008"/>
                    <a:pt x="188572" y="67682"/>
                    <a:pt x="187247" y="66589"/>
                  </a:cubicBezTo>
                  <a:cubicBezTo>
                    <a:pt x="185921" y="65496"/>
                    <a:pt x="184166" y="64659"/>
                    <a:pt x="181980" y="64078"/>
                  </a:cubicBezTo>
                  <a:cubicBezTo>
                    <a:pt x="179794" y="63497"/>
                    <a:pt x="177119" y="63206"/>
                    <a:pt x="173957" y="63206"/>
                  </a:cubicBezTo>
                  <a:close/>
                  <a:moveTo>
                    <a:pt x="106452" y="38928"/>
                  </a:moveTo>
                  <a:cubicBezTo>
                    <a:pt x="104954" y="38928"/>
                    <a:pt x="103480" y="39149"/>
                    <a:pt x="102030" y="39591"/>
                  </a:cubicBezTo>
                  <a:cubicBezTo>
                    <a:pt x="100579" y="40033"/>
                    <a:pt x="99105" y="40731"/>
                    <a:pt x="97608" y="41684"/>
                  </a:cubicBezTo>
                  <a:cubicBezTo>
                    <a:pt x="96111" y="42637"/>
                    <a:pt x="94543" y="43893"/>
                    <a:pt x="92905" y="45451"/>
                  </a:cubicBezTo>
                  <a:cubicBezTo>
                    <a:pt x="91267" y="47009"/>
                    <a:pt x="89536" y="48928"/>
                    <a:pt x="87711" y="51207"/>
                  </a:cubicBezTo>
                  <a:lnTo>
                    <a:pt x="87711" y="76182"/>
                  </a:lnTo>
                  <a:cubicBezTo>
                    <a:pt x="90893" y="80042"/>
                    <a:pt x="93912" y="82995"/>
                    <a:pt x="96766" y="85042"/>
                  </a:cubicBezTo>
                  <a:cubicBezTo>
                    <a:pt x="99620" y="87088"/>
                    <a:pt x="102615" y="88111"/>
                    <a:pt x="105750" y="88111"/>
                  </a:cubicBezTo>
                  <a:cubicBezTo>
                    <a:pt x="108651" y="88111"/>
                    <a:pt x="111143" y="87414"/>
                    <a:pt x="113225" y="86018"/>
                  </a:cubicBezTo>
                  <a:cubicBezTo>
                    <a:pt x="115308" y="84623"/>
                    <a:pt x="116992" y="82763"/>
                    <a:pt x="118279" y="80437"/>
                  </a:cubicBezTo>
                  <a:cubicBezTo>
                    <a:pt x="119566" y="78112"/>
                    <a:pt x="120514" y="75507"/>
                    <a:pt x="121122" y="72624"/>
                  </a:cubicBezTo>
                  <a:cubicBezTo>
                    <a:pt x="121730" y="69740"/>
                    <a:pt x="122034" y="66834"/>
                    <a:pt x="122034" y="63904"/>
                  </a:cubicBezTo>
                  <a:cubicBezTo>
                    <a:pt x="122034" y="60694"/>
                    <a:pt x="121789" y="57590"/>
                    <a:pt x="121298" y="54590"/>
                  </a:cubicBezTo>
                  <a:cubicBezTo>
                    <a:pt x="120806" y="51590"/>
                    <a:pt x="119964" y="48928"/>
                    <a:pt x="118771" y="46602"/>
                  </a:cubicBezTo>
                  <a:cubicBezTo>
                    <a:pt x="117578" y="44277"/>
                    <a:pt x="115975" y="42416"/>
                    <a:pt x="113963" y="41021"/>
                  </a:cubicBezTo>
                  <a:cubicBezTo>
                    <a:pt x="111950" y="39626"/>
                    <a:pt x="109447" y="38928"/>
                    <a:pt x="106452" y="38928"/>
                  </a:cubicBezTo>
                  <a:close/>
                  <a:moveTo>
                    <a:pt x="351024" y="38649"/>
                  </a:moveTo>
                  <a:cubicBezTo>
                    <a:pt x="347598" y="38649"/>
                    <a:pt x="344653" y="39254"/>
                    <a:pt x="342190" y="40463"/>
                  </a:cubicBezTo>
                  <a:cubicBezTo>
                    <a:pt x="339726" y="41672"/>
                    <a:pt x="337696" y="43382"/>
                    <a:pt x="336101" y="45591"/>
                  </a:cubicBezTo>
                  <a:cubicBezTo>
                    <a:pt x="334505" y="47800"/>
                    <a:pt x="333320" y="50416"/>
                    <a:pt x="332546" y="53439"/>
                  </a:cubicBezTo>
                  <a:cubicBezTo>
                    <a:pt x="331772" y="56462"/>
                    <a:pt x="331384" y="59764"/>
                    <a:pt x="331384" y="63345"/>
                  </a:cubicBezTo>
                  <a:cubicBezTo>
                    <a:pt x="331384" y="66787"/>
                    <a:pt x="331701" y="70019"/>
                    <a:pt x="332335" y="73043"/>
                  </a:cubicBezTo>
                  <a:cubicBezTo>
                    <a:pt x="332969" y="76066"/>
                    <a:pt x="334025" y="78705"/>
                    <a:pt x="335503" y="80961"/>
                  </a:cubicBezTo>
                  <a:cubicBezTo>
                    <a:pt x="336981" y="83216"/>
                    <a:pt x="338963" y="85007"/>
                    <a:pt x="341450" y="86332"/>
                  </a:cubicBezTo>
                  <a:cubicBezTo>
                    <a:pt x="343938" y="87658"/>
                    <a:pt x="347035" y="88321"/>
                    <a:pt x="350743" y="88321"/>
                  </a:cubicBezTo>
                  <a:cubicBezTo>
                    <a:pt x="354122" y="88321"/>
                    <a:pt x="357055" y="87716"/>
                    <a:pt x="359542" y="86507"/>
                  </a:cubicBezTo>
                  <a:cubicBezTo>
                    <a:pt x="362029" y="85298"/>
                    <a:pt x="364070" y="83600"/>
                    <a:pt x="365666" y="81414"/>
                  </a:cubicBezTo>
                  <a:cubicBezTo>
                    <a:pt x="367261" y="79228"/>
                    <a:pt x="368435" y="76624"/>
                    <a:pt x="369186" y="73601"/>
                  </a:cubicBezTo>
                  <a:cubicBezTo>
                    <a:pt x="369937" y="70578"/>
                    <a:pt x="370312" y="67252"/>
                    <a:pt x="370312" y="63624"/>
                  </a:cubicBezTo>
                  <a:cubicBezTo>
                    <a:pt x="370312" y="60229"/>
                    <a:pt x="369995" y="57020"/>
                    <a:pt x="369362" y="53997"/>
                  </a:cubicBezTo>
                  <a:cubicBezTo>
                    <a:pt x="368728" y="50974"/>
                    <a:pt x="367684" y="48323"/>
                    <a:pt x="366229" y="46044"/>
                  </a:cubicBezTo>
                  <a:cubicBezTo>
                    <a:pt x="364774" y="43765"/>
                    <a:pt x="362803" y="41963"/>
                    <a:pt x="360316" y="40638"/>
                  </a:cubicBezTo>
                  <a:cubicBezTo>
                    <a:pt x="357829" y="39312"/>
                    <a:pt x="354731" y="38649"/>
                    <a:pt x="351024" y="38649"/>
                  </a:cubicBezTo>
                  <a:close/>
                  <a:moveTo>
                    <a:pt x="421816" y="38021"/>
                  </a:moveTo>
                  <a:cubicBezTo>
                    <a:pt x="419630" y="38021"/>
                    <a:pt x="417630" y="38080"/>
                    <a:pt x="415816" y="38196"/>
                  </a:cubicBezTo>
                  <a:cubicBezTo>
                    <a:pt x="414003" y="38312"/>
                    <a:pt x="412468" y="38440"/>
                    <a:pt x="411212" y="38580"/>
                  </a:cubicBezTo>
                  <a:lnTo>
                    <a:pt x="411212" y="58113"/>
                  </a:lnTo>
                  <a:lnTo>
                    <a:pt x="422932" y="58113"/>
                  </a:lnTo>
                  <a:cubicBezTo>
                    <a:pt x="427723" y="58113"/>
                    <a:pt x="431385" y="57218"/>
                    <a:pt x="433920" y="55427"/>
                  </a:cubicBezTo>
                  <a:cubicBezTo>
                    <a:pt x="436455" y="53637"/>
                    <a:pt x="437722" y="51067"/>
                    <a:pt x="437722" y="47718"/>
                  </a:cubicBezTo>
                  <a:cubicBezTo>
                    <a:pt x="437722" y="46184"/>
                    <a:pt x="437443" y="44812"/>
                    <a:pt x="436885" y="43602"/>
                  </a:cubicBezTo>
                  <a:cubicBezTo>
                    <a:pt x="436327" y="42393"/>
                    <a:pt x="435408" y="41370"/>
                    <a:pt x="434129" y="40533"/>
                  </a:cubicBezTo>
                  <a:cubicBezTo>
                    <a:pt x="432850" y="39696"/>
                    <a:pt x="431199" y="39068"/>
                    <a:pt x="429176" y="38649"/>
                  </a:cubicBezTo>
                  <a:cubicBezTo>
                    <a:pt x="427153" y="38231"/>
                    <a:pt x="424700" y="38021"/>
                    <a:pt x="421816" y="38021"/>
                  </a:cubicBezTo>
                  <a:close/>
                  <a:moveTo>
                    <a:pt x="263417" y="30417"/>
                  </a:moveTo>
                  <a:lnTo>
                    <a:pt x="295647" y="30417"/>
                  </a:lnTo>
                  <a:cubicBezTo>
                    <a:pt x="296763" y="30417"/>
                    <a:pt x="297635" y="30754"/>
                    <a:pt x="298263" y="31429"/>
                  </a:cubicBezTo>
                  <a:cubicBezTo>
                    <a:pt x="298891" y="32103"/>
                    <a:pt x="299205" y="33138"/>
                    <a:pt x="299205" y="34533"/>
                  </a:cubicBezTo>
                  <a:lnTo>
                    <a:pt x="299205" y="94948"/>
                  </a:lnTo>
                  <a:cubicBezTo>
                    <a:pt x="299205" y="95320"/>
                    <a:pt x="299112" y="95634"/>
                    <a:pt x="298926" y="95890"/>
                  </a:cubicBezTo>
                  <a:cubicBezTo>
                    <a:pt x="298740" y="96146"/>
                    <a:pt x="298438" y="96367"/>
                    <a:pt x="298019" y="96553"/>
                  </a:cubicBezTo>
                  <a:cubicBezTo>
                    <a:pt x="297600" y="96739"/>
                    <a:pt x="297019" y="96878"/>
                    <a:pt x="296275" y="96971"/>
                  </a:cubicBezTo>
                  <a:cubicBezTo>
                    <a:pt x="295531" y="97064"/>
                    <a:pt x="294601" y="97111"/>
                    <a:pt x="293484" y="97111"/>
                  </a:cubicBezTo>
                  <a:cubicBezTo>
                    <a:pt x="292322" y="97111"/>
                    <a:pt x="291368" y="97064"/>
                    <a:pt x="290624" y="96971"/>
                  </a:cubicBezTo>
                  <a:cubicBezTo>
                    <a:pt x="289880" y="96878"/>
                    <a:pt x="289287" y="96739"/>
                    <a:pt x="288845" y="96553"/>
                  </a:cubicBezTo>
                  <a:cubicBezTo>
                    <a:pt x="288403" y="96367"/>
                    <a:pt x="288089" y="96146"/>
                    <a:pt x="287903" y="95890"/>
                  </a:cubicBezTo>
                  <a:cubicBezTo>
                    <a:pt x="287717" y="95634"/>
                    <a:pt x="287624" y="95320"/>
                    <a:pt x="287624" y="94948"/>
                  </a:cubicBezTo>
                  <a:lnTo>
                    <a:pt x="287624" y="40114"/>
                  </a:lnTo>
                  <a:lnTo>
                    <a:pt x="270323" y="40114"/>
                  </a:lnTo>
                  <a:cubicBezTo>
                    <a:pt x="269579" y="47509"/>
                    <a:pt x="268684" y="54090"/>
                    <a:pt x="267637" y="59857"/>
                  </a:cubicBezTo>
                  <a:cubicBezTo>
                    <a:pt x="266591" y="65624"/>
                    <a:pt x="265416" y="70647"/>
                    <a:pt x="264114" y="74926"/>
                  </a:cubicBezTo>
                  <a:cubicBezTo>
                    <a:pt x="262812" y="79205"/>
                    <a:pt x="261347" y="82809"/>
                    <a:pt x="259719" y="85739"/>
                  </a:cubicBezTo>
                  <a:cubicBezTo>
                    <a:pt x="258091" y="88669"/>
                    <a:pt x="256312" y="91030"/>
                    <a:pt x="254382" y="92820"/>
                  </a:cubicBezTo>
                  <a:cubicBezTo>
                    <a:pt x="252452" y="94611"/>
                    <a:pt x="250359" y="95902"/>
                    <a:pt x="248103" y="96692"/>
                  </a:cubicBezTo>
                  <a:cubicBezTo>
                    <a:pt x="245848" y="97483"/>
                    <a:pt x="243441" y="97878"/>
                    <a:pt x="240883" y="97878"/>
                  </a:cubicBezTo>
                  <a:cubicBezTo>
                    <a:pt x="240464" y="97878"/>
                    <a:pt x="240104" y="97808"/>
                    <a:pt x="239802" y="97669"/>
                  </a:cubicBezTo>
                  <a:cubicBezTo>
                    <a:pt x="239499" y="97529"/>
                    <a:pt x="239255" y="97274"/>
                    <a:pt x="239069" y="96902"/>
                  </a:cubicBezTo>
                  <a:cubicBezTo>
                    <a:pt x="238883" y="96529"/>
                    <a:pt x="238744" y="96006"/>
                    <a:pt x="238651" y="95332"/>
                  </a:cubicBezTo>
                  <a:cubicBezTo>
                    <a:pt x="238558" y="94657"/>
                    <a:pt x="238511" y="93785"/>
                    <a:pt x="238511" y="92716"/>
                  </a:cubicBezTo>
                  <a:cubicBezTo>
                    <a:pt x="238511" y="91600"/>
                    <a:pt x="238546" y="90693"/>
                    <a:pt x="238616" y="89995"/>
                  </a:cubicBezTo>
                  <a:cubicBezTo>
                    <a:pt x="238685" y="89297"/>
                    <a:pt x="238802" y="88739"/>
                    <a:pt x="238965" y="88321"/>
                  </a:cubicBezTo>
                  <a:cubicBezTo>
                    <a:pt x="239127" y="87902"/>
                    <a:pt x="239337" y="87623"/>
                    <a:pt x="239592" y="87483"/>
                  </a:cubicBezTo>
                  <a:cubicBezTo>
                    <a:pt x="239848" y="87344"/>
                    <a:pt x="240162" y="87274"/>
                    <a:pt x="240534" y="87274"/>
                  </a:cubicBezTo>
                  <a:cubicBezTo>
                    <a:pt x="242069" y="87274"/>
                    <a:pt x="243534" y="86914"/>
                    <a:pt x="244929" y="86193"/>
                  </a:cubicBezTo>
                  <a:cubicBezTo>
                    <a:pt x="246325" y="85472"/>
                    <a:pt x="247627" y="84286"/>
                    <a:pt x="248836" y="82635"/>
                  </a:cubicBezTo>
                  <a:cubicBezTo>
                    <a:pt x="250045" y="80984"/>
                    <a:pt x="251185" y="78821"/>
                    <a:pt x="252254" y="76147"/>
                  </a:cubicBezTo>
                  <a:cubicBezTo>
                    <a:pt x="253324" y="73473"/>
                    <a:pt x="254301" y="70182"/>
                    <a:pt x="255184" y="66275"/>
                  </a:cubicBezTo>
                  <a:cubicBezTo>
                    <a:pt x="256068" y="62369"/>
                    <a:pt x="256905" y="57799"/>
                    <a:pt x="257696" y="52567"/>
                  </a:cubicBezTo>
                  <a:cubicBezTo>
                    <a:pt x="258487" y="47335"/>
                    <a:pt x="259231" y="41324"/>
                    <a:pt x="259928" y="34533"/>
                  </a:cubicBezTo>
                  <a:cubicBezTo>
                    <a:pt x="260021" y="33138"/>
                    <a:pt x="260359" y="32103"/>
                    <a:pt x="260940" y="31429"/>
                  </a:cubicBezTo>
                  <a:cubicBezTo>
                    <a:pt x="261521" y="30754"/>
                    <a:pt x="262347" y="30417"/>
                    <a:pt x="263417" y="30417"/>
                  </a:cubicBezTo>
                  <a:close/>
                  <a:moveTo>
                    <a:pt x="672401" y="29999"/>
                  </a:moveTo>
                  <a:cubicBezTo>
                    <a:pt x="674633" y="29999"/>
                    <a:pt x="676168" y="30173"/>
                    <a:pt x="677005" y="30522"/>
                  </a:cubicBezTo>
                  <a:cubicBezTo>
                    <a:pt x="677842" y="30871"/>
                    <a:pt x="678261" y="31394"/>
                    <a:pt x="678261" y="32092"/>
                  </a:cubicBezTo>
                  <a:lnTo>
                    <a:pt x="678261" y="68438"/>
                  </a:lnTo>
                  <a:cubicBezTo>
                    <a:pt x="678261" y="70252"/>
                    <a:pt x="678214" y="72054"/>
                    <a:pt x="678121" y="73845"/>
                  </a:cubicBezTo>
                  <a:cubicBezTo>
                    <a:pt x="678028" y="75635"/>
                    <a:pt x="677912" y="77414"/>
                    <a:pt x="677773" y="79182"/>
                  </a:cubicBezTo>
                  <a:cubicBezTo>
                    <a:pt x="678842" y="77414"/>
                    <a:pt x="679924" y="75682"/>
                    <a:pt x="681017" y="73984"/>
                  </a:cubicBezTo>
                  <a:cubicBezTo>
                    <a:pt x="682109" y="72287"/>
                    <a:pt x="683284" y="70624"/>
                    <a:pt x="684540" y="68996"/>
                  </a:cubicBezTo>
                  <a:lnTo>
                    <a:pt x="711538" y="32092"/>
                  </a:lnTo>
                  <a:cubicBezTo>
                    <a:pt x="711817" y="31719"/>
                    <a:pt x="712108" y="31394"/>
                    <a:pt x="712410" y="31115"/>
                  </a:cubicBezTo>
                  <a:cubicBezTo>
                    <a:pt x="712712" y="30836"/>
                    <a:pt x="713084" y="30615"/>
                    <a:pt x="713526" y="30452"/>
                  </a:cubicBezTo>
                  <a:cubicBezTo>
                    <a:pt x="713968" y="30289"/>
                    <a:pt x="714491" y="30173"/>
                    <a:pt x="715096" y="30103"/>
                  </a:cubicBezTo>
                  <a:cubicBezTo>
                    <a:pt x="715700" y="30034"/>
                    <a:pt x="716491" y="29999"/>
                    <a:pt x="717468" y="29999"/>
                  </a:cubicBezTo>
                  <a:cubicBezTo>
                    <a:pt x="718444" y="29999"/>
                    <a:pt x="719270" y="30034"/>
                    <a:pt x="719944" y="30103"/>
                  </a:cubicBezTo>
                  <a:cubicBezTo>
                    <a:pt x="720619" y="30173"/>
                    <a:pt x="721154" y="30301"/>
                    <a:pt x="721549" y="30487"/>
                  </a:cubicBezTo>
                  <a:cubicBezTo>
                    <a:pt x="721944" y="30673"/>
                    <a:pt x="722223" y="30906"/>
                    <a:pt x="722386" y="31185"/>
                  </a:cubicBezTo>
                  <a:cubicBezTo>
                    <a:pt x="722549" y="31464"/>
                    <a:pt x="722630" y="31789"/>
                    <a:pt x="722630" y="32161"/>
                  </a:cubicBezTo>
                  <a:lnTo>
                    <a:pt x="722630" y="95018"/>
                  </a:lnTo>
                  <a:cubicBezTo>
                    <a:pt x="722630" y="95343"/>
                    <a:pt x="722537" y="95646"/>
                    <a:pt x="722351" y="95925"/>
                  </a:cubicBezTo>
                  <a:cubicBezTo>
                    <a:pt x="722165" y="96204"/>
                    <a:pt x="721863" y="96425"/>
                    <a:pt x="721444" y="96588"/>
                  </a:cubicBezTo>
                  <a:cubicBezTo>
                    <a:pt x="721026" y="96750"/>
                    <a:pt x="720444" y="96878"/>
                    <a:pt x="719700" y="96971"/>
                  </a:cubicBezTo>
                  <a:cubicBezTo>
                    <a:pt x="718956" y="97064"/>
                    <a:pt x="718026" y="97111"/>
                    <a:pt x="716910" y="97111"/>
                  </a:cubicBezTo>
                  <a:cubicBezTo>
                    <a:pt x="715793" y="97111"/>
                    <a:pt x="714863" y="97064"/>
                    <a:pt x="714119" y="96971"/>
                  </a:cubicBezTo>
                  <a:cubicBezTo>
                    <a:pt x="713375" y="96878"/>
                    <a:pt x="712770" y="96750"/>
                    <a:pt x="712305" y="96588"/>
                  </a:cubicBezTo>
                  <a:cubicBezTo>
                    <a:pt x="711840" y="96425"/>
                    <a:pt x="711515" y="96204"/>
                    <a:pt x="711329" y="95925"/>
                  </a:cubicBezTo>
                  <a:cubicBezTo>
                    <a:pt x="711143" y="95646"/>
                    <a:pt x="711050" y="95343"/>
                    <a:pt x="711050" y="95018"/>
                  </a:cubicBezTo>
                  <a:lnTo>
                    <a:pt x="711050" y="58881"/>
                  </a:lnTo>
                  <a:cubicBezTo>
                    <a:pt x="711050" y="57067"/>
                    <a:pt x="711096" y="55218"/>
                    <a:pt x="711189" y="53334"/>
                  </a:cubicBezTo>
                  <a:cubicBezTo>
                    <a:pt x="711282" y="51451"/>
                    <a:pt x="711398" y="49602"/>
                    <a:pt x="711538" y="47788"/>
                  </a:cubicBezTo>
                  <a:cubicBezTo>
                    <a:pt x="710468" y="49649"/>
                    <a:pt x="709294" y="51474"/>
                    <a:pt x="708015" y="53265"/>
                  </a:cubicBezTo>
                  <a:cubicBezTo>
                    <a:pt x="706736" y="55055"/>
                    <a:pt x="705445" y="56834"/>
                    <a:pt x="704143" y="58602"/>
                  </a:cubicBezTo>
                  <a:lnTo>
                    <a:pt x="677494" y="95018"/>
                  </a:lnTo>
                  <a:cubicBezTo>
                    <a:pt x="677168" y="95390"/>
                    <a:pt x="676877" y="95716"/>
                    <a:pt x="676621" y="95995"/>
                  </a:cubicBezTo>
                  <a:cubicBezTo>
                    <a:pt x="676366" y="96274"/>
                    <a:pt x="676040" y="96495"/>
                    <a:pt x="675645" y="96657"/>
                  </a:cubicBezTo>
                  <a:cubicBezTo>
                    <a:pt x="675249" y="96820"/>
                    <a:pt x="674749" y="96936"/>
                    <a:pt x="674145" y="97006"/>
                  </a:cubicBezTo>
                  <a:cubicBezTo>
                    <a:pt x="673540" y="97076"/>
                    <a:pt x="672796" y="97111"/>
                    <a:pt x="671912" y="97111"/>
                  </a:cubicBezTo>
                  <a:cubicBezTo>
                    <a:pt x="670889" y="97111"/>
                    <a:pt x="670052" y="97064"/>
                    <a:pt x="669401" y="96971"/>
                  </a:cubicBezTo>
                  <a:cubicBezTo>
                    <a:pt x="668750" y="96878"/>
                    <a:pt x="668227" y="96750"/>
                    <a:pt x="667831" y="96588"/>
                  </a:cubicBezTo>
                  <a:cubicBezTo>
                    <a:pt x="667436" y="96425"/>
                    <a:pt x="667157" y="96204"/>
                    <a:pt x="666994" y="95925"/>
                  </a:cubicBezTo>
                  <a:cubicBezTo>
                    <a:pt x="666831" y="95646"/>
                    <a:pt x="666750" y="95343"/>
                    <a:pt x="666750" y="95018"/>
                  </a:cubicBezTo>
                  <a:lnTo>
                    <a:pt x="666750" y="32092"/>
                  </a:lnTo>
                  <a:cubicBezTo>
                    <a:pt x="666750" y="31766"/>
                    <a:pt x="666831" y="31464"/>
                    <a:pt x="666994" y="31185"/>
                  </a:cubicBezTo>
                  <a:cubicBezTo>
                    <a:pt x="667157" y="30906"/>
                    <a:pt x="667459" y="30673"/>
                    <a:pt x="667901" y="30487"/>
                  </a:cubicBezTo>
                  <a:cubicBezTo>
                    <a:pt x="668343" y="30301"/>
                    <a:pt x="668936" y="30173"/>
                    <a:pt x="669680" y="30103"/>
                  </a:cubicBezTo>
                  <a:cubicBezTo>
                    <a:pt x="670424" y="30034"/>
                    <a:pt x="671331" y="29999"/>
                    <a:pt x="672401" y="29999"/>
                  </a:cubicBezTo>
                  <a:close/>
                  <a:moveTo>
                    <a:pt x="596201" y="29999"/>
                  </a:moveTo>
                  <a:cubicBezTo>
                    <a:pt x="598433" y="29999"/>
                    <a:pt x="599968" y="30173"/>
                    <a:pt x="600805" y="30522"/>
                  </a:cubicBezTo>
                  <a:cubicBezTo>
                    <a:pt x="601642" y="30871"/>
                    <a:pt x="602061" y="31394"/>
                    <a:pt x="602061" y="32092"/>
                  </a:cubicBezTo>
                  <a:lnTo>
                    <a:pt x="602061" y="68438"/>
                  </a:lnTo>
                  <a:cubicBezTo>
                    <a:pt x="602061" y="70252"/>
                    <a:pt x="602014" y="72054"/>
                    <a:pt x="601921" y="73845"/>
                  </a:cubicBezTo>
                  <a:cubicBezTo>
                    <a:pt x="601828" y="75635"/>
                    <a:pt x="601712" y="77414"/>
                    <a:pt x="601573" y="79182"/>
                  </a:cubicBezTo>
                  <a:cubicBezTo>
                    <a:pt x="602642" y="77414"/>
                    <a:pt x="603724" y="75682"/>
                    <a:pt x="604817" y="73984"/>
                  </a:cubicBezTo>
                  <a:cubicBezTo>
                    <a:pt x="605909" y="72287"/>
                    <a:pt x="607084" y="70624"/>
                    <a:pt x="608340" y="68996"/>
                  </a:cubicBezTo>
                  <a:lnTo>
                    <a:pt x="635338" y="32092"/>
                  </a:lnTo>
                  <a:cubicBezTo>
                    <a:pt x="635617" y="31719"/>
                    <a:pt x="635908" y="31394"/>
                    <a:pt x="636210" y="31115"/>
                  </a:cubicBezTo>
                  <a:cubicBezTo>
                    <a:pt x="636512" y="30836"/>
                    <a:pt x="636884" y="30615"/>
                    <a:pt x="637326" y="30452"/>
                  </a:cubicBezTo>
                  <a:cubicBezTo>
                    <a:pt x="637768" y="30289"/>
                    <a:pt x="638291" y="30173"/>
                    <a:pt x="638896" y="30103"/>
                  </a:cubicBezTo>
                  <a:cubicBezTo>
                    <a:pt x="639500" y="30034"/>
                    <a:pt x="640291" y="29999"/>
                    <a:pt x="641268" y="29999"/>
                  </a:cubicBezTo>
                  <a:cubicBezTo>
                    <a:pt x="642244" y="29999"/>
                    <a:pt x="643070" y="30034"/>
                    <a:pt x="643744" y="30103"/>
                  </a:cubicBezTo>
                  <a:cubicBezTo>
                    <a:pt x="644419" y="30173"/>
                    <a:pt x="644954" y="30301"/>
                    <a:pt x="645349" y="30487"/>
                  </a:cubicBezTo>
                  <a:cubicBezTo>
                    <a:pt x="645744" y="30673"/>
                    <a:pt x="646023" y="30906"/>
                    <a:pt x="646186" y="31185"/>
                  </a:cubicBezTo>
                  <a:cubicBezTo>
                    <a:pt x="646349" y="31464"/>
                    <a:pt x="646430" y="31789"/>
                    <a:pt x="646430" y="32161"/>
                  </a:cubicBezTo>
                  <a:lnTo>
                    <a:pt x="646430" y="95018"/>
                  </a:lnTo>
                  <a:cubicBezTo>
                    <a:pt x="646430" y="95343"/>
                    <a:pt x="646337" y="95646"/>
                    <a:pt x="646151" y="95925"/>
                  </a:cubicBezTo>
                  <a:cubicBezTo>
                    <a:pt x="645965" y="96204"/>
                    <a:pt x="645663" y="96425"/>
                    <a:pt x="645244" y="96588"/>
                  </a:cubicBezTo>
                  <a:cubicBezTo>
                    <a:pt x="644826" y="96750"/>
                    <a:pt x="644244" y="96878"/>
                    <a:pt x="643500" y="96971"/>
                  </a:cubicBezTo>
                  <a:cubicBezTo>
                    <a:pt x="642756" y="97064"/>
                    <a:pt x="641826" y="97111"/>
                    <a:pt x="640710" y="97111"/>
                  </a:cubicBezTo>
                  <a:cubicBezTo>
                    <a:pt x="639593" y="97111"/>
                    <a:pt x="638663" y="97064"/>
                    <a:pt x="637919" y="96971"/>
                  </a:cubicBezTo>
                  <a:cubicBezTo>
                    <a:pt x="637175" y="96878"/>
                    <a:pt x="636570" y="96750"/>
                    <a:pt x="636105" y="96588"/>
                  </a:cubicBezTo>
                  <a:cubicBezTo>
                    <a:pt x="635640" y="96425"/>
                    <a:pt x="635315" y="96204"/>
                    <a:pt x="635129" y="95925"/>
                  </a:cubicBezTo>
                  <a:cubicBezTo>
                    <a:pt x="634943" y="95646"/>
                    <a:pt x="634850" y="95343"/>
                    <a:pt x="634850" y="95018"/>
                  </a:cubicBezTo>
                  <a:lnTo>
                    <a:pt x="634850" y="58881"/>
                  </a:lnTo>
                  <a:cubicBezTo>
                    <a:pt x="634850" y="57067"/>
                    <a:pt x="634896" y="55218"/>
                    <a:pt x="634989" y="53334"/>
                  </a:cubicBezTo>
                  <a:cubicBezTo>
                    <a:pt x="635082" y="51451"/>
                    <a:pt x="635198" y="49602"/>
                    <a:pt x="635338" y="47788"/>
                  </a:cubicBezTo>
                  <a:cubicBezTo>
                    <a:pt x="634268" y="49649"/>
                    <a:pt x="633094" y="51474"/>
                    <a:pt x="631815" y="53265"/>
                  </a:cubicBezTo>
                  <a:cubicBezTo>
                    <a:pt x="630536" y="55055"/>
                    <a:pt x="629245" y="56834"/>
                    <a:pt x="627943" y="58602"/>
                  </a:cubicBezTo>
                  <a:lnTo>
                    <a:pt x="601294" y="95018"/>
                  </a:lnTo>
                  <a:cubicBezTo>
                    <a:pt x="600968" y="95390"/>
                    <a:pt x="600677" y="95716"/>
                    <a:pt x="600421" y="95995"/>
                  </a:cubicBezTo>
                  <a:cubicBezTo>
                    <a:pt x="600166" y="96274"/>
                    <a:pt x="599840" y="96495"/>
                    <a:pt x="599445" y="96657"/>
                  </a:cubicBezTo>
                  <a:cubicBezTo>
                    <a:pt x="599049" y="96820"/>
                    <a:pt x="598549" y="96936"/>
                    <a:pt x="597945" y="97006"/>
                  </a:cubicBezTo>
                  <a:cubicBezTo>
                    <a:pt x="597340" y="97076"/>
                    <a:pt x="596596" y="97111"/>
                    <a:pt x="595712" y="97111"/>
                  </a:cubicBezTo>
                  <a:cubicBezTo>
                    <a:pt x="594689" y="97111"/>
                    <a:pt x="593852" y="97064"/>
                    <a:pt x="593201" y="96971"/>
                  </a:cubicBezTo>
                  <a:cubicBezTo>
                    <a:pt x="592550" y="96878"/>
                    <a:pt x="592027" y="96750"/>
                    <a:pt x="591631" y="96588"/>
                  </a:cubicBezTo>
                  <a:cubicBezTo>
                    <a:pt x="591236" y="96425"/>
                    <a:pt x="590957" y="96204"/>
                    <a:pt x="590794" y="95925"/>
                  </a:cubicBezTo>
                  <a:cubicBezTo>
                    <a:pt x="590631" y="95646"/>
                    <a:pt x="590550" y="95343"/>
                    <a:pt x="590550" y="95018"/>
                  </a:cubicBezTo>
                  <a:lnTo>
                    <a:pt x="590550" y="32092"/>
                  </a:lnTo>
                  <a:cubicBezTo>
                    <a:pt x="590550" y="31766"/>
                    <a:pt x="590631" y="31464"/>
                    <a:pt x="590794" y="31185"/>
                  </a:cubicBezTo>
                  <a:cubicBezTo>
                    <a:pt x="590957" y="30906"/>
                    <a:pt x="591259" y="30673"/>
                    <a:pt x="591701" y="30487"/>
                  </a:cubicBezTo>
                  <a:cubicBezTo>
                    <a:pt x="592143" y="30301"/>
                    <a:pt x="592736" y="30173"/>
                    <a:pt x="593480" y="30103"/>
                  </a:cubicBezTo>
                  <a:cubicBezTo>
                    <a:pt x="594224" y="30034"/>
                    <a:pt x="595131" y="29999"/>
                    <a:pt x="596201" y="29999"/>
                  </a:cubicBezTo>
                  <a:close/>
                  <a:moveTo>
                    <a:pt x="529596" y="29999"/>
                  </a:moveTo>
                  <a:cubicBezTo>
                    <a:pt x="530572" y="29999"/>
                    <a:pt x="531433" y="30034"/>
                    <a:pt x="532177" y="30103"/>
                  </a:cubicBezTo>
                  <a:cubicBezTo>
                    <a:pt x="532921" y="30173"/>
                    <a:pt x="533526" y="30278"/>
                    <a:pt x="533991" y="30417"/>
                  </a:cubicBezTo>
                  <a:cubicBezTo>
                    <a:pt x="534456" y="30557"/>
                    <a:pt x="534805" y="30731"/>
                    <a:pt x="535037" y="30940"/>
                  </a:cubicBezTo>
                  <a:cubicBezTo>
                    <a:pt x="535270" y="31150"/>
                    <a:pt x="535386" y="31371"/>
                    <a:pt x="535386" y="31603"/>
                  </a:cubicBezTo>
                  <a:lnTo>
                    <a:pt x="535386" y="57904"/>
                  </a:lnTo>
                  <a:lnTo>
                    <a:pt x="540269" y="57904"/>
                  </a:lnTo>
                  <a:cubicBezTo>
                    <a:pt x="542037" y="57904"/>
                    <a:pt x="543653" y="57706"/>
                    <a:pt x="545118" y="57311"/>
                  </a:cubicBezTo>
                  <a:cubicBezTo>
                    <a:pt x="546583" y="56916"/>
                    <a:pt x="547920" y="56264"/>
                    <a:pt x="549129" y="55358"/>
                  </a:cubicBezTo>
                  <a:cubicBezTo>
                    <a:pt x="550338" y="54451"/>
                    <a:pt x="551420" y="53276"/>
                    <a:pt x="552373" y="51835"/>
                  </a:cubicBezTo>
                  <a:cubicBezTo>
                    <a:pt x="553327" y="50393"/>
                    <a:pt x="554199" y="48649"/>
                    <a:pt x="554989" y="46602"/>
                  </a:cubicBezTo>
                  <a:lnTo>
                    <a:pt x="560849" y="32161"/>
                  </a:lnTo>
                  <a:cubicBezTo>
                    <a:pt x="560943" y="31789"/>
                    <a:pt x="561105" y="31464"/>
                    <a:pt x="561338" y="31185"/>
                  </a:cubicBezTo>
                  <a:cubicBezTo>
                    <a:pt x="561570" y="30906"/>
                    <a:pt x="561919" y="30673"/>
                    <a:pt x="562384" y="30487"/>
                  </a:cubicBezTo>
                  <a:cubicBezTo>
                    <a:pt x="562849" y="30301"/>
                    <a:pt x="563466" y="30173"/>
                    <a:pt x="564233" y="30103"/>
                  </a:cubicBezTo>
                  <a:cubicBezTo>
                    <a:pt x="565000" y="30034"/>
                    <a:pt x="566012" y="29999"/>
                    <a:pt x="567268" y="29999"/>
                  </a:cubicBezTo>
                  <a:cubicBezTo>
                    <a:pt x="568384" y="29999"/>
                    <a:pt x="569302" y="30034"/>
                    <a:pt x="570023" y="30103"/>
                  </a:cubicBezTo>
                  <a:cubicBezTo>
                    <a:pt x="570744" y="30173"/>
                    <a:pt x="571302" y="30278"/>
                    <a:pt x="571698" y="30417"/>
                  </a:cubicBezTo>
                  <a:cubicBezTo>
                    <a:pt x="572093" y="30557"/>
                    <a:pt x="572360" y="30731"/>
                    <a:pt x="572500" y="30940"/>
                  </a:cubicBezTo>
                  <a:cubicBezTo>
                    <a:pt x="572639" y="31150"/>
                    <a:pt x="572709" y="31371"/>
                    <a:pt x="572709" y="31603"/>
                  </a:cubicBezTo>
                  <a:cubicBezTo>
                    <a:pt x="572709" y="32022"/>
                    <a:pt x="572651" y="32464"/>
                    <a:pt x="572535" y="32929"/>
                  </a:cubicBezTo>
                  <a:cubicBezTo>
                    <a:pt x="572419" y="33394"/>
                    <a:pt x="572244" y="33929"/>
                    <a:pt x="572012" y="34533"/>
                  </a:cubicBezTo>
                  <a:lnTo>
                    <a:pt x="566012" y="48346"/>
                  </a:lnTo>
                  <a:cubicBezTo>
                    <a:pt x="565082" y="50672"/>
                    <a:pt x="564070" y="52625"/>
                    <a:pt x="562977" y="54206"/>
                  </a:cubicBezTo>
                  <a:cubicBezTo>
                    <a:pt x="561884" y="55788"/>
                    <a:pt x="560780" y="57102"/>
                    <a:pt x="559663" y="58148"/>
                  </a:cubicBezTo>
                  <a:cubicBezTo>
                    <a:pt x="558547" y="59195"/>
                    <a:pt x="557408" y="60008"/>
                    <a:pt x="556245" y="60590"/>
                  </a:cubicBezTo>
                  <a:cubicBezTo>
                    <a:pt x="555082" y="61171"/>
                    <a:pt x="553966" y="61625"/>
                    <a:pt x="552896" y="61950"/>
                  </a:cubicBezTo>
                  <a:lnTo>
                    <a:pt x="552896" y="62090"/>
                  </a:lnTo>
                  <a:cubicBezTo>
                    <a:pt x="554524" y="62648"/>
                    <a:pt x="556024" y="63322"/>
                    <a:pt x="557396" y="64113"/>
                  </a:cubicBezTo>
                  <a:cubicBezTo>
                    <a:pt x="558768" y="64903"/>
                    <a:pt x="560047" y="65880"/>
                    <a:pt x="561233" y="67043"/>
                  </a:cubicBezTo>
                  <a:cubicBezTo>
                    <a:pt x="562419" y="68206"/>
                    <a:pt x="563524" y="69589"/>
                    <a:pt x="564547" y="71194"/>
                  </a:cubicBezTo>
                  <a:cubicBezTo>
                    <a:pt x="565570" y="72798"/>
                    <a:pt x="566524" y="74647"/>
                    <a:pt x="567407" y="76740"/>
                  </a:cubicBezTo>
                  <a:lnTo>
                    <a:pt x="574314" y="92646"/>
                  </a:lnTo>
                  <a:cubicBezTo>
                    <a:pt x="574500" y="92972"/>
                    <a:pt x="574639" y="93274"/>
                    <a:pt x="574732" y="93553"/>
                  </a:cubicBezTo>
                  <a:cubicBezTo>
                    <a:pt x="574825" y="93832"/>
                    <a:pt x="574895" y="94099"/>
                    <a:pt x="574942" y="94355"/>
                  </a:cubicBezTo>
                  <a:cubicBezTo>
                    <a:pt x="574988" y="94611"/>
                    <a:pt x="575023" y="94820"/>
                    <a:pt x="575046" y="94983"/>
                  </a:cubicBezTo>
                  <a:cubicBezTo>
                    <a:pt x="575070" y="95146"/>
                    <a:pt x="575081" y="95297"/>
                    <a:pt x="575081" y="95436"/>
                  </a:cubicBezTo>
                  <a:cubicBezTo>
                    <a:pt x="575081" y="95716"/>
                    <a:pt x="575000" y="95960"/>
                    <a:pt x="574837" y="96169"/>
                  </a:cubicBezTo>
                  <a:cubicBezTo>
                    <a:pt x="574674" y="96378"/>
                    <a:pt x="574372" y="96553"/>
                    <a:pt x="573930" y="96692"/>
                  </a:cubicBezTo>
                  <a:cubicBezTo>
                    <a:pt x="573488" y="96832"/>
                    <a:pt x="572907" y="96936"/>
                    <a:pt x="572186" y="97006"/>
                  </a:cubicBezTo>
                  <a:cubicBezTo>
                    <a:pt x="571465" y="97076"/>
                    <a:pt x="570547" y="97111"/>
                    <a:pt x="569430" y="97111"/>
                  </a:cubicBezTo>
                  <a:cubicBezTo>
                    <a:pt x="568128" y="97111"/>
                    <a:pt x="567070" y="97064"/>
                    <a:pt x="566256" y="96971"/>
                  </a:cubicBezTo>
                  <a:cubicBezTo>
                    <a:pt x="565442" y="96878"/>
                    <a:pt x="564780" y="96750"/>
                    <a:pt x="564268" y="96588"/>
                  </a:cubicBezTo>
                  <a:cubicBezTo>
                    <a:pt x="563756" y="96425"/>
                    <a:pt x="563384" y="96216"/>
                    <a:pt x="563152" y="95960"/>
                  </a:cubicBezTo>
                  <a:cubicBezTo>
                    <a:pt x="562919" y="95704"/>
                    <a:pt x="562756" y="95413"/>
                    <a:pt x="562663" y="95088"/>
                  </a:cubicBezTo>
                  <a:lnTo>
                    <a:pt x="555966" y="78833"/>
                  </a:lnTo>
                  <a:cubicBezTo>
                    <a:pt x="555129" y="76740"/>
                    <a:pt x="554234" y="74938"/>
                    <a:pt x="553280" y="73426"/>
                  </a:cubicBezTo>
                  <a:cubicBezTo>
                    <a:pt x="552327" y="71915"/>
                    <a:pt x="551222" y="70694"/>
                    <a:pt x="549966" y="69764"/>
                  </a:cubicBezTo>
                  <a:cubicBezTo>
                    <a:pt x="548711" y="68833"/>
                    <a:pt x="547292" y="68159"/>
                    <a:pt x="545711" y="67741"/>
                  </a:cubicBezTo>
                  <a:cubicBezTo>
                    <a:pt x="544130" y="67322"/>
                    <a:pt x="542316" y="67113"/>
                    <a:pt x="540269" y="67113"/>
                  </a:cubicBezTo>
                  <a:lnTo>
                    <a:pt x="535386" y="67113"/>
                  </a:lnTo>
                  <a:lnTo>
                    <a:pt x="535386" y="95367"/>
                  </a:lnTo>
                  <a:cubicBezTo>
                    <a:pt x="535386" y="95599"/>
                    <a:pt x="535270" y="95832"/>
                    <a:pt x="535037" y="96064"/>
                  </a:cubicBezTo>
                  <a:cubicBezTo>
                    <a:pt x="534805" y="96297"/>
                    <a:pt x="534456" y="96483"/>
                    <a:pt x="533991" y="96622"/>
                  </a:cubicBezTo>
                  <a:cubicBezTo>
                    <a:pt x="533526" y="96762"/>
                    <a:pt x="532921" y="96878"/>
                    <a:pt x="532177" y="96971"/>
                  </a:cubicBezTo>
                  <a:cubicBezTo>
                    <a:pt x="531433" y="97064"/>
                    <a:pt x="530572" y="97111"/>
                    <a:pt x="529596" y="97111"/>
                  </a:cubicBezTo>
                  <a:cubicBezTo>
                    <a:pt x="528619" y="97111"/>
                    <a:pt x="527758" y="97064"/>
                    <a:pt x="527014" y="96971"/>
                  </a:cubicBezTo>
                  <a:cubicBezTo>
                    <a:pt x="526270" y="96878"/>
                    <a:pt x="525666" y="96762"/>
                    <a:pt x="525200" y="96622"/>
                  </a:cubicBezTo>
                  <a:cubicBezTo>
                    <a:pt x="524735" y="96483"/>
                    <a:pt x="524398" y="96297"/>
                    <a:pt x="524189" y="96064"/>
                  </a:cubicBezTo>
                  <a:cubicBezTo>
                    <a:pt x="523980" y="95832"/>
                    <a:pt x="523875" y="95599"/>
                    <a:pt x="523875" y="95367"/>
                  </a:cubicBezTo>
                  <a:lnTo>
                    <a:pt x="523875" y="31603"/>
                  </a:lnTo>
                  <a:cubicBezTo>
                    <a:pt x="523875" y="31371"/>
                    <a:pt x="523980" y="31150"/>
                    <a:pt x="524189" y="30940"/>
                  </a:cubicBezTo>
                  <a:cubicBezTo>
                    <a:pt x="524398" y="30731"/>
                    <a:pt x="524735" y="30557"/>
                    <a:pt x="525200" y="30417"/>
                  </a:cubicBezTo>
                  <a:cubicBezTo>
                    <a:pt x="525666" y="30278"/>
                    <a:pt x="526270" y="30173"/>
                    <a:pt x="527014" y="30103"/>
                  </a:cubicBezTo>
                  <a:cubicBezTo>
                    <a:pt x="527758" y="30034"/>
                    <a:pt x="528619" y="29999"/>
                    <a:pt x="529596" y="29999"/>
                  </a:cubicBezTo>
                  <a:close/>
                  <a:moveTo>
                    <a:pt x="220419" y="29999"/>
                  </a:moveTo>
                  <a:cubicBezTo>
                    <a:pt x="221582" y="29999"/>
                    <a:pt x="222535" y="30034"/>
                    <a:pt x="223279" y="30103"/>
                  </a:cubicBezTo>
                  <a:cubicBezTo>
                    <a:pt x="224024" y="30173"/>
                    <a:pt x="224605" y="30313"/>
                    <a:pt x="225023" y="30522"/>
                  </a:cubicBezTo>
                  <a:cubicBezTo>
                    <a:pt x="225442" y="30731"/>
                    <a:pt x="225744" y="30964"/>
                    <a:pt x="225930" y="31220"/>
                  </a:cubicBezTo>
                  <a:cubicBezTo>
                    <a:pt x="226116" y="31475"/>
                    <a:pt x="226209" y="31789"/>
                    <a:pt x="226209" y="32161"/>
                  </a:cubicBezTo>
                  <a:lnTo>
                    <a:pt x="226209" y="94948"/>
                  </a:lnTo>
                  <a:cubicBezTo>
                    <a:pt x="226209" y="95320"/>
                    <a:pt x="226116" y="95634"/>
                    <a:pt x="225930" y="95890"/>
                  </a:cubicBezTo>
                  <a:cubicBezTo>
                    <a:pt x="225744" y="96146"/>
                    <a:pt x="225442" y="96367"/>
                    <a:pt x="225023" y="96553"/>
                  </a:cubicBezTo>
                  <a:cubicBezTo>
                    <a:pt x="224605" y="96739"/>
                    <a:pt x="224024" y="96878"/>
                    <a:pt x="223279" y="96971"/>
                  </a:cubicBezTo>
                  <a:cubicBezTo>
                    <a:pt x="222535" y="97064"/>
                    <a:pt x="221582" y="97111"/>
                    <a:pt x="220419" y="97111"/>
                  </a:cubicBezTo>
                  <a:cubicBezTo>
                    <a:pt x="219303" y="97111"/>
                    <a:pt x="218373" y="97064"/>
                    <a:pt x="217629" y="96971"/>
                  </a:cubicBezTo>
                  <a:cubicBezTo>
                    <a:pt x="216884" y="96878"/>
                    <a:pt x="216291" y="96739"/>
                    <a:pt x="215850" y="96553"/>
                  </a:cubicBezTo>
                  <a:cubicBezTo>
                    <a:pt x="215408" y="96367"/>
                    <a:pt x="215105" y="96146"/>
                    <a:pt x="214943" y="95890"/>
                  </a:cubicBezTo>
                  <a:cubicBezTo>
                    <a:pt x="214780" y="95634"/>
                    <a:pt x="214699" y="95320"/>
                    <a:pt x="214699" y="94948"/>
                  </a:cubicBezTo>
                  <a:lnTo>
                    <a:pt x="214699" y="32161"/>
                  </a:lnTo>
                  <a:cubicBezTo>
                    <a:pt x="214699" y="31789"/>
                    <a:pt x="214780" y="31475"/>
                    <a:pt x="214943" y="31220"/>
                  </a:cubicBezTo>
                  <a:cubicBezTo>
                    <a:pt x="215105" y="30964"/>
                    <a:pt x="215408" y="30731"/>
                    <a:pt x="215850" y="30522"/>
                  </a:cubicBezTo>
                  <a:cubicBezTo>
                    <a:pt x="216291" y="30313"/>
                    <a:pt x="216884" y="30173"/>
                    <a:pt x="217629" y="30103"/>
                  </a:cubicBezTo>
                  <a:cubicBezTo>
                    <a:pt x="218373" y="30034"/>
                    <a:pt x="219303" y="29999"/>
                    <a:pt x="220419" y="29999"/>
                  </a:cubicBezTo>
                  <a:close/>
                  <a:moveTo>
                    <a:pt x="157981" y="29999"/>
                  </a:moveTo>
                  <a:cubicBezTo>
                    <a:pt x="160213" y="29999"/>
                    <a:pt x="161760" y="30173"/>
                    <a:pt x="162620" y="30522"/>
                  </a:cubicBezTo>
                  <a:cubicBezTo>
                    <a:pt x="163481" y="30871"/>
                    <a:pt x="163911" y="31417"/>
                    <a:pt x="163911" y="32161"/>
                  </a:cubicBezTo>
                  <a:lnTo>
                    <a:pt x="163911" y="54276"/>
                  </a:lnTo>
                  <a:cubicBezTo>
                    <a:pt x="165632" y="54137"/>
                    <a:pt x="167364" y="54032"/>
                    <a:pt x="169108" y="53962"/>
                  </a:cubicBezTo>
                  <a:cubicBezTo>
                    <a:pt x="170852" y="53893"/>
                    <a:pt x="172748" y="53858"/>
                    <a:pt x="174794" y="53858"/>
                  </a:cubicBezTo>
                  <a:cubicBezTo>
                    <a:pt x="179770" y="53858"/>
                    <a:pt x="184026" y="54358"/>
                    <a:pt x="187561" y="55358"/>
                  </a:cubicBezTo>
                  <a:cubicBezTo>
                    <a:pt x="191095" y="56357"/>
                    <a:pt x="194014" y="57788"/>
                    <a:pt x="196316" y="59648"/>
                  </a:cubicBezTo>
                  <a:cubicBezTo>
                    <a:pt x="198618" y="61508"/>
                    <a:pt x="200304" y="63729"/>
                    <a:pt x="201374" y="66310"/>
                  </a:cubicBezTo>
                  <a:cubicBezTo>
                    <a:pt x="202443" y="68892"/>
                    <a:pt x="202978" y="71787"/>
                    <a:pt x="202978" y="74996"/>
                  </a:cubicBezTo>
                  <a:cubicBezTo>
                    <a:pt x="202978" y="78205"/>
                    <a:pt x="202409" y="81205"/>
                    <a:pt x="201269" y="83995"/>
                  </a:cubicBezTo>
                  <a:cubicBezTo>
                    <a:pt x="200130" y="86786"/>
                    <a:pt x="198339" y="89204"/>
                    <a:pt x="195897" y="91251"/>
                  </a:cubicBezTo>
                  <a:cubicBezTo>
                    <a:pt x="193456" y="93297"/>
                    <a:pt x="190328" y="94913"/>
                    <a:pt x="186514" y="96099"/>
                  </a:cubicBezTo>
                  <a:cubicBezTo>
                    <a:pt x="182700" y="97285"/>
                    <a:pt x="178119" y="97878"/>
                    <a:pt x="172771" y="97878"/>
                  </a:cubicBezTo>
                  <a:cubicBezTo>
                    <a:pt x="171515" y="97878"/>
                    <a:pt x="170259" y="97867"/>
                    <a:pt x="169004" y="97843"/>
                  </a:cubicBezTo>
                  <a:cubicBezTo>
                    <a:pt x="167748" y="97820"/>
                    <a:pt x="166515" y="97774"/>
                    <a:pt x="165306" y="97704"/>
                  </a:cubicBezTo>
                  <a:cubicBezTo>
                    <a:pt x="164097" y="97634"/>
                    <a:pt x="162899" y="97553"/>
                    <a:pt x="161713" y="97460"/>
                  </a:cubicBezTo>
                  <a:cubicBezTo>
                    <a:pt x="160527" y="97367"/>
                    <a:pt x="159330" y="97250"/>
                    <a:pt x="158121" y="97111"/>
                  </a:cubicBezTo>
                  <a:cubicBezTo>
                    <a:pt x="156167" y="96878"/>
                    <a:pt x="154725" y="96250"/>
                    <a:pt x="153795" y="95227"/>
                  </a:cubicBezTo>
                  <a:cubicBezTo>
                    <a:pt x="152865" y="94204"/>
                    <a:pt x="152400" y="92646"/>
                    <a:pt x="152400" y="90553"/>
                  </a:cubicBezTo>
                  <a:lnTo>
                    <a:pt x="152400" y="32161"/>
                  </a:lnTo>
                  <a:cubicBezTo>
                    <a:pt x="152400" y="31789"/>
                    <a:pt x="152481" y="31475"/>
                    <a:pt x="152644" y="31220"/>
                  </a:cubicBezTo>
                  <a:cubicBezTo>
                    <a:pt x="152807" y="30964"/>
                    <a:pt x="153109" y="30731"/>
                    <a:pt x="153551" y="30522"/>
                  </a:cubicBezTo>
                  <a:cubicBezTo>
                    <a:pt x="153993" y="30313"/>
                    <a:pt x="154574" y="30173"/>
                    <a:pt x="155295" y="30103"/>
                  </a:cubicBezTo>
                  <a:cubicBezTo>
                    <a:pt x="156016" y="30034"/>
                    <a:pt x="156911" y="29999"/>
                    <a:pt x="157981" y="29999"/>
                  </a:cubicBezTo>
                  <a:close/>
                  <a:moveTo>
                    <a:pt x="422514" y="29371"/>
                  </a:moveTo>
                  <a:cubicBezTo>
                    <a:pt x="427025" y="29371"/>
                    <a:pt x="430932" y="29743"/>
                    <a:pt x="434234" y="30487"/>
                  </a:cubicBezTo>
                  <a:cubicBezTo>
                    <a:pt x="437536" y="31231"/>
                    <a:pt x="440280" y="32324"/>
                    <a:pt x="442466" y="33766"/>
                  </a:cubicBezTo>
                  <a:cubicBezTo>
                    <a:pt x="444652" y="35208"/>
                    <a:pt x="446268" y="36975"/>
                    <a:pt x="447315" y="39068"/>
                  </a:cubicBezTo>
                  <a:cubicBezTo>
                    <a:pt x="448361" y="41161"/>
                    <a:pt x="448884" y="43556"/>
                    <a:pt x="448884" y="46253"/>
                  </a:cubicBezTo>
                  <a:cubicBezTo>
                    <a:pt x="448884" y="49788"/>
                    <a:pt x="447942" y="52811"/>
                    <a:pt x="446059" y="55323"/>
                  </a:cubicBezTo>
                  <a:cubicBezTo>
                    <a:pt x="444175" y="57834"/>
                    <a:pt x="441396" y="59625"/>
                    <a:pt x="437722" y="60694"/>
                  </a:cubicBezTo>
                  <a:cubicBezTo>
                    <a:pt x="442326" y="61671"/>
                    <a:pt x="445791" y="63555"/>
                    <a:pt x="448117" y="66345"/>
                  </a:cubicBezTo>
                  <a:cubicBezTo>
                    <a:pt x="450442" y="69136"/>
                    <a:pt x="451605" y="72647"/>
                    <a:pt x="451605" y="76879"/>
                  </a:cubicBezTo>
                  <a:cubicBezTo>
                    <a:pt x="451605" y="80182"/>
                    <a:pt x="450977" y="83123"/>
                    <a:pt x="449721" y="85705"/>
                  </a:cubicBezTo>
                  <a:cubicBezTo>
                    <a:pt x="448466" y="88286"/>
                    <a:pt x="446605" y="90448"/>
                    <a:pt x="444140" y="92193"/>
                  </a:cubicBezTo>
                  <a:cubicBezTo>
                    <a:pt x="441675" y="93937"/>
                    <a:pt x="438606" y="95262"/>
                    <a:pt x="434932" y="96169"/>
                  </a:cubicBezTo>
                  <a:cubicBezTo>
                    <a:pt x="431257" y="97076"/>
                    <a:pt x="426979" y="97529"/>
                    <a:pt x="422095" y="97529"/>
                  </a:cubicBezTo>
                  <a:cubicBezTo>
                    <a:pt x="420560" y="97529"/>
                    <a:pt x="419072" y="97518"/>
                    <a:pt x="417630" y="97495"/>
                  </a:cubicBezTo>
                  <a:cubicBezTo>
                    <a:pt x="416189" y="97471"/>
                    <a:pt x="414793" y="97425"/>
                    <a:pt x="413445" y="97355"/>
                  </a:cubicBezTo>
                  <a:cubicBezTo>
                    <a:pt x="412096" y="97285"/>
                    <a:pt x="410759" y="97204"/>
                    <a:pt x="409433" y="97111"/>
                  </a:cubicBezTo>
                  <a:cubicBezTo>
                    <a:pt x="408108" y="97018"/>
                    <a:pt x="406794" y="96902"/>
                    <a:pt x="405492" y="96762"/>
                  </a:cubicBezTo>
                  <a:cubicBezTo>
                    <a:pt x="403631" y="96529"/>
                    <a:pt x="402259" y="95913"/>
                    <a:pt x="401375" y="94913"/>
                  </a:cubicBezTo>
                  <a:cubicBezTo>
                    <a:pt x="400492" y="93913"/>
                    <a:pt x="400050" y="92437"/>
                    <a:pt x="400050" y="90483"/>
                  </a:cubicBezTo>
                  <a:lnTo>
                    <a:pt x="400050" y="36417"/>
                  </a:lnTo>
                  <a:cubicBezTo>
                    <a:pt x="400050" y="34510"/>
                    <a:pt x="400480" y="33045"/>
                    <a:pt x="401341" y="32022"/>
                  </a:cubicBezTo>
                  <a:cubicBezTo>
                    <a:pt x="402201" y="30999"/>
                    <a:pt x="403515" y="30394"/>
                    <a:pt x="405282" y="30208"/>
                  </a:cubicBezTo>
                  <a:cubicBezTo>
                    <a:pt x="406491" y="30068"/>
                    <a:pt x="407782" y="29952"/>
                    <a:pt x="409154" y="29859"/>
                  </a:cubicBezTo>
                  <a:cubicBezTo>
                    <a:pt x="410526" y="29766"/>
                    <a:pt x="411933" y="29685"/>
                    <a:pt x="413375" y="29615"/>
                  </a:cubicBezTo>
                  <a:cubicBezTo>
                    <a:pt x="414817" y="29545"/>
                    <a:pt x="416305" y="29487"/>
                    <a:pt x="417840" y="29441"/>
                  </a:cubicBezTo>
                  <a:cubicBezTo>
                    <a:pt x="419374" y="29394"/>
                    <a:pt x="420932" y="29371"/>
                    <a:pt x="422514" y="29371"/>
                  </a:cubicBezTo>
                  <a:close/>
                  <a:moveTo>
                    <a:pt x="491630" y="29092"/>
                  </a:moveTo>
                  <a:cubicBezTo>
                    <a:pt x="493630" y="29092"/>
                    <a:pt x="495572" y="29278"/>
                    <a:pt x="497456" y="29650"/>
                  </a:cubicBezTo>
                  <a:cubicBezTo>
                    <a:pt x="499339" y="30022"/>
                    <a:pt x="501072" y="30510"/>
                    <a:pt x="502653" y="31115"/>
                  </a:cubicBezTo>
                  <a:cubicBezTo>
                    <a:pt x="504234" y="31719"/>
                    <a:pt x="505641" y="32417"/>
                    <a:pt x="506874" y="33208"/>
                  </a:cubicBezTo>
                  <a:cubicBezTo>
                    <a:pt x="508106" y="33998"/>
                    <a:pt x="509001" y="34673"/>
                    <a:pt x="509560" y="35231"/>
                  </a:cubicBezTo>
                  <a:cubicBezTo>
                    <a:pt x="510118" y="35789"/>
                    <a:pt x="510501" y="36231"/>
                    <a:pt x="510711" y="36556"/>
                  </a:cubicBezTo>
                  <a:cubicBezTo>
                    <a:pt x="510920" y="36882"/>
                    <a:pt x="511094" y="37266"/>
                    <a:pt x="511234" y="37707"/>
                  </a:cubicBezTo>
                  <a:cubicBezTo>
                    <a:pt x="511373" y="38149"/>
                    <a:pt x="511466" y="38649"/>
                    <a:pt x="511513" y="39207"/>
                  </a:cubicBezTo>
                  <a:cubicBezTo>
                    <a:pt x="511559" y="39765"/>
                    <a:pt x="511583" y="40463"/>
                    <a:pt x="511583" y="41300"/>
                  </a:cubicBezTo>
                  <a:cubicBezTo>
                    <a:pt x="511583" y="43114"/>
                    <a:pt x="511373" y="44381"/>
                    <a:pt x="510955" y="45102"/>
                  </a:cubicBezTo>
                  <a:cubicBezTo>
                    <a:pt x="510536" y="45823"/>
                    <a:pt x="510025" y="46184"/>
                    <a:pt x="509420" y="46184"/>
                  </a:cubicBezTo>
                  <a:cubicBezTo>
                    <a:pt x="508722" y="46184"/>
                    <a:pt x="507920" y="45800"/>
                    <a:pt x="507013" y="45033"/>
                  </a:cubicBezTo>
                  <a:cubicBezTo>
                    <a:pt x="506106" y="44265"/>
                    <a:pt x="504955" y="43416"/>
                    <a:pt x="503560" y="42486"/>
                  </a:cubicBezTo>
                  <a:cubicBezTo>
                    <a:pt x="502165" y="41556"/>
                    <a:pt x="500479" y="40707"/>
                    <a:pt x="498502" y="39940"/>
                  </a:cubicBezTo>
                  <a:cubicBezTo>
                    <a:pt x="496525" y="39173"/>
                    <a:pt x="494188" y="38789"/>
                    <a:pt x="491491" y="38789"/>
                  </a:cubicBezTo>
                  <a:cubicBezTo>
                    <a:pt x="485956" y="38789"/>
                    <a:pt x="481712" y="40917"/>
                    <a:pt x="478759" y="45172"/>
                  </a:cubicBezTo>
                  <a:cubicBezTo>
                    <a:pt x="475806" y="49428"/>
                    <a:pt x="474329" y="55602"/>
                    <a:pt x="474329" y="63694"/>
                  </a:cubicBezTo>
                  <a:cubicBezTo>
                    <a:pt x="474329" y="67741"/>
                    <a:pt x="474713" y="71287"/>
                    <a:pt x="475480" y="74333"/>
                  </a:cubicBezTo>
                  <a:cubicBezTo>
                    <a:pt x="476248" y="77379"/>
                    <a:pt x="477375" y="79926"/>
                    <a:pt x="478864" y="81972"/>
                  </a:cubicBezTo>
                  <a:cubicBezTo>
                    <a:pt x="480352" y="84019"/>
                    <a:pt x="482178" y="85542"/>
                    <a:pt x="484340" y="86542"/>
                  </a:cubicBezTo>
                  <a:cubicBezTo>
                    <a:pt x="486503" y="87542"/>
                    <a:pt x="488979" y="88042"/>
                    <a:pt x="491770" y="88042"/>
                  </a:cubicBezTo>
                  <a:cubicBezTo>
                    <a:pt x="494421" y="88042"/>
                    <a:pt x="496746" y="87623"/>
                    <a:pt x="498746" y="86786"/>
                  </a:cubicBezTo>
                  <a:cubicBezTo>
                    <a:pt x="500746" y="85949"/>
                    <a:pt x="502479" y="85030"/>
                    <a:pt x="503944" y="84030"/>
                  </a:cubicBezTo>
                  <a:cubicBezTo>
                    <a:pt x="505409" y="83030"/>
                    <a:pt x="506641" y="82123"/>
                    <a:pt x="507641" y="81309"/>
                  </a:cubicBezTo>
                  <a:cubicBezTo>
                    <a:pt x="508641" y="80496"/>
                    <a:pt x="509420" y="80089"/>
                    <a:pt x="509978" y="80089"/>
                  </a:cubicBezTo>
                  <a:cubicBezTo>
                    <a:pt x="510304" y="80089"/>
                    <a:pt x="510583" y="80182"/>
                    <a:pt x="510815" y="80368"/>
                  </a:cubicBezTo>
                  <a:cubicBezTo>
                    <a:pt x="511048" y="80554"/>
                    <a:pt x="511246" y="80868"/>
                    <a:pt x="511408" y="81309"/>
                  </a:cubicBezTo>
                  <a:cubicBezTo>
                    <a:pt x="511571" y="81751"/>
                    <a:pt x="511687" y="82309"/>
                    <a:pt x="511757" y="82984"/>
                  </a:cubicBezTo>
                  <a:cubicBezTo>
                    <a:pt x="511827" y="83658"/>
                    <a:pt x="511862" y="84460"/>
                    <a:pt x="511862" y="85391"/>
                  </a:cubicBezTo>
                  <a:cubicBezTo>
                    <a:pt x="511862" y="86181"/>
                    <a:pt x="511838" y="86867"/>
                    <a:pt x="511792" y="87449"/>
                  </a:cubicBezTo>
                  <a:cubicBezTo>
                    <a:pt x="511745" y="88030"/>
                    <a:pt x="511664" y="88518"/>
                    <a:pt x="511548" y="88914"/>
                  </a:cubicBezTo>
                  <a:cubicBezTo>
                    <a:pt x="511432" y="89309"/>
                    <a:pt x="511292" y="89658"/>
                    <a:pt x="511129" y="89960"/>
                  </a:cubicBezTo>
                  <a:cubicBezTo>
                    <a:pt x="510966" y="90262"/>
                    <a:pt x="510594" y="90704"/>
                    <a:pt x="510013" y="91286"/>
                  </a:cubicBezTo>
                  <a:cubicBezTo>
                    <a:pt x="509432" y="91867"/>
                    <a:pt x="508443" y="92588"/>
                    <a:pt x="507048" y="93448"/>
                  </a:cubicBezTo>
                  <a:cubicBezTo>
                    <a:pt x="505653" y="94309"/>
                    <a:pt x="504083" y="95076"/>
                    <a:pt x="502339" y="95750"/>
                  </a:cubicBezTo>
                  <a:cubicBezTo>
                    <a:pt x="500595" y="96425"/>
                    <a:pt x="498700" y="96971"/>
                    <a:pt x="496653" y="97390"/>
                  </a:cubicBezTo>
                  <a:cubicBezTo>
                    <a:pt x="494607" y="97808"/>
                    <a:pt x="492491" y="98018"/>
                    <a:pt x="490305" y="98018"/>
                  </a:cubicBezTo>
                  <a:cubicBezTo>
                    <a:pt x="485794" y="98018"/>
                    <a:pt x="481794" y="97274"/>
                    <a:pt x="478306" y="95785"/>
                  </a:cubicBezTo>
                  <a:cubicBezTo>
                    <a:pt x="474818" y="94297"/>
                    <a:pt x="471899" y="92123"/>
                    <a:pt x="469550" y="89262"/>
                  </a:cubicBezTo>
                  <a:cubicBezTo>
                    <a:pt x="467202" y="86402"/>
                    <a:pt x="465411" y="82891"/>
                    <a:pt x="464179" y="78728"/>
                  </a:cubicBezTo>
                  <a:cubicBezTo>
                    <a:pt x="462946" y="74566"/>
                    <a:pt x="462330" y="69764"/>
                    <a:pt x="462330" y="64322"/>
                  </a:cubicBezTo>
                  <a:cubicBezTo>
                    <a:pt x="462330" y="58136"/>
                    <a:pt x="463086" y="52823"/>
                    <a:pt x="464597" y="48381"/>
                  </a:cubicBezTo>
                  <a:cubicBezTo>
                    <a:pt x="466109" y="43940"/>
                    <a:pt x="468178" y="40300"/>
                    <a:pt x="470806" y="37463"/>
                  </a:cubicBezTo>
                  <a:cubicBezTo>
                    <a:pt x="473434" y="34626"/>
                    <a:pt x="476527" y="32522"/>
                    <a:pt x="480085" y="31150"/>
                  </a:cubicBezTo>
                  <a:cubicBezTo>
                    <a:pt x="483643" y="29778"/>
                    <a:pt x="487491" y="29092"/>
                    <a:pt x="491630" y="29092"/>
                  </a:cubicBezTo>
                  <a:close/>
                  <a:moveTo>
                    <a:pt x="351476" y="29022"/>
                  </a:moveTo>
                  <a:cubicBezTo>
                    <a:pt x="356639" y="29022"/>
                    <a:pt x="361138" y="29789"/>
                    <a:pt x="364975" y="31324"/>
                  </a:cubicBezTo>
                  <a:cubicBezTo>
                    <a:pt x="368812" y="32859"/>
                    <a:pt x="372010" y="35091"/>
                    <a:pt x="374568" y="38021"/>
                  </a:cubicBezTo>
                  <a:cubicBezTo>
                    <a:pt x="377126" y="40951"/>
                    <a:pt x="379044" y="44509"/>
                    <a:pt x="380323" y="48695"/>
                  </a:cubicBezTo>
                  <a:cubicBezTo>
                    <a:pt x="381602" y="52881"/>
                    <a:pt x="382242" y="57602"/>
                    <a:pt x="382242" y="62857"/>
                  </a:cubicBezTo>
                  <a:cubicBezTo>
                    <a:pt x="382242" y="67973"/>
                    <a:pt x="381567" y="72682"/>
                    <a:pt x="380219" y="76984"/>
                  </a:cubicBezTo>
                  <a:cubicBezTo>
                    <a:pt x="378870" y="81286"/>
                    <a:pt x="376858" y="84995"/>
                    <a:pt x="374184" y="88111"/>
                  </a:cubicBezTo>
                  <a:cubicBezTo>
                    <a:pt x="371510" y="91227"/>
                    <a:pt x="368161" y="93658"/>
                    <a:pt x="364138" y="95402"/>
                  </a:cubicBezTo>
                  <a:cubicBezTo>
                    <a:pt x="360115" y="97146"/>
                    <a:pt x="355453" y="98018"/>
                    <a:pt x="350151" y="98018"/>
                  </a:cubicBezTo>
                  <a:cubicBezTo>
                    <a:pt x="344988" y="98018"/>
                    <a:pt x="340489" y="97250"/>
                    <a:pt x="336652" y="95716"/>
                  </a:cubicBezTo>
                  <a:cubicBezTo>
                    <a:pt x="332815" y="94181"/>
                    <a:pt x="329617" y="91948"/>
                    <a:pt x="327059" y="89018"/>
                  </a:cubicBezTo>
                  <a:cubicBezTo>
                    <a:pt x="324501" y="86088"/>
                    <a:pt x="322594" y="82530"/>
                    <a:pt x="321339" y="78345"/>
                  </a:cubicBezTo>
                  <a:cubicBezTo>
                    <a:pt x="320083" y="74159"/>
                    <a:pt x="319455" y="69415"/>
                    <a:pt x="319455" y="64113"/>
                  </a:cubicBezTo>
                  <a:cubicBezTo>
                    <a:pt x="319455" y="58997"/>
                    <a:pt x="320118" y="54288"/>
                    <a:pt x="321443" y="49986"/>
                  </a:cubicBezTo>
                  <a:cubicBezTo>
                    <a:pt x="322769" y="45684"/>
                    <a:pt x="324769" y="41975"/>
                    <a:pt x="327443" y="38859"/>
                  </a:cubicBezTo>
                  <a:cubicBezTo>
                    <a:pt x="330117" y="35742"/>
                    <a:pt x="333454" y="33324"/>
                    <a:pt x="337454" y="31603"/>
                  </a:cubicBezTo>
                  <a:cubicBezTo>
                    <a:pt x="341454" y="29882"/>
                    <a:pt x="346128" y="29022"/>
                    <a:pt x="351476" y="29022"/>
                  </a:cubicBezTo>
                  <a:close/>
                  <a:moveTo>
                    <a:pt x="108640" y="29022"/>
                  </a:moveTo>
                  <a:cubicBezTo>
                    <a:pt x="113198" y="29022"/>
                    <a:pt x="117081" y="29906"/>
                    <a:pt x="120290" y="31673"/>
                  </a:cubicBezTo>
                  <a:cubicBezTo>
                    <a:pt x="123499" y="33440"/>
                    <a:pt x="126116" y="35859"/>
                    <a:pt x="128139" y="38928"/>
                  </a:cubicBezTo>
                  <a:cubicBezTo>
                    <a:pt x="130162" y="41998"/>
                    <a:pt x="131639" y="45567"/>
                    <a:pt x="132569" y="49637"/>
                  </a:cubicBezTo>
                  <a:cubicBezTo>
                    <a:pt x="133499" y="53706"/>
                    <a:pt x="133964" y="58020"/>
                    <a:pt x="133964" y="62578"/>
                  </a:cubicBezTo>
                  <a:cubicBezTo>
                    <a:pt x="133964" y="68066"/>
                    <a:pt x="133371" y="72996"/>
                    <a:pt x="132185" y="77368"/>
                  </a:cubicBezTo>
                  <a:cubicBezTo>
                    <a:pt x="130999" y="81740"/>
                    <a:pt x="129255" y="85449"/>
                    <a:pt x="126953" y="88495"/>
                  </a:cubicBezTo>
                  <a:cubicBezTo>
                    <a:pt x="124651" y="91541"/>
                    <a:pt x="121802" y="93890"/>
                    <a:pt x="118407" y="95541"/>
                  </a:cubicBezTo>
                  <a:cubicBezTo>
                    <a:pt x="115012" y="97192"/>
                    <a:pt x="111128" y="98018"/>
                    <a:pt x="106756" y="98018"/>
                  </a:cubicBezTo>
                  <a:cubicBezTo>
                    <a:pt x="104896" y="98018"/>
                    <a:pt x="103175" y="97832"/>
                    <a:pt x="101594" y="97460"/>
                  </a:cubicBezTo>
                  <a:cubicBezTo>
                    <a:pt x="100013" y="97088"/>
                    <a:pt x="98466" y="96506"/>
                    <a:pt x="96955" y="95716"/>
                  </a:cubicBezTo>
                  <a:cubicBezTo>
                    <a:pt x="95443" y="94925"/>
                    <a:pt x="93943" y="93925"/>
                    <a:pt x="92455" y="92716"/>
                  </a:cubicBezTo>
                  <a:cubicBezTo>
                    <a:pt x="90967" y="91507"/>
                    <a:pt x="89385" y="90088"/>
                    <a:pt x="87711" y="88460"/>
                  </a:cubicBezTo>
                  <a:lnTo>
                    <a:pt x="87711" y="119854"/>
                  </a:lnTo>
                  <a:cubicBezTo>
                    <a:pt x="87711" y="120226"/>
                    <a:pt x="87618" y="120551"/>
                    <a:pt x="87432" y="120830"/>
                  </a:cubicBezTo>
                  <a:cubicBezTo>
                    <a:pt x="87246" y="121109"/>
                    <a:pt x="86944" y="121342"/>
                    <a:pt x="86525" y="121528"/>
                  </a:cubicBezTo>
                  <a:cubicBezTo>
                    <a:pt x="86106" y="121714"/>
                    <a:pt x="85525" y="121853"/>
                    <a:pt x="84781" y="121947"/>
                  </a:cubicBezTo>
                  <a:cubicBezTo>
                    <a:pt x="84037" y="122040"/>
                    <a:pt x="83083" y="122086"/>
                    <a:pt x="81921" y="122086"/>
                  </a:cubicBezTo>
                  <a:cubicBezTo>
                    <a:pt x="80804" y="122086"/>
                    <a:pt x="79874" y="122040"/>
                    <a:pt x="79130" y="121947"/>
                  </a:cubicBezTo>
                  <a:cubicBezTo>
                    <a:pt x="78386" y="121853"/>
                    <a:pt x="77793" y="121714"/>
                    <a:pt x="77351" y="121528"/>
                  </a:cubicBezTo>
                  <a:cubicBezTo>
                    <a:pt x="76909" y="121342"/>
                    <a:pt x="76607" y="121109"/>
                    <a:pt x="76444" y="120830"/>
                  </a:cubicBezTo>
                  <a:cubicBezTo>
                    <a:pt x="76281" y="120551"/>
                    <a:pt x="76200" y="120226"/>
                    <a:pt x="76200" y="119854"/>
                  </a:cubicBezTo>
                  <a:lnTo>
                    <a:pt x="76200" y="32161"/>
                  </a:lnTo>
                  <a:cubicBezTo>
                    <a:pt x="76200" y="31743"/>
                    <a:pt x="76270" y="31406"/>
                    <a:pt x="76409" y="31150"/>
                  </a:cubicBezTo>
                  <a:cubicBezTo>
                    <a:pt x="76549" y="30894"/>
                    <a:pt x="76828" y="30673"/>
                    <a:pt x="77246" y="30487"/>
                  </a:cubicBezTo>
                  <a:cubicBezTo>
                    <a:pt x="77665" y="30301"/>
                    <a:pt x="78200" y="30173"/>
                    <a:pt x="78851" y="30103"/>
                  </a:cubicBezTo>
                  <a:cubicBezTo>
                    <a:pt x="79502" y="30034"/>
                    <a:pt x="80293" y="29999"/>
                    <a:pt x="81223" y="29999"/>
                  </a:cubicBezTo>
                  <a:cubicBezTo>
                    <a:pt x="82200" y="29999"/>
                    <a:pt x="83002" y="30034"/>
                    <a:pt x="83630" y="30103"/>
                  </a:cubicBezTo>
                  <a:cubicBezTo>
                    <a:pt x="84258" y="30173"/>
                    <a:pt x="84781" y="30301"/>
                    <a:pt x="85199" y="30487"/>
                  </a:cubicBezTo>
                  <a:cubicBezTo>
                    <a:pt x="85618" y="30673"/>
                    <a:pt x="85909" y="30894"/>
                    <a:pt x="86072" y="31150"/>
                  </a:cubicBezTo>
                  <a:cubicBezTo>
                    <a:pt x="86234" y="31406"/>
                    <a:pt x="86316" y="31743"/>
                    <a:pt x="86316" y="32161"/>
                  </a:cubicBezTo>
                  <a:lnTo>
                    <a:pt x="86316" y="40603"/>
                  </a:lnTo>
                  <a:cubicBezTo>
                    <a:pt x="88223" y="38649"/>
                    <a:pt x="90060" y="36952"/>
                    <a:pt x="91827" y="35510"/>
                  </a:cubicBezTo>
                  <a:cubicBezTo>
                    <a:pt x="93594" y="34068"/>
                    <a:pt x="95373" y="32871"/>
                    <a:pt x="97164" y="31917"/>
                  </a:cubicBezTo>
                  <a:cubicBezTo>
                    <a:pt x="98954" y="30964"/>
                    <a:pt x="100792" y="30243"/>
                    <a:pt x="102675" y="29754"/>
                  </a:cubicBezTo>
                  <a:cubicBezTo>
                    <a:pt x="104559" y="29266"/>
                    <a:pt x="106547" y="29022"/>
                    <a:pt x="108640" y="29022"/>
                  </a:cubicBezTo>
                  <a:close/>
                  <a:moveTo>
                    <a:pt x="7325" y="6000"/>
                  </a:moveTo>
                  <a:cubicBezTo>
                    <a:pt x="8488" y="6000"/>
                    <a:pt x="9453" y="6058"/>
                    <a:pt x="10220" y="6175"/>
                  </a:cubicBezTo>
                  <a:cubicBezTo>
                    <a:pt x="10988" y="6291"/>
                    <a:pt x="11604" y="6430"/>
                    <a:pt x="12069" y="6593"/>
                  </a:cubicBezTo>
                  <a:cubicBezTo>
                    <a:pt x="12534" y="6756"/>
                    <a:pt x="12860" y="6977"/>
                    <a:pt x="13046" y="7256"/>
                  </a:cubicBezTo>
                  <a:cubicBezTo>
                    <a:pt x="13232" y="7535"/>
                    <a:pt x="13325" y="7837"/>
                    <a:pt x="13325" y="8163"/>
                  </a:cubicBezTo>
                  <a:lnTo>
                    <a:pt x="13325" y="45067"/>
                  </a:lnTo>
                  <a:lnTo>
                    <a:pt x="18348" y="45067"/>
                  </a:lnTo>
                  <a:cubicBezTo>
                    <a:pt x="21138" y="45067"/>
                    <a:pt x="23580" y="44730"/>
                    <a:pt x="25673" y="44056"/>
                  </a:cubicBezTo>
                  <a:cubicBezTo>
                    <a:pt x="27766" y="43382"/>
                    <a:pt x="29614" y="42370"/>
                    <a:pt x="31219" y="41021"/>
                  </a:cubicBezTo>
                  <a:cubicBezTo>
                    <a:pt x="32824" y="39672"/>
                    <a:pt x="34242" y="37963"/>
                    <a:pt x="35475" y="35894"/>
                  </a:cubicBezTo>
                  <a:cubicBezTo>
                    <a:pt x="36707" y="33824"/>
                    <a:pt x="37812" y="31371"/>
                    <a:pt x="38788" y="28534"/>
                  </a:cubicBezTo>
                  <a:lnTo>
                    <a:pt x="45625" y="8860"/>
                  </a:lnTo>
                  <a:cubicBezTo>
                    <a:pt x="45765" y="8395"/>
                    <a:pt x="45951" y="7977"/>
                    <a:pt x="46183" y="7605"/>
                  </a:cubicBezTo>
                  <a:cubicBezTo>
                    <a:pt x="46416" y="7233"/>
                    <a:pt x="46765" y="6930"/>
                    <a:pt x="47230" y="6698"/>
                  </a:cubicBezTo>
                  <a:cubicBezTo>
                    <a:pt x="47695" y="6465"/>
                    <a:pt x="48334" y="6291"/>
                    <a:pt x="49148" y="6175"/>
                  </a:cubicBezTo>
                  <a:cubicBezTo>
                    <a:pt x="49962" y="6058"/>
                    <a:pt x="51020" y="6000"/>
                    <a:pt x="52322" y="6000"/>
                  </a:cubicBezTo>
                  <a:cubicBezTo>
                    <a:pt x="53532" y="6000"/>
                    <a:pt x="54508" y="6047"/>
                    <a:pt x="55252" y="6140"/>
                  </a:cubicBezTo>
                  <a:cubicBezTo>
                    <a:pt x="55997" y="6233"/>
                    <a:pt x="56590" y="6372"/>
                    <a:pt x="57031" y="6558"/>
                  </a:cubicBezTo>
                  <a:cubicBezTo>
                    <a:pt x="57473" y="6744"/>
                    <a:pt x="57764" y="6977"/>
                    <a:pt x="57903" y="7256"/>
                  </a:cubicBezTo>
                  <a:cubicBezTo>
                    <a:pt x="58043" y="7535"/>
                    <a:pt x="58113" y="7860"/>
                    <a:pt x="58113" y="8233"/>
                  </a:cubicBezTo>
                  <a:cubicBezTo>
                    <a:pt x="58113" y="8744"/>
                    <a:pt x="58031" y="9314"/>
                    <a:pt x="57869" y="9942"/>
                  </a:cubicBezTo>
                  <a:cubicBezTo>
                    <a:pt x="57706" y="10570"/>
                    <a:pt x="57485" y="11302"/>
                    <a:pt x="57206" y="12139"/>
                  </a:cubicBezTo>
                  <a:lnTo>
                    <a:pt x="50020" y="30906"/>
                  </a:lnTo>
                  <a:cubicBezTo>
                    <a:pt x="48997" y="33743"/>
                    <a:pt x="47939" y="36184"/>
                    <a:pt x="46846" y="38231"/>
                  </a:cubicBezTo>
                  <a:cubicBezTo>
                    <a:pt x="45753" y="40277"/>
                    <a:pt x="44555" y="42033"/>
                    <a:pt x="43253" y="43498"/>
                  </a:cubicBezTo>
                  <a:cubicBezTo>
                    <a:pt x="41951" y="44963"/>
                    <a:pt x="40532" y="46172"/>
                    <a:pt x="38998" y="47126"/>
                  </a:cubicBezTo>
                  <a:cubicBezTo>
                    <a:pt x="37463" y="48079"/>
                    <a:pt x="35742" y="48835"/>
                    <a:pt x="33835" y="49393"/>
                  </a:cubicBezTo>
                  <a:lnTo>
                    <a:pt x="33835" y="49532"/>
                  </a:lnTo>
                  <a:cubicBezTo>
                    <a:pt x="36021" y="50323"/>
                    <a:pt x="37963" y="51242"/>
                    <a:pt x="39660" y="52288"/>
                  </a:cubicBezTo>
                  <a:cubicBezTo>
                    <a:pt x="41358" y="53334"/>
                    <a:pt x="42928" y="54625"/>
                    <a:pt x="44369" y="56160"/>
                  </a:cubicBezTo>
                  <a:cubicBezTo>
                    <a:pt x="45811" y="57695"/>
                    <a:pt x="47137" y="59543"/>
                    <a:pt x="48346" y="61706"/>
                  </a:cubicBezTo>
                  <a:cubicBezTo>
                    <a:pt x="49555" y="63869"/>
                    <a:pt x="50741" y="66462"/>
                    <a:pt x="51904" y="69485"/>
                  </a:cubicBezTo>
                  <a:lnTo>
                    <a:pt x="60415" y="90972"/>
                  </a:lnTo>
                  <a:cubicBezTo>
                    <a:pt x="60880" y="92181"/>
                    <a:pt x="61159" y="93030"/>
                    <a:pt x="61252" y="93518"/>
                  </a:cubicBezTo>
                  <a:cubicBezTo>
                    <a:pt x="61345" y="94006"/>
                    <a:pt x="61392" y="94437"/>
                    <a:pt x="61392" y="94809"/>
                  </a:cubicBezTo>
                  <a:cubicBezTo>
                    <a:pt x="61392" y="95227"/>
                    <a:pt x="61299" y="95576"/>
                    <a:pt x="61113" y="95855"/>
                  </a:cubicBezTo>
                  <a:cubicBezTo>
                    <a:pt x="60927" y="96134"/>
                    <a:pt x="60613" y="96367"/>
                    <a:pt x="60171" y="96553"/>
                  </a:cubicBezTo>
                  <a:cubicBezTo>
                    <a:pt x="59729" y="96739"/>
                    <a:pt x="59113" y="96878"/>
                    <a:pt x="58322" y="96971"/>
                  </a:cubicBezTo>
                  <a:cubicBezTo>
                    <a:pt x="57531" y="97064"/>
                    <a:pt x="56555" y="97111"/>
                    <a:pt x="55392" y="97111"/>
                  </a:cubicBezTo>
                  <a:cubicBezTo>
                    <a:pt x="54043" y="97111"/>
                    <a:pt x="52962" y="97053"/>
                    <a:pt x="52148" y="96936"/>
                  </a:cubicBezTo>
                  <a:cubicBezTo>
                    <a:pt x="51334" y="96820"/>
                    <a:pt x="50683" y="96646"/>
                    <a:pt x="50195" y="96413"/>
                  </a:cubicBezTo>
                  <a:cubicBezTo>
                    <a:pt x="49706" y="96181"/>
                    <a:pt x="49334" y="95890"/>
                    <a:pt x="49078" y="95541"/>
                  </a:cubicBezTo>
                  <a:cubicBezTo>
                    <a:pt x="48823" y="95192"/>
                    <a:pt x="48625" y="94762"/>
                    <a:pt x="48485" y="94251"/>
                  </a:cubicBezTo>
                  <a:lnTo>
                    <a:pt x="40184" y="72205"/>
                  </a:lnTo>
                  <a:cubicBezTo>
                    <a:pt x="39067" y="69229"/>
                    <a:pt x="37835" y="66694"/>
                    <a:pt x="36486" y="64601"/>
                  </a:cubicBezTo>
                  <a:cubicBezTo>
                    <a:pt x="35137" y="62508"/>
                    <a:pt x="33591" y="60776"/>
                    <a:pt x="31847" y="59404"/>
                  </a:cubicBezTo>
                  <a:cubicBezTo>
                    <a:pt x="30103" y="58032"/>
                    <a:pt x="28115" y="57020"/>
                    <a:pt x="25882" y="56369"/>
                  </a:cubicBezTo>
                  <a:cubicBezTo>
                    <a:pt x="23650" y="55718"/>
                    <a:pt x="21138" y="55392"/>
                    <a:pt x="18348" y="55392"/>
                  </a:cubicBezTo>
                  <a:lnTo>
                    <a:pt x="13325" y="55392"/>
                  </a:lnTo>
                  <a:lnTo>
                    <a:pt x="13325" y="94878"/>
                  </a:lnTo>
                  <a:cubicBezTo>
                    <a:pt x="13325" y="95250"/>
                    <a:pt x="13232" y="95576"/>
                    <a:pt x="13046" y="95855"/>
                  </a:cubicBezTo>
                  <a:cubicBezTo>
                    <a:pt x="12860" y="96134"/>
                    <a:pt x="12534" y="96355"/>
                    <a:pt x="12069" y="96518"/>
                  </a:cubicBezTo>
                  <a:cubicBezTo>
                    <a:pt x="11604" y="96681"/>
                    <a:pt x="10988" y="96820"/>
                    <a:pt x="10220" y="96936"/>
                  </a:cubicBezTo>
                  <a:cubicBezTo>
                    <a:pt x="9453" y="97053"/>
                    <a:pt x="8488" y="97111"/>
                    <a:pt x="7325" y="97111"/>
                  </a:cubicBezTo>
                  <a:cubicBezTo>
                    <a:pt x="6209" y="97111"/>
                    <a:pt x="5256" y="97053"/>
                    <a:pt x="4465" y="96936"/>
                  </a:cubicBezTo>
                  <a:cubicBezTo>
                    <a:pt x="3674" y="96820"/>
                    <a:pt x="3046" y="96681"/>
                    <a:pt x="2581" y="96518"/>
                  </a:cubicBezTo>
                  <a:cubicBezTo>
                    <a:pt x="2116" y="96355"/>
                    <a:pt x="1791" y="96134"/>
                    <a:pt x="1605" y="95855"/>
                  </a:cubicBezTo>
                  <a:cubicBezTo>
                    <a:pt x="1419" y="95576"/>
                    <a:pt x="1326" y="95250"/>
                    <a:pt x="1326" y="94878"/>
                  </a:cubicBezTo>
                  <a:lnTo>
                    <a:pt x="1326" y="8163"/>
                  </a:lnTo>
                  <a:cubicBezTo>
                    <a:pt x="1326" y="7837"/>
                    <a:pt x="1419" y="7535"/>
                    <a:pt x="1605" y="7256"/>
                  </a:cubicBezTo>
                  <a:cubicBezTo>
                    <a:pt x="1791" y="6977"/>
                    <a:pt x="2116" y="6756"/>
                    <a:pt x="2581" y="6593"/>
                  </a:cubicBezTo>
                  <a:cubicBezTo>
                    <a:pt x="3046" y="6430"/>
                    <a:pt x="3674" y="6291"/>
                    <a:pt x="4465" y="6175"/>
                  </a:cubicBezTo>
                  <a:cubicBezTo>
                    <a:pt x="5256" y="6058"/>
                    <a:pt x="6209" y="6000"/>
                    <a:pt x="7325" y="6000"/>
                  </a:cubicBezTo>
                  <a:close/>
                  <a:moveTo>
                    <a:pt x="679168" y="0"/>
                  </a:moveTo>
                  <a:cubicBezTo>
                    <a:pt x="680284" y="0"/>
                    <a:pt x="681168" y="59"/>
                    <a:pt x="681819" y="175"/>
                  </a:cubicBezTo>
                  <a:cubicBezTo>
                    <a:pt x="682470" y="291"/>
                    <a:pt x="682970" y="466"/>
                    <a:pt x="683319" y="698"/>
                  </a:cubicBezTo>
                  <a:cubicBezTo>
                    <a:pt x="683668" y="931"/>
                    <a:pt x="683900" y="1233"/>
                    <a:pt x="684016" y="1605"/>
                  </a:cubicBezTo>
                  <a:cubicBezTo>
                    <a:pt x="684133" y="1977"/>
                    <a:pt x="684191" y="2419"/>
                    <a:pt x="684191" y="2931"/>
                  </a:cubicBezTo>
                  <a:cubicBezTo>
                    <a:pt x="684191" y="4419"/>
                    <a:pt x="684423" y="5791"/>
                    <a:pt x="684888" y="7047"/>
                  </a:cubicBezTo>
                  <a:cubicBezTo>
                    <a:pt x="685353" y="8302"/>
                    <a:pt x="686063" y="9395"/>
                    <a:pt x="687016" y="10325"/>
                  </a:cubicBezTo>
                  <a:cubicBezTo>
                    <a:pt x="687970" y="11256"/>
                    <a:pt x="689121" y="11976"/>
                    <a:pt x="690469" y="12488"/>
                  </a:cubicBezTo>
                  <a:cubicBezTo>
                    <a:pt x="691818" y="13000"/>
                    <a:pt x="693376" y="13255"/>
                    <a:pt x="695144" y="13255"/>
                  </a:cubicBezTo>
                  <a:cubicBezTo>
                    <a:pt x="696864" y="13255"/>
                    <a:pt x="698388" y="13000"/>
                    <a:pt x="699713" y="12488"/>
                  </a:cubicBezTo>
                  <a:cubicBezTo>
                    <a:pt x="701039" y="11976"/>
                    <a:pt x="702166" y="11256"/>
                    <a:pt x="703097" y="10325"/>
                  </a:cubicBezTo>
                  <a:cubicBezTo>
                    <a:pt x="704027" y="9395"/>
                    <a:pt x="704724" y="8279"/>
                    <a:pt x="705189" y="6977"/>
                  </a:cubicBezTo>
                  <a:cubicBezTo>
                    <a:pt x="705655" y="5675"/>
                    <a:pt x="705887" y="4279"/>
                    <a:pt x="705887" y="2791"/>
                  </a:cubicBezTo>
                  <a:cubicBezTo>
                    <a:pt x="705887" y="2326"/>
                    <a:pt x="705945" y="1919"/>
                    <a:pt x="706062" y="1570"/>
                  </a:cubicBezTo>
                  <a:cubicBezTo>
                    <a:pt x="706178" y="1221"/>
                    <a:pt x="706410" y="931"/>
                    <a:pt x="706759" y="698"/>
                  </a:cubicBezTo>
                  <a:cubicBezTo>
                    <a:pt x="707108" y="466"/>
                    <a:pt x="707596" y="291"/>
                    <a:pt x="708224" y="175"/>
                  </a:cubicBezTo>
                  <a:cubicBezTo>
                    <a:pt x="708852" y="59"/>
                    <a:pt x="709701" y="0"/>
                    <a:pt x="710771" y="0"/>
                  </a:cubicBezTo>
                  <a:cubicBezTo>
                    <a:pt x="711887" y="0"/>
                    <a:pt x="712805" y="47"/>
                    <a:pt x="713526" y="140"/>
                  </a:cubicBezTo>
                  <a:cubicBezTo>
                    <a:pt x="714247" y="233"/>
                    <a:pt x="714828" y="373"/>
                    <a:pt x="715270" y="559"/>
                  </a:cubicBezTo>
                  <a:cubicBezTo>
                    <a:pt x="715712" y="745"/>
                    <a:pt x="716026" y="1000"/>
                    <a:pt x="716212" y="1326"/>
                  </a:cubicBezTo>
                  <a:cubicBezTo>
                    <a:pt x="716398" y="1652"/>
                    <a:pt x="716491" y="2047"/>
                    <a:pt x="716491" y="2512"/>
                  </a:cubicBezTo>
                  <a:cubicBezTo>
                    <a:pt x="716491" y="5163"/>
                    <a:pt x="716096" y="7651"/>
                    <a:pt x="715305" y="9977"/>
                  </a:cubicBezTo>
                  <a:cubicBezTo>
                    <a:pt x="714514" y="12302"/>
                    <a:pt x="713259" y="14337"/>
                    <a:pt x="711538" y="16081"/>
                  </a:cubicBezTo>
                  <a:cubicBezTo>
                    <a:pt x="709817" y="17825"/>
                    <a:pt x="707608" y="19197"/>
                    <a:pt x="704910" y="20197"/>
                  </a:cubicBezTo>
                  <a:cubicBezTo>
                    <a:pt x="702213" y="21197"/>
                    <a:pt x="698934" y="21697"/>
                    <a:pt x="695074" y="21697"/>
                  </a:cubicBezTo>
                  <a:cubicBezTo>
                    <a:pt x="691539" y="21697"/>
                    <a:pt x="688435" y="21255"/>
                    <a:pt x="685760" y="20371"/>
                  </a:cubicBezTo>
                  <a:cubicBezTo>
                    <a:pt x="683086" y="19488"/>
                    <a:pt x="680854" y="18220"/>
                    <a:pt x="679063" y="16569"/>
                  </a:cubicBezTo>
                  <a:cubicBezTo>
                    <a:pt x="677273" y="14918"/>
                    <a:pt x="675924" y="12907"/>
                    <a:pt x="675017" y="10535"/>
                  </a:cubicBezTo>
                  <a:cubicBezTo>
                    <a:pt x="674110" y="8163"/>
                    <a:pt x="673657" y="5489"/>
                    <a:pt x="673657" y="2512"/>
                  </a:cubicBezTo>
                  <a:cubicBezTo>
                    <a:pt x="673657" y="2047"/>
                    <a:pt x="673738" y="1652"/>
                    <a:pt x="673901" y="1326"/>
                  </a:cubicBezTo>
                  <a:cubicBezTo>
                    <a:pt x="674063" y="1000"/>
                    <a:pt x="674366" y="745"/>
                    <a:pt x="674808" y="559"/>
                  </a:cubicBezTo>
                  <a:cubicBezTo>
                    <a:pt x="675249" y="373"/>
                    <a:pt x="675831" y="233"/>
                    <a:pt x="676552" y="140"/>
                  </a:cubicBezTo>
                  <a:cubicBezTo>
                    <a:pt x="677273" y="47"/>
                    <a:pt x="678145" y="0"/>
                    <a:pt x="679168" y="0"/>
                  </a:cubicBezTo>
                  <a:close/>
                </a:path>
              </a:pathLst>
            </a:custGeom>
            <a:solidFill>
              <a:srgbClr val="003B99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100" dirty="0">
                <a:solidFill>
                  <a:srgbClr val="003B99"/>
                </a:solidFill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264B015-41BE-487B-A4FD-2CEE8CEF21C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30"/>
          <a:stretch/>
        </p:blipFill>
        <p:spPr>
          <a:xfrm>
            <a:off x="10708204" y="2785687"/>
            <a:ext cx="1048031" cy="22708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8D1151F-1B60-42B1-9E0A-62BF18A7292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775" y="3461528"/>
            <a:ext cx="1198460" cy="15699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2123A50-F403-4006-B175-82CA1DE2F5FC}"/>
              </a:ext>
            </a:extLst>
          </p:cNvPr>
          <p:cNvGrpSpPr/>
          <p:nvPr/>
        </p:nvGrpSpPr>
        <p:grpSpPr>
          <a:xfrm>
            <a:off x="9223072" y="2048885"/>
            <a:ext cx="1034060" cy="351072"/>
            <a:chOff x="9138480" y="2200619"/>
            <a:chExt cx="1614798" cy="548238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4CA72295-C3BD-42C9-8BF0-CE26204F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99000"/>
                      </a14:imgEffect>
                      <a14:imgEffect>
                        <a14:brightnessContrast bright="-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38480" y="2200619"/>
              <a:ext cx="360874" cy="54823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8EBF1B2-4A1A-4CBA-9BB5-F1794982653D}"/>
                </a:ext>
              </a:extLst>
            </p:cNvPr>
            <p:cNvSpPr txBox="1"/>
            <p:nvPr/>
          </p:nvSpPr>
          <p:spPr>
            <a:xfrm>
              <a:off x="9553641" y="2378891"/>
              <a:ext cx="1199637" cy="314487"/>
            </a:xfrm>
            <a:custGeom>
              <a:avLst/>
              <a:gdLst/>
              <a:ahLst/>
              <a:cxnLst/>
              <a:rect l="l" t="t" r="r" b="b"/>
              <a:pathLst>
                <a:path w="1369470" h="321831">
                  <a:moveTo>
                    <a:pt x="529851" y="304790"/>
                  </a:moveTo>
                  <a:lnTo>
                    <a:pt x="545106" y="304790"/>
                  </a:lnTo>
                  <a:lnTo>
                    <a:pt x="545106" y="320045"/>
                  </a:lnTo>
                  <a:lnTo>
                    <a:pt x="529851" y="320045"/>
                  </a:lnTo>
                  <a:close/>
                  <a:moveTo>
                    <a:pt x="386976" y="304790"/>
                  </a:moveTo>
                  <a:lnTo>
                    <a:pt x="402231" y="304790"/>
                  </a:lnTo>
                  <a:lnTo>
                    <a:pt x="402231" y="320045"/>
                  </a:lnTo>
                  <a:lnTo>
                    <a:pt x="386976" y="320045"/>
                  </a:lnTo>
                  <a:close/>
                  <a:moveTo>
                    <a:pt x="186951" y="304790"/>
                  </a:moveTo>
                  <a:lnTo>
                    <a:pt x="202206" y="304790"/>
                  </a:lnTo>
                  <a:lnTo>
                    <a:pt x="202206" y="320045"/>
                  </a:lnTo>
                  <a:lnTo>
                    <a:pt x="186951" y="320045"/>
                  </a:lnTo>
                  <a:close/>
                  <a:moveTo>
                    <a:pt x="1252784" y="280383"/>
                  </a:moveTo>
                  <a:cubicBezTo>
                    <a:pt x="1247922" y="282367"/>
                    <a:pt x="1240630" y="284054"/>
                    <a:pt x="1230906" y="285443"/>
                  </a:cubicBezTo>
                  <a:cubicBezTo>
                    <a:pt x="1225400" y="286236"/>
                    <a:pt x="1221505" y="287129"/>
                    <a:pt x="1219223" y="288122"/>
                  </a:cubicBezTo>
                  <a:cubicBezTo>
                    <a:pt x="1216941" y="289114"/>
                    <a:pt x="1215180" y="290565"/>
                    <a:pt x="1213940" y="292475"/>
                  </a:cubicBezTo>
                  <a:cubicBezTo>
                    <a:pt x="1212700" y="294385"/>
                    <a:pt x="1212079" y="296506"/>
                    <a:pt x="1212079" y="298837"/>
                  </a:cubicBezTo>
                  <a:cubicBezTo>
                    <a:pt x="1212079" y="302409"/>
                    <a:pt x="1213431" y="305386"/>
                    <a:pt x="1216135" y="307767"/>
                  </a:cubicBezTo>
                  <a:cubicBezTo>
                    <a:pt x="1218839" y="310148"/>
                    <a:pt x="1222795" y="311339"/>
                    <a:pt x="1228004" y="311339"/>
                  </a:cubicBezTo>
                  <a:cubicBezTo>
                    <a:pt x="1233163" y="311339"/>
                    <a:pt x="1237752" y="310210"/>
                    <a:pt x="1241771" y="307953"/>
                  </a:cubicBezTo>
                  <a:cubicBezTo>
                    <a:pt x="1245789" y="305696"/>
                    <a:pt x="1248741" y="302608"/>
                    <a:pt x="1250626" y="298688"/>
                  </a:cubicBezTo>
                  <a:cubicBezTo>
                    <a:pt x="1252065" y="295662"/>
                    <a:pt x="1252784" y="291197"/>
                    <a:pt x="1252784" y="285294"/>
                  </a:cubicBezTo>
                  <a:close/>
                  <a:moveTo>
                    <a:pt x="942477" y="250617"/>
                  </a:moveTo>
                  <a:cubicBezTo>
                    <a:pt x="935929" y="250617"/>
                    <a:pt x="930831" y="253135"/>
                    <a:pt x="927185" y="258170"/>
                  </a:cubicBezTo>
                  <a:cubicBezTo>
                    <a:pt x="923539" y="263205"/>
                    <a:pt x="921716" y="270262"/>
                    <a:pt x="921716" y="279341"/>
                  </a:cubicBezTo>
                  <a:cubicBezTo>
                    <a:pt x="921716" y="290205"/>
                    <a:pt x="923551" y="298167"/>
                    <a:pt x="927222" y="303228"/>
                  </a:cubicBezTo>
                  <a:cubicBezTo>
                    <a:pt x="930893" y="308288"/>
                    <a:pt x="935805" y="310818"/>
                    <a:pt x="941956" y="310818"/>
                  </a:cubicBezTo>
                  <a:cubicBezTo>
                    <a:pt x="948058" y="310818"/>
                    <a:pt x="953056" y="308474"/>
                    <a:pt x="956951" y="303786"/>
                  </a:cubicBezTo>
                  <a:cubicBezTo>
                    <a:pt x="960845" y="299098"/>
                    <a:pt x="962792" y="291545"/>
                    <a:pt x="962792" y="281127"/>
                  </a:cubicBezTo>
                  <a:cubicBezTo>
                    <a:pt x="962792" y="270957"/>
                    <a:pt x="961105" y="263329"/>
                    <a:pt x="957732" y="258244"/>
                  </a:cubicBezTo>
                  <a:cubicBezTo>
                    <a:pt x="954359" y="253159"/>
                    <a:pt x="949274" y="250617"/>
                    <a:pt x="942477" y="250617"/>
                  </a:cubicBezTo>
                  <a:close/>
                  <a:moveTo>
                    <a:pt x="1126206" y="241017"/>
                  </a:moveTo>
                  <a:lnTo>
                    <a:pt x="1139600" y="241017"/>
                  </a:lnTo>
                  <a:lnTo>
                    <a:pt x="1139600" y="273909"/>
                  </a:lnTo>
                  <a:lnTo>
                    <a:pt x="1176733" y="273909"/>
                  </a:lnTo>
                  <a:lnTo>
                    <a:pt x="1176733" y="241017"/>
                  </a:lnTo>
                  <a:lnTo>
                    <a:pt x="1190127" y="241017"/>
                  </a:lnTo>
                  <a:lnTo>
                    <a:pt x="1190127" y="320045"/>
                  </a:lnTo>
                  <a:lnTo>
                    <a:pt x="1176733" y="320045"/>
                  </a:lnTo>
                  <a:lnTo>
                    <a:pt x="1176733" y="284996"/>
                  </a:lnTo>
                  <a:lnTo>
                    <a:pt x="1139600" y="284996"/>
                  </a:lnTo>
                  <a:lnTo>
                    <a:pt x="1139600" y="320045"/>
                  </a:lnTo>
                  <a:lnTo>
                    <a:pt x="1126206" y="320045"/>
                  </a:lnTo>
                  <a:close/>
                  <a:moveTo>
                    <a:pt x="1049931" y="241017"/>
                  </a:moveTo>
                  <a:lnTo>
                    <a:pt x="1063326" y="241017"/>
                  </a:lnTo>
                  <a:lnTo>
                    <a:pt x="1063326" y="301293"/>
                  </a:lnTo>
                  <a:lnTo>
                    <a:pt x="1100458" y="241017"/>
                  </a:lnTo>
                  <a:lnTo>
                    <a:pt x="1114895" y="241017"/>
                  </a:lnTo>
                  <a:lnTo>
                    <a:pt x="1114895" y="320045"/>
                  </a:lnTo>
                  <a:lnTo>
                    <a:pt x="1101500" y="320045"/>
                  </a:lnTo>
                  <a:lnTo>
                    <a:pt x="1101500" y="260142"/>
                  </a:lnTo>
                  <a:lnTo>
                    <a:pt x="1064367" y="320045"/>
                  </a:lnTo>
                  <a:lnTo>
                    <a:pt x="1049931" y="320045"/>
                  </a:lnTo>
                  <a:close/>
                  <a:moveTo>
                    <a:pt x="992855" y="241017"/>
                  </a:moveTo>
                  <a:lnTo>
                    <a:pt x="1038322" y="241017"/>
                  </a:lnTo>
                  <a:lnTo>
                    <a:pt x="1038322" y="252105"/>
                  </a:lnTo>
                  <a:lnTo>
                    <a:pt x="1006250" y="252105"/>
                  </a:lnTo>
                  <a:lnTo>
                    <a:pt x="1006250" y="320045"/>
                  </a:lnTo>
                  <a:lnTo>
                    <a:pt x="992855" y="320045"/>
                  </a:lnTo>
                  <a:close/>
                  <a:moveTo>
                    <a:pt x="808830" y="241017"/>
                  </a:moveTo>
                  <a:lnTo>
                    <a:pt x="871040" y="241017"/>
                  </a:lnTo>
                  <a:lnTo>
                    <a:pt x="871040" y="320045"/>
                  </a:lnTo>
                  <a:lnTo>
                    <a:pt x="857720" y="320045"/>
                  </a:lnTo>
                  <a:lnTo>
                    <a:pt x="857720" y="252105"/>
                  </a:lnTo>
                  <a:lnTo>
                    <a:pt x="822224" y="252105"/>
                  </a:lnTo>
                  <a:lnTo>
                    <a:pt x="822224" y="291470"/>
                  </a:lnTo>
                  <a:cubicBezTo>
                    <a:pt x="822224" y="300648"/>
                    <a:pt x="821926" y="306700"/>
                    <a:pt x="821331" y="309627"/>
                  </a:cubicBezTo>
                  <a:cubicBezTo>
                    <a:pt x="820736" y="312554"/>
                    <a:pt x="819099" y="315109"/>
                    <a:pt x="816420" y="317292"/>
                  </a:cubicBezTo>
                  <a:cubicBezTo>
                    <a:pt x="813741" y="319475"/>
                    <a:pt x="809871" y="320566"/>
                    <a:pt x="804811" y="320566"/>
                  </a:cubicBezTo>
                  <a:cubicBezTo>
                    <a:pt x="801686" y="320566"/>
                    <a:pt x="798089" y="320368"/>
                    <a:pt x="794021" y="319971"/>
                  </a:cubicBezTo>
                  <a:lnTo>
                    <a:pt x="794021" y="308809"/>
                  </a:lnTo>
                  <a:lnTo>
                    <a:pt x="799900" y="308809"/>
                  </a:lnTo>
                  <a:cubicBezTo>
                    <a:pt x="802678" y="308809"/>
                    <a:pt x="804662" y="308523"/>
                    <a:pt x="805853" y="307953"/>
                  </a:cubicBezTo>
                  <a:cubicBezTo>
                    <a:pt x="807044" y="307382"/>
                    <a:pt x="807837" y="306477"/>
                    <a:pt x="808234" y="305237"/>
                  </a:cubicBezTo>
                  <a:cubicBezTo>
                    <a:pt x="808631" y="303997"/>
                    <a:pt x="808830" y="299953"/>
                    <a:pt x="808830" y="293107"/>
                  </a:cubicBezTo>
                  <a:close/>
                  <a:moveTo>
                    <a:pt x="726081" y="241017"/>
                  </a:moveTo>
                  <a:lnTo>
                    <a:pt x="739476" y="241017"/>
                  </a:lnTo>
                  <a:lnTo>
                    <a:pt x="739476" y="301293"/>
                  </a:lnTo>
                  <a:lnTo>
                    <a:pt x="776608" y="241017"/>
                  </a:lnTo>
                  <a:lnTo>
                    <a:pt x="791045" y="241017"/>
                  </a:lnTo>
                  <a:lnTo>
                    <a:pt x="791045" y="320045"/>
                  </a:lnTo>
                  <a:lnTo>
                    <a:pt x="777650" y="320045"/>
                  </a:lnTo>
                  <a:lnTo>
                    <a:pt x="777650" y="260142"/>
                  </a:lnTo>
                  <a:lnTo>
                    <a:pt x="740517" y="320045"/>
                  </a:lnTo>
                  <a:lnTo>
                    <a:pt x="726081" y="320045"/>
                  </a:lnTo>
                  <a:close/>
                  <a:moveTo>
                    <a:pt x="78753" y="241017"/>
                  </a:moveTo>
                  <a:lnTo>
                    <a:pt x="99589" y="241017"/>
                  </a:lnTo>
                  <a:lnTo>
                    <a:pt x="120351" y="304269"/>
                  </a:lnTo>
                  <a:lnTo>
                    <a:pt x="143419" y="241017"/>
                  </a:lnTo>
                  <a:lnTo>
                    <a:pt x="162692" y="241017"/>
                  </a:lnTo>
                  <a:lnTo>
                    <a:pt x="162692" y="320045"/>
                  </a:lnTo>
                  <a:lnTo>
                    <a:pt x="149298" y="320045"/>
                  </a:lnTo>
                  <a:lnTo>
                    <a:pt x="149298" y="256421"/>
                  </a:lnTo>
                  <a:lnTo>
                    <a:pt x="125932" y="320045"/>
                  </a:lnTo>
                  <a:lnTo>
                    <a:pt x="113951" y="320045"/>
                  </a:lnTo>
                  <a:lnTo>
                    <a:pt x="91850" y="253370"/>
                  </a:lnTo>
                  <a:lnTo>
                    <a:pt x="91850" y="320045"/>
                  </a:lnTo>
                  <a:lnTo>
                    <a:pt x="78753" y="320045"/>
                  </a:lnTo>
                  <a:close/>
                  <a:moveTo>
                    <a:pt x="2181" y="241017"/>
                  </a:moveTo>
                  <a:lnTo>
                    <a:pt x="15576" y="241017"/>
                  </a:lnTo>
                  <a:lnTo>
                    <a:pt x="15576" y="301293"/>
                  </a:lnTo>
                  <a:lnTo>
                    <a:pt x="52708" y="241017"/>
                  </a:lnTo>
                  <a:lnTo>
                    <a:pt x="67145" y="241017"/>
                  </a:lnTo>
                  <a:lnTo>
                    <a:pt x="67145" y="320045"/>
                  </a:lnTo>
                  <a:lnTo>
                    <a:pt x="53750" y="320045"/>
                  </a:lnTo>
                  <a:lnTo>
                    <a:pt x="53750" y="260142"/>
                  </a:lnTo>
                  <a:lnTo>
                    <a:pt x="16617" y="320045"/>
                  </a:lnTo>
                  <a:lnTo>
                    <a:pt x="2181" y="320045"/>
                  </a:lnTo>
                  <a:close/>
                  <a:moveTo>
                    <a:pt x="1235743" y="239232"/>
                  </a:moveTo>
                  <a:cubicBezTo>
                    <a:pt x="1242490" y="239232"/>
                    <a:pt x="1247972" y="240025"/>
                    <a:pt x="1252189" y="241613"/>
                  </a:cubicBezTo>
                  <a:cubicBezTo>
                    <a:pt x="1256405" y="243200"/>
                    <a:pt x="1259506" y="245197"/>
                    <a:pt x="1261490" y="247603"/>
                  </a:cubicBezTo>
                  <a:cubicBezTo>
                    <a:pt x="1263475" y="250009"/>
                    <a:pt x="1264864" y="253048"/>
                    <a:pt x="1265658" y="256719"/>
                  </a:cubicBezTo>
                  <a:cubicBezTo>
                    <a:pt x="1266104" y="259001"/>
                    <a:pt x="1266327" y="263118"/>
                    <a:pt x="1266327" y="269072"/>
                  </a:cubicBezTo>
                  <a:lnTo>
                    <a:pt x="1266327" y="286931"/>
                  </a:lnTo>
                  <a:cubicBezTo>
                    <a:pt x="1266327" y="299383"/>
                    <a:pt x="1266613" y="307258"/>
                    <a:pt x="1267183" y="310557"/>
                  </a:cubicBezTo>
                  <a:cubicBezTo>
                    <a:pt x="1267753" y="313856"/>
                    <a:pt x="1268882" y="317019"/>
                    <a:pt x="1270569" y="320045"/>
                  </a:cubicBezTo>
                  <a:lnTo>
                    <a:pt x="1256579" y="320045"/>
                  </a:lnTo>
                  <a:cubicBezTo>
                    <a:pt x="1255190" y="317267"/>
                    <a:pt x="1254297" y="314018"/>
                    <a:pt x="1253900" y="310297"/>
                  </a:cubicBezTo>
                  <a:cubicBezTo>
                    <a:pt x="1248939" y="314514"/>
                    <a:pt x="1244164" y="317490"/>
                    <a:pt x="1239575" y="319227"/>
                  </a:cubicBezTo>
                  <a:cubicBezTo>
                    <a:pt x="1234987" y="320963"/>
                    <a:pt x="1230063" y="321831"/>
                    <a:pt x="1224804" y="321831"/>
                  </a:cubicBezTo>
                  <a:cubicBezTo>
                    <a:pt x="1216123" y="321831"/>
                    <a:pt x="1209450" y="319710"/>
                    <a:pt x="1204787" y="315469"/>
                  </a:cubicBezTo>
                  <a:cubicBezTo>
                    <a:pt x="1200123" y="311227"/>
                    <a:pt x="1197792" y="305807"/>
                    <a:pt x="1197792" y="299209"/>
                  </a:cubicBezTo>
                  <a:cubicBezTo>
                    <a:pt x="1197792" y="295340"/>
                    <a:pt x="1198672" y="291805"/>
                    <a:pt x="1200434" y="288605"/>
                  </a:cubicBezTo>
                  <a:cubicBezTo>
                    <a:pt x="1202195" y="285405"/>
                    <a:pt x="1204502" y="282838"/>
                    <a:pt x="1207354" y="280903"/>
                  </a:cubicBezTo>
                  <a:cubicBezTo>
                    <a:pt x="1210207" y="278969"/>
                    <a:pt x="1213419" y="277505"/>
                    <a:pt x="1216991" y="276513"/>
                  </a:cubicBezTo>
                  <a:cubicBezTo>
                    <a:pt x="1219620" y="275818"/>
                    <a:pt x="1223589" y="275149"/>
                    <a:pt x="1228897" y="274504"/>
                  </a:cubicBezTo>
                  <a:cubicBezTo>
                    <a:pt x="1239712" y="273214"/>
                    <a:pt x="1247674" y="271676"/>
                    <a:pt x="1252784" y="269890"/>
                  </a:cubicBezTo>
                  <a:cubicBezTo>
                    <a:pt x="1252833" y="268055"/>
                    <a:pt x="1252858" y="266889"/>
                    <a:pt x="1252858" y="266393"/>
                  </a:cubicBezTo>
                  <a:cubicBezTo>
                    <a:pt x="1252858" y="260936"/>
                    <a:pt x="1251593" y="257091"/>
                    <a:pt x="1249063" y="254859"/>
                  </a:cubicBezTo>
                  <a:cubicBezTo>
                    <a:pt x="1245640" y="251832"/>
                    <a:pt x="1240555" y="250319"/>
                    <a:pt x="1233808" y="250319"/>
                  </a:cubicBezTo>
                  <a:cubicBezTo>
                    <a:pt x="1227508" y="250319"/>
                    <a:pt x="1222857" y="251423"/>
                    <a:pt x="1219856" y="253631"/>
                  </a:cubicBezTo>
                  <a:cubicBezTo>
                    <a:pt x="1216854" y="255838"/>
                    <a:pt x="1214634" y="259745"/>
                    <a:pt x="1213196" y="265351"/>
                  </a:cubicBezTo>
                  <a:lnTo>
                    <a:pt x="1200099" y="263565"/>
                  </a:lnTo>
                  <a:cubicBezTo>
                    <a:pt x="1201289" y="257959"/>
                    <a:pt x="1203249" y="253432"/>
                    <a:pt x="1205977" y="249984"/>
                  </a:cubicBezTo>
                  <a:cubicBezTo>
                    <a:pt x="1208706" y="246537"/>
                    <a:pt x="1212650" y="243882"/>
                    <a:pt x="1217809" y="242022"/>
                  </a:cubicBezTo>
                  <a:cubicBezTo>
                    <a:pt x="1222969" y="240162"/>
                    <a:pt x="1228947" y="239232"/>
                    <a:pt x="1235743" y="239232"/>
                  </a:cubicBezTo>
                  <a:close/>
                  <a:moveTo>
                    <a:pt x="941733" y="239232"/>
                  </a:moveTo>
                  <a:cubicBezTo>
                    <a:pt x="949720" y="239232"/>
                    <a:pt x="956021" y="240844"/>
                    <a:pt x="960634" y="244068"/>
                  </a:cubicBezTo>
                  <a:cubicBezTo>
                    <a:pt x="965248" y="247293"/>
                    <a:pt x="969055" y="251733"/>
                    <a:pt x="972057" y="257389"/>
                  </a:cubicBezTo>
                  <a:cubicBezTo>
                    <a:pt x="975058" y="263044"/>
                    <a:pt x="976559" y="270659"/>
                    <a:pt x="976559" y="280234"/>
                  </a:cubicBezTo>
                  <a:cubicBezTo>
                    <a:pt x="976559" y="293876"/>
                    <a:pt x="973458" y="304220"/>
                    <a:pt x="967257" y="311264"/>
                  </a:cubicBezTo>
                  <a:cubicBezTo>
                    <a:pt x="961056" y="318309"/>
                    <a:pt x="952647" y="321831"/>
                    <a:pt x="942031" y="321831"/>
                  </a:cubicBezTo>
                  <a:cubicBezTo>
                    <a:pt x="932158" y="321831"/>
                    <a:pt x="924246" y="318557"/>
                    <a:pt x="918293" y="312009"/>
                  </a:cubicBezTo>
                  <a:cubicBezTo>
                    <a:pt x="912340" y="305460"/>
                    <a:pt x="908991" y="296481"/>
                    <a:pt x="908247" y="285071"/>
                  </a:cubicBezTo>
                  <a:lnTo>
                    <a:pt x="892024" y="285071"/>
                  </a:lnTo>
                  <a:lnTo>
                    <a:pt x="892024" y="320045"/>
                  </a:lnTo>
                  <a:lnTo>
                    <a:pt x="878630" y="320045"/>
                  </a:lnTo>
                  <a:lnTo>
                    <a:pt x="878630" y="241017"/>
                  </a:lnTo>
                  <a:lnTo>
                    <a:pt x="892024" y="241017"/>
                  </a:lnTo>
                  <a:lnTo>
                    <a:pt x="892024" y="274057"/>
                  </a:lnTo>
                  <a:lnTo>
                    <a:pt x="908247" y="274057"/>
                  </a:lnTo>
                  <a:cubicBezTo>
                    <a:pt x="909437" y="262746"/>
                    <a:pt x="912972" y="254114"/>
                    <a:pt x="918851" y="248161"/>
                  </a:cubicBezTo>
                  <a:cubicBezTo>
                    <a:pt x="924729" y="242208"/>
                    <a:pt x="932357" y="239232"/>
                    <a:pt x="941733" y="239232"/>
                  </a:cubicBezTo>
                  <a:close/>
                  <a:moveTo>
                    <a:pt x="460348" y="222414"/>
                  </a:moveTo>
                  <a:cubicBezTo>
                    <a:pt x="458959" y="229409"/>
                    <a:pt x="457000" y="236354"/>
                    <a:pt x="454470" y="243250"/>
                  </a:cubicBezTo>
                  <a:lnTo>
                    <a:pt x="442489" y="275248"/>
                  </a:lnTo>
                  <a:lnTo>
                    <a:pt x="479473" y="275248"/>
                  </a:lnTo>
                  <a:lnTo>
                    <a:pt x="468088" y="245036"/>
                  </a:lnTo>
                  <a:cubicBezTo>
                    <a:pt x="464615" y="235858"/>
                    <a:pt x="462035" y="228318"/>
                    <a:pt x="460348" y="222414"/>
                  </a:cubicBezTo>
                  <a:close/>
                  <a:moveTo>
                    <a:pt x="623166" y="210954"/>
                  </a:moveTo>
                  <a:lnTo>
                    <a:pt x="708966" y="210954"/>
                  </a:lnTo>
                  <a:lnTo>
                    <a:pt x="708966" y="320045"/>
                  </a:lnTo>
                  <a:lnTo>
                    <a:pt x="694455" y="320045"/>
                  </a:lnTo>
                  <a:lnTo>
                    <a:pt x="694455" y="223828"/>
                  </a:lnTo>
                  <a:lnTo>
                    <a:pt x="637603" y="223828"/>
                  </a:lnTo>
                  <a:lnTo>
                    <a:pt x="637603" y="320045"/>
                  </a:lnTo>
                  <a:lnTo>
                    <a:pt x="623166" y="320045"/>
                  </a:lnTo>
                  <a:close/>
                  <a:moveTo>
                    <a:pt x="452907" y="210954"/>
                  </a:moveTo>
                  <a:lnTo>
                    <a:pt x="468460" y="210954"/>
                  </a:lnTo>
                  <a:lnTo>
                    <a:pt x="513108" y="320045"/>
                  </a:lnTo>
                  <a:lnTo>
                    <a:pt x="496663" y="320045"/>
                  </a:lnTo>
                  <a:lnTo>
                    <a:pt x="483938" y="287005"/>
                  </a:lnTo>
                  <a:lnTo>
                    <a:pt x="438322" y="287005"/>
                  </a:lnTo>
                  <a:lnTo>
                    <a:pt x="426341" y="320045"/>
                  </a:lnTo>
                  <a:lnTo>
                    <a:pt x="411012" y="320045"/>
                  </a:lnTo>
                  <a:close/>
                  <a:moveTo>
                    <a:pt x="280564" y="210954"/>
                  </a:moveTo>
                  <a:lnTo>
                    <a:pt x="295000" y="210954"/>
                  </a:lnTo>
                  <a:lnTo>
                    <a:pt x="295000" y="255751"/>
                  </a:lnTo>
                  <a:lnTo>
                    <a:pt x="351704" y="255751"/>
                  </a:lnTo>
                  <a:lnTo>
                    <a:pt x="351704" y="210954"/>
                  </a:lnTo>
                  <a:lnTo>
                    <a:pt x="366140" y="210954"/>
                  </a:lnTo>
                  <a:lnTo>
                    <a:pt x="366140" y="320045"/>
                  </a:lnTo>
                  <a:lnTo>
                    <a:pt x="351704" y="320045"/>
                  </a:lnTo>
                  <a:lnTo>
                    <a:pt x="351704" y="268625"/>
                  </a:lnTo>
                  <a:lnTo>
                    <a:pt x="295000" y="268625"/>
                  </a:lnTo>
                  <a:lnTo>
                    <a:pt x="295000" y="320045"/>
                  </a:lnTo>
                  <a:lnTo>
                    <a:pt x="280564" y="320045"/>
                  </a:lnTo>
                  <a:close/>
                  <a:moveTo>
                    <a:pt x="1322017" y="42681"/>
                  </a:moveTo>
                  <a:lnTo>
                    <a:pt x="1341546" y="42681"/>
                  </a:lnTo>
                  <a:lnTo>
                    <a:pt x="1369470" y="83418"/>
                  </a:lnTo>
                  <a:lnTo>
                    <a:pt x="1341546" y="123360"/>
                  </a:lnTo>
                  <a:lnTo>
                    <a:pt x="1322017" y="123360"/>
                  </a:lnTo>
                  <a:lnTo>
                    <a:pt x="1344992" y="83418"/>
                  </a:lnTo>
                  <a:close/>
                  <a:moveTo>
                    <a:pt x="1287377" y="42681"/>
                  </a:moveTo>
                  <a:lnTo>
                    <a:pt x="1306906" y="42681"/>
                  </a:lnTo>
                  <a:lnTo>
                    <a:pt x="1334830" y="83418"/>
                  </a:lnTo>
                  <a:lnTo>
                    <a:pt x="1306906" y="123360"/>
                  </a:lnTo>
                  <a:lnTo>
                    <a:pt x="1287377" y="123360"/>
                  </a:lnTo>
                  <a:lnTo>
                    <a:pt x="1310352" y="83418"/>
                  </a:lnTo>
                  <a:close/>
                  <a:moveTo>
                    <a:pt x="606107" y="42681"/>
                  </a:moveTo>
                  <a:lnTo>
                    <a:pt x="625636" y="42681"/>
                  </a:lnTo>
                  <a:lnTo>
                    <a:pt x="602749" y="82534"/>
                  </a:lnTo>
                  <a:lnTo>
                    <a:pt x="625636" y="123360"/>
                  </a:lnTo>
                  <a:lnTo>
                    <a:pt x="606107" y="123360"/>
                  </a:lnTo>
                  <a:lnTo>
                    <a:pt x="578183" y="82534"/>
                  </a:lnTo>
                  <a:close/>
                  <a:moveTo>
                    <a:pt x="571467" y="42681"/>
                  </a:moveTo>
                  <a:lnTo>
                    <a:pt x="590996" y="42681"/>
                  </a:lnTo>
                  <a:lnTo>
                    <a:pt x="568021" y="82534"/>
                  </a:lnTo>
                  <a:lnTo>
                    <a:pt x="590996" y="123360"/>
                  </a:lnTo>
                  <a:lnTo>
                    <a:pt x="571467" y="123360"/>
                  </a:lnTo>
                  <a:lnTo>
                    <a:pt x="543543" y="82534"/>
                  </a:lnTo>
                  <a:close/>
                  <a:moveTo>
                    <a:pt x="82181" y="34728"/>
                  </a:moveTo>
                  <a:lnTo>
                    <a:pt x="82181" y="92608"/>
                  </a:lnTo>
                  <a:cubicBezTo>
                    <a:pt x="89015" y="92608"/>
                    <a:pt x="94891" y="91459"/>
                    <a:pt x="99810" y="89162"/>
                  </a:cubicBezTo>
                  <a:cubicBezTo>
                    <a:pt x="104729" y="86864"/>
                    <a:pt x="108220" y="83771"/>
                    <a:pt x="110282" y="79883"/>
                  </a:cubicBezTo>
                  <a:cubicBezTo>
                    <a:pt x="112343" y="75995"/>
                    <a:pt x="113374" y="70310"/>
                    <a:pt x="113374" y="62828"/>
                  </a:cubicBezTo>
                  <a:cubicBezTo>
                    <a:pt x="113374" y="44095"/>
                    <a:pt x="102977" y="34728"/>
                    <a:pt x="82181" y="34728"/>
                  </a:cubicBezTo>
                  <a:close/>
                  <a:moveTo>
                    <a:pt x="56555" y="34728"/>
                  </a:moveTo>
                  <a:cubicBezTo>
                    <a:pt x="45538" y="34728"/>
                    <a:pt x="37585" y="37187"/>
                    <a:pt x="32696" y="42106"/>
                  </a:cubicBezTo>
                  <a:cubicBezTo>
                    <a:pt x="27806" y="47025"/>
                    <a:pt x="25361" y="54463"/>
                    <a:pt x="25361" y="64419"/>
                  </a:cubicBezTo>
                  <a:cubicBezTo>
                    <a:pt x="25361" y="83212"/>
                    <a:pt x="35759" y="92608"/>
                    <a:pt x="56555" y="92608"/>
                  </a:cubicBezTo>
                  <a:close/>
                  <a:moveTo>
                    <a:pt x="1094338" y="30221"/>
                  </a:moveTo>
                  <a:lnTo>
                    <a:pt x="1076841" y="78293"/>
                  </a:lnTo>
                  <a:lnTo>
                    <a:pt x="1112188" y="78293"/>
                  </a:lnTo>
                  <a:close/>
                  <a:moveTo>
                    <a:pt x="56555" y="88"/>
                  </a:moveTo>
                  <a:lnTo>
                    <a:pt x="82181" y="88"/>
                  </a:lnTo>
                  <a:lnTo>
                    <a:pt x="82181" y="12901"/>
                  </a:lnTo>
                  <a:cubicBezTo>
                    <a:pt x="102741" y="13667"/>
                    <a:pt x="117307" y="18733"/>
                    <a:pt x="125878" y="28100"/>
                  </a:cubicBezTo>
                  <a:cubicBezTo>
                    <a:pt x="134450" y="37467"/>
                    <a:pt x="138736" y="49338"/>
                    <a:pt x="138736" y="63712"/>
                  </a:cubicBezTo>
                  <a:cubicBezTo>
                    <a:pt x="138736" y="77969"/>
                    <a:pt x="134465" y="89795"/>
                    <a:pt x="125922" y="99191"/>
                  </a:cubicBezTo>
                  <a:cubicBezTo>
                    <a:pt x="117380" y="108588"/>
                    <a:pt x="102800" y="113669"/>
                    <a:pt x="82181" y="114435"/>
                  </a:cubicBezTo>
                  <a:lnTo>
                    <a:pt x="82181" y="129545"/>
                  </a:lnTo>
                  <a:lnTo>
                    <a:pt x="56555" y="129545"/>
                  </a:lnTo>
                  <a:lnTo>
                    <a:pt x="56555" y="114435"/>
                  </a:lnTo>
                  <a:cubicBezTo>
                    <a:pt x="35877" y="113669"/>
                    <a:pt x="21282" y="108558"/>
                    <a:pt x="12769" y="99103"/>
                  </a:cubicBezTo>
                  <a:cubicBezTo>
                    <a:pt x="4256" y="89648"/>
                    <a:pt x="0" y="77821"/>
                    <a:pt x="0" y="63624"/>
                  </a:cubicBezTo>
                  <a:cubicBezTo>
                    <a:pt x="0" y="48660"/>
                    <a:pt x="4448" y="36657"/>
                    <a:pt x="13343" y="27614"/>
                  </a:cubicBezTo>
                  <a:cubicBezTo>
                    <a:pt x="22239" y="18571"/>
                    <a:pt x="36643" y="13667"/>
                    <a:pt x="56555" y="12901"/>
                  </a:cubicBezTo>
                  <a:close/>
                  <a:moveTo>
                    <a:pt x="1167705" y="0"/>
                  </a:moveTo>
                  <a:lnTo>
                    <a:pt x="1270741" y="0"/>
                  </a:lnTo>
                  <a:lnTo>
                    <a:pt x="1270741" y="129545"/>
                  </a:lnTo>
                  <a:lnTo>
                    <a:pt x="1244584" y="129545"/>
                  </a:lnTo>
                  <a:lnTo>
                    <a:pt x="1244584" y="21738"/>
                  </a:lnTo>
                  <a:lnTo>
                    <a:pt x="1193862" y="21738"/>
                  </a:lnTo>
                  <a:lnTo>
                    <a:pt x="1193862" y="129545"/>
                  </a:lnTo>
                  <a:lnTo>
                    <a:pt x="1167705" y="129545"/>
                  </a:lnTo>
                  <a:close/>
                  <a:moveTo>
                    <a:pt x="1080818" y="0"/>
                  </a:moveTo>
                  <a:lnTo>
                    <a:pt x="1108476" y="0"/>
                  </a:lnTo>
                  <a:lnTo>
                    <a:pt x="1160348" y="129545"/>
                  </a:lnTo>
                  <a:lnTo>
                    <a:pt x="1131894" y="129545"/>
                  </a:lnTo>
                  <a:lnTo>
                    <a:pt x="1120583" y="100119"/>
                  </a:lnTo>
                  <a:lnTo>
                    <a:pt x="1068800" y="100119"/>
                  </a:lnTo>
                  <a:lnTo>
                    <a:pt x="1058107" y="129545"/>
                  </a:lnTo>
                  <a:lnTo>
                    <a:pt x="1030360" y="129545"/>
                  </a:lnTo>
                  <a:close/>
                  <a:moveTo>
                    <a:pt x="910619" y="0"/>
                  </a:moveTo>
                  <a:lnTo>
                    <a:pt x="936775" y="0"/>
                  </a:lnTo>
                  <a:lnTo>
                    <a:pt x="936775" y="107807"/>
                  </a:lnTo>
                  <a:lnTo>
                    <a:pt x="987498" y="107807"/>
                  </a:lnTo>
                  <a:lnTo>
                    <a:pt x="987498" y="0"/>
                  </a:lnTo>
                  <a:lnTo>
                    <a:pt x="1013654" y="0"/>
                  </a:lnTo>
                  <a:lnTo>
                    <a:pt x="1013654" y="107807"/>
                  </a:lnTo>
                  <a:lnTo>
                    <a:pt x="1024435" y="107807"/>
                  </a:lnTo>
                  <a:lnTo>
                    <a:pt x="1024435" y="157823"/>
                  </a:lnTo>
                  <a:lnTo>
                    <a:pt x="1002697" y="157823"/>
                  </a:lnTo>
                  <a:lnTo>
                    <a:pt x="1002697" y="129545"/>
                  </a:lnTo>
                  <a:lnTo>
                    <a:pt x="910619" y="129545"/>
                  </a:lnTo>
                  <a:close/>
                  <a:moveTo>
                    <a:pt x="777180" y="0"/>
                  </a:moveTo>
                  <a:lnTo>
                    <a:pt x="880216" y="0"/>
                  </a:lnTo>
                  <a:lnTo>
                    <a:pt x="880216" y="129545"/>
                  </a:lnTo>
                  <a:lnTo>
                    <a:pt x="854059" y="129545"/>
                  </a:lnTo>
                  <a:lnTo>
                    <a:pt x="854059" y="21738"/>
                  </a:lnTo>
                  <a:lnTo>
                    <a:pt x="803337" y="21738"/>
                  </a:lnTo>
                  <a:lnTo>
                    <a:pt x="803337" y="129545"/>
                  </a:lnTo>
                  <a:lnTo>
                    <a:pt x="777180" y="129545"/>
                  </a:lnTo>
                  <a:close/>
                  <a:moveTo>
                    <a:pt x="653090" y="0"/>
                  </a:moveTo>
                  <a:lnTo>
                    <a:pt x="679247" y="0"/>
                  </a:lnTo>
                  <a:lnTo>
                    <a:pt x="679247" y="50987"/>
                  </a:lnTo>
                  <a:lnTo>
                    <a:pt x="730499" y="50987"/>
                  </a:lnTo>
                  <a:lnTo>
                    <a:pt x="730499" y="0"/>
                  </a:lnTo>
                  <a:lnTo>
                    <a:pt x="756656" y="0"/>
                  </a:lnTo>
                  <a:lnTo>
                    <a:pt x="756656" y="129545"/>
                  </a:lnTo>
                  <a:lnTo>
                    <a:pt x="730499" y="129545"/>
                  </a:lnTo>
                  <a:lnTo>
                    <a:pt x="730499" y="72902"/>
                  </a:lnTo>
                  <a:lnTo>
                    <a:pt x="679247" y="72902"/>
                  </a:lnTo>
                  <a:lnTo>
                    <a:pt x="679247" y="129545"/>
                  </a:lnTo>
                  <a:lnTo>
                    <a:pt x="653090" y="129545"/>
                  </a:lnTo>
                  <a:close/>
                  <a:moveTo>
                    <a:pt x="386655" y="0"/>
                  </a:moveTo>
                  <a:lnTo>
                    <a:pt x="489691" y="0"/>
                  </a:lnTo>
                  <a:lnTo>
                    <a:pt x="489691" y="129545"/>
                  </a:lnTo>
                  <a:lnTo>
                    <a:pt x="463534" y="129545"/>
                  </a:lnTo>
                  <a:lnTo>
                    <a:pt x="463534" y="21738"/>
                  </a:lnTo>
                  <a:lnTo>
                    <a:pt x="412812" y="21738"/>
                  </a:lnTo>
                  <a:lnTo>
                    <a:pt x="412812" y="129545"/>
                  </a:lnTo>
                  <a:lnTo>
                    <a:pt x="386655" y="129545"/>
                  </a:lnTo>
                  <a:close/>
                  <a:moveTo>
                    <a:pt x="258835" y="0"/>
                  </a:moveTo>
                  <a:lnTo>
                    <a:pt x="288085" y="0"/>
                  </a:lnTo>
                  <a:lnTo>
                    <a:pt x="318306" y="67247"/>
                  </a:lnTo>
                  <a:lnTo>
                    <a:pt x="344109" y="0"/>
                  </a:lnTo>
                  <a:lnTo>
                    <a:pt x="371414" y="0"/>
                  </a:lnTo>
                  <a:lnTo>
                    <a:pt x="327673" y="98440"/>
                  </a:lnTo>
                  <a:cubicBezTo>
                    <a:pt x="322901" y="109103"/>
                    <a:pt x="318041" y="117218"/>
                    <a:pt x="313092" y="122785"/>
                  </a:cubicBezTo>
                  <a:cubicBezTo>
                    <a:pt x="308144" y="128352"/>
                    <a:pt x="301752" y="131136"/>
                    <a:pt x="293917" y="131136"/>
                  </a:cubicBezTo>
                  <a:cubicBezTo>
                    <a:pt x="286199" y="131136"/>
                    <a:pt x="280161" y="130635"/>
                    <a:pt x="275802" y="129634"/>
                  </a:cubicBezTo>
                  <a:lnTo>
                    <a:pt x="275802" y="110193"/>
                  </a:lnTo>
                  <a:cubicBezTo>
                    <a:pt x="279513" y="110429"/>
                    <a:pt x="282871" y="110546"/>
                    <a:pt x="285875" y="110546"/>
                  </a:cubicBezTo>
                  <a:cubicBezTo>
                    <a:pt x="291943" y="110546"/>
                    <a:pt x="296288" y="109442"/>
                    <a:pt x="298910" y="107233"/>
                  </a:cubicBezTo>
                  <a:cubicBezTo>
                    <a:pt x="301531" y="105023"/>
                    <a:pt x="304050" y="100266"/>
                    <a:pt x="306465" y="92961"/>
                  </a:cubicBezTo>
                  <a:close/>
                  <a:moveTo>
                    <a:pt x="168552" y="0"/>
                  </a:moveTo>
                  <a:lnTo>
                    <a:pt x="256301" y="0"/>
                  </a:lnTo>
                  <a:lnTo>
                    <a:pt x="256301" y="21738"/>
                  </a:lnTo>
                  <a:lnTo>
                    <a:pt x="194709" y="21738"/>
                  </a:lnTo>
                  <a:lnTo>
                    <a:pt x="194709" y="129545"/>
                  </a:lnTo>
                  <a:lnTo>
                    <a:pt x="168552" y="12954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 sz="1600" dirty="0">
                <a:solidFill>
                  <a:srgbClr val="023B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8E830C-5C0B-45A7-ABCD-D7C9BDEE3F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71" y="2689316"/>
            <a:ext cx="1034061" cy="41859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5A5DC5-59C9-4EB0-A1DF-090D9F476FA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lum bright="-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17740" b="59362"/>
          <a:stretch/>
        </p:blipFill>
        <p:spPr>
          <a:xfrm>
            <a:off x="9282199" y="4065625"/>
            <a:ext cx="915806" cy="308550"/>
          </a:xfrm>
          <a:prstGeom prst="rect">
            <a:avLst/>
          </a:prstGeom>
        </p:spPr>
      </p:pic>
      <p:cxnSp>
        <p:nvCxnSpPr>
          <p:cNvPr id="144" name="Прямая соединительная линия 143">
            <a:extLst>
              <a:ext uri="{FF2B5EF4-FFF2-40B4-BE49-F238E27FC236}">
                <a16:creationId xmlns:a16="http://schemas.microsoft.com/office/drawing/2014/main" id="{00EAFF7F-3A60-4788-A129-81B919B37F00}"/>
              </a:ext>
            </a:extLst>
          </p:cNvPr>
          <p:cNvCxnSpPr/>
          <p:nvPr/>
        </p:nvCxnSpPr>
        <p:spPr>
          <a:xfrm>
            <a:off x="4780844" y="5238983"/>
            <a:ext cx="70478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067737E-06E5-4E75-978D-4294E8C1032A}"/>
              </a:ext>
            </a:extLst>
          </p:cNvPr>
          <p:cNvGrpSpPr/>
          <p:nvPr/>
        </p:nvGrpSpPr>
        <p:grpSpPr>
          <a:xfrm>
            <a:off x="3383238" y="2126713"/>
            <a:ext cx="1297698" cy="1078953"/>
            <a:chOff x="3383238" y="2126713"/>
            <a:chExt cx="1297698" cy="1078953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D649B866-C98C-4F67-AC2C-E2FB9F9C7146}"/>
                </a:ext>
              </a:extLst>
            </p:cNvPr>
            <p:cNvGrpSpPr/>
            <p:nvPr/>
          </p:nvGrpSpPr>
          <p:grpSpPr>
            <a:xfrm>
              <a:off x="4186722" y="2779244"/>
              <a:ext cx="478456" cy="170052"/>
              <a:chOff x="6398420" y="1580167"/>
              <a:chExt cx="478456" cy="170052"/>
            </a:xfrm>
          </p:grpSpPr>
          <p:cxnSp>
            <p:nvCxnSpPr>
              <p:cNvPr id="116" name="Прямая соединительная линия 115">
                <a:extLst>
                  <a:ext uri="{FF2B5EF4-FFF2-40B4-BE49-F238E27FC236}">
                    <a16:creationId xmlns:a16="http://schemas.microsoft.com/office/drawing/2014/main" id="{B2C792BD-EB82-43E1-9C5C-D597F30723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63984" y="1580174"/>
                <a:ext cx="3128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>
                <a:extLst>
                  <a:ext uri="{FF2B5EF4-FFF2-40B4-BE49-F238E27FC236}">
                    <a16:creationId xmlns:a16="http://schemas.microsoft.com/office/drawing/2014/main" id="{18832A2D-857B-45B8-8A74-813DC44EE9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8420" y="1580167"/>
                <a:ext cx="165564" cy="1700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0C58159B-71BF-4EC2-8887-85AB181E4AD6}"/>
                </a:ext>
              </a:extLst>
            </p:cNvPr>
            <p:cNvGrpSpPr/>
            <p:nvPr/>
          </p:nvGrpSpPr>
          <p:grpSpPr>
            <a:xfrm>
              <a:off x="4385077" y="3011564"/>
              <a:ext cx="295859" cy="93116"/>
              <a:chOff x="6592122" y="1560841"/>
              <a:chExt cx="295859" cy="93116"/>
            </a:xfrm>
          </p:grpSpPr>
          <p:cxnSp>
            <p:nvCxnSpPr>
              <p:cNvPr id="114" name="Прямая соединительная линия 113">
                <a:extLst>
                  <a:ext uri="{FF2B5EF4-FFF2-40B4-BE49-F238E27FC236}">
                    <a16:creationId xmlns:a16="http://schemas.microsoft.com/office/drawing/2014/main" id="{62D194CD-0949-48EB-BE3C-ADDADA6202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07981" y="1560848"/>
                <a:ext cx="18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>
                <a:extLst>
                  <a:ext uri="{FF2B5EF4-FFF2-40B4-BE49-F238E27FC236}">
                    <a16:creationId xmlns:a16="http://schemas.microsoft.com/office/drawing/2014/main" id="{162F20BC-2410-4D9E-917E-60582B4FAE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2122" y="1560841"/>
                <a:ext cx="111052" cy="931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B75FDD39-F8C4-4F8D-9B19-D8AD10FB03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603" y="3205666"/>
              <a:ext cx="2399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A87EE32F-8140-404A-BDD6-7DE07C7C1283}"/>
                </a:ext>
              </a:extLst>
            </p:cNvPr>
            <p:cNvGrpSpPr/>
            <p:nvPr/>
          </p:nvGrpSpPr>
          <p:grpSpPr>
            <a:xfrm>
              <a:off x="4034589" y="2555214"/>
              <a:ext cx="646347" cy="306786"/>
              <a:chOff x="6233953" y="1600200"/>
              <a:chExt cx="646347" cy="306786"/>
            </a:xfrm>
          </p:grpSpPr>
          <p:cxnSp>
            <p:nvCxnSpPr>
              <p:cNvPr id="84" name="Прямая соединительная линия 83">
                <a:extLst>
                  <a:ext uri="{FF2B5EF4-FFF2-40B4-BE49-F238E27FC236}">
                    <a16:creationId xmlns:a16="http://schemas.microsoft.com/office/drawing/2014/main" id="{C1C759C4-29AB-43F0-BEED-73FE0E5146EB}"/>
                  </a:ext>
                </a:extLst>
              </p:cNvPr>
              <p:cNvCxnSpPr/>
              <p:nvPr/>
            </p:nvCxnSpPr>
            <p:spPr>
              <a:xfrm flipH="1">
                <a:off x="6556300" y="1600200"/>
                <a:ext cx="3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>
                <a:extLst>
                  <a:ext uri="{FF2B5EF4-FFF2-40B4-BE49-F238E27FC236}">
                    <a16:creationId xmlns:a16="http://schemas.microsoft.com/office/drawing/2014/main" id="{D7CDD3F5-19E6-4ADD-ACEC-5E0D404DF0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33953" y="1600200"/>
                <a:ext cx="318184" cy="3067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7E446F4-35C5-48B1-AD9C-B6AE3887F33A}"/>
                </a:ext>
              </a:extLst>
            </p:cNvPr>
            <p:cNvGrpSpPr/>
            <p:nvPr/>
          </p:nvGrpSpPr>
          <p:grpSpPr>
            <a:xfrm>
              <a:off x="3707815" y="2335344"/>
              <a:ext cx="969379" cy="573036"/>
              <a:chOff x="3707815" y="2105091"/>
              <a:chExt cx="969379" cy="573036"/>
            </a:xfrm>
          </p:grpSpPr>
          <p:cxnSp>
            <p:nvCxnSpPr>
              <p:cNvPr id="88" name="Прямая соединительная линия 87">
                <a:extLst>
                  <a:ext uri="{FF2B5EF4-FFF2-40B4-BE49-F238E27FC236}">
                    <a16:creationId xmlns:a16="http://schemas.microsoft.com/office/drawing/2014/main" id="{D3E6D2B5-AFD8-49D6-AE9B-65A940FF5A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62871" y="2105718"/>
                <a:ext cx="41432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>
                <a:extLst>
                  <a:ext uri="{FF2B5EF4-FFF2-40B4-BE49-F238E27FC236}">
                    <a16:creationId xmlns:a16="http://schemas.microsoft.com/office/drawing/2014/main" id="{AD709B3E-7F64-4E18-8530-294D476FBF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815" y="2105091"/>
                <a:ext cx="559662" cy="5730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E57F734E-7CC3-4255-A42D-550A3B0776CB}"/>
                </a:ext>
              </a:extLst>
            </p:cNvPr>
            <p:cNvGrpSpPr/>
            <p:nvPr/>
          </p:nvGrpSpPr>
          <p:grpSpPr>
            <a:xfrm>
              <a:off x="3383238" y="2126713"/>
              <a:ext cx="1293957" cy="836337"/>
              <a:chOff x="3383238" y="2101960"/>
              <a:chExt cx="1293957" cy="836337"/>
            </a:xfrm>
          </p:grpSpPr>
          <p:cxnSp>
            <p:nvCxnSpPr>
              <p:cNvPr id="72" name="Прямая соединительная линия 71">
                <a:extLst>
                  <a:ext uri="{FF2B5EF4-FFF2-40B4-BE49-F238E27FC236}">
                    <a16:creationId xmlns:a16="http://schemas.microsoft.com/office/drawing/2014/main" id="{85A74F90-509E-4BE5-BF91-31AA9CF576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27500" y="2105718"/>
                <a:ext cx="54969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>
                <a:extLst>
                  <a:ext uri="{FF2B5EF4-FFF2-40B4-BE49-F238E27FC236}">
                    <a16:creationId xmlns:a16="http://schemas.microsoft.com/office/drawing/2014/main" id="{D3C996DB-CF58-4D82-84EA-670C698691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83238" y="2101960"/>
                <a:ext cx="747882" cy="8363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ABE9694-A972-4BE7-9DDE-53D52D76E6C5}"/>
              </a:ext>
            </a:extLst>
          </p:cNvPr>
          <p:cNvGrpSpPr/>
          <p:nvPr/>
        </p:nvGrpSpPr>
        <p:grpSpPr>
          <a:xfrm flipV="1">
            <a:off x="3383238" y="3430523"/>
            <a:ext cx="1297698" cy="1078953"/>
            <a:chOff x="3383238" y="2126713"/>
            <a:chExt cx="1297698" cy="1078953"/>
          </a:xfrm>
        </p:grpSpPr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id="{882F0189-2516-4416-8A0A-F754008501C1}"/>
                </a:ext>
              </a:extLst>
            </p:cNvPr>
            <p:cNvGrpSpPr/>
            <p:nvPr/>
          </p:nvGrpSpPr>
          <p:grpSpPr>
            <a:xfrm>
              <a:off x="4186722" y="2779244"/>
              <a:ext cx="487045" cy="170052"/>
              <a:chOff x="6398420" y="1580167"/>
              <a:chExt cx="487045" cy="170052"/>
            </a:xfrm>
          </p:grpSpPr>
          <p:cxnSp>
            <p:nvCxnSpPr>
              <p:cNvPr id="111" name="Прямая соединительная линия 110">
                <a:extLst>
                  <a:ext uri="{FF2B5EF4-FFF2-40B4-BE49-F238E27FC236}">
                    <a16:creationId xmlns:a16="http://schemas.microsoft.com/office/drawing/2014/main" id="{8843FDB8-27FF-4935-AF81-79D4421D7A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63984" y="1580174"/>
                <a:ext cx="32148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Прямая соединительная линия 111">
                <a:extLst>
                  <a:ext uri="{FF2B5EF4-FFF2-40B4-BE49-F238E27FC236}">
                    <a16:creationId xmlns:a16="http://schemas.microsoft.com/office/drawing/2014/main" id="{D7E78602-401C-4ADE-B7F5-21F2879F0E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8420" y="1580167"/>
                <a:ext cx="165564" cy="1700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9D3B629B-2301-4446-B1C2-9CAC3C35B024}"/>
                </a:ext>
              </a:extLst>
            </p:cNvPr>
            <p:cNvGrpSpPr/>
            <p:nvPr/>
          </p:nvGrpSpPr>
          <p:grpSpPr>
            <a:xfrm>
              <a:off x="4385077" y="2993219"/>
              <a:ext cx="295859" cy="111461"/>
              <a:chOff x="6592122" y="1542496"/>
              <a:chExt cx="295859" cy="111461"/>
            </a:xfrm>
          </p:grpSpPr>
          <p:cxnSp>
            <p:nvCxnSpPr>
              <p:cNvPr id="109" name="Прямая соединительная линия 108">
                <a:extLst>
                  <a:ext uri="{FF2B5EF4-FFF2-40B4-BE49-F238E27FC236}">
                    <a16:creationId xmlns:a16="http://schemas.microsoft.com/office/drawing/2014/main" id="{DB225989-B2A1-443C-9FD9-70D8AD1B6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07981" y="1542496"/>
                <a:ext cx="18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Прямая соединительная линия 109">
                <a:extLst>
                  <a:ext uri="{FF2B5EF4-FFF2-40B4-BE49-F238E27FC236}">
                    <a16:creationId xmlns:a16="http://schemas.microsoft.com/office/drawing/2014/main" id="{E775A9A4-5A01-4B96-B00F-6CBA395AC0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2122" y="1547770"/>
                <a:ext cx="115859" cy="1061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21665765-78B7-4FEF-9A45-DE90A68B0F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0603" y="3205666"/>
              <a:ext cx="2399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23BCC4F7-6141-44DA-8986-3152796DA817}"/>
                </a:ext>
              </a:extLst>
            </p:cNvPr>
            <p:cNvGrpSpPr/>
            <p:nvPr/>
          </p:nvGrpSpPr>
          <p:grpSpPr>
            <a:xfrm>
              <a:off x="4034589" y="2555214"/>
              <a:ext cx="646347" cy="306786"/>
              <a:chOff x="6233953" y="1600200"/>
              <a:chExt cx="646347" cy="306786"/>
            </a:xfrm>
          </p:grpSpPr>
          <p:cxnSp>
            <p:nvCxnSpPr>
              <p:cNvPr id="107" name="Прямая соединительная линия 106">
                <a:extLst>
                  <a:ext uri="{FF2B5EF4-FFF2-40B4-BE49-F238E27FC236}">
                    <a16:creationId xmlns:a16="http://schemas.microsoft.com/office/drawing/2014/main" id="{9B4E6373-9926-41D9-BB4C-037DB43F32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300" y="1600200"/>
                <a:ext cx="3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Прямая соединительная линия 107">
                <a:extLst>
                  <a:ext uri="{FF2B5EF4-FFF2-40B4-BE49-F238E27FC236}">
                    <a16:creationId xmlns:a16="http://schemas.microsoft.com/office/drawing/2014/main" id="{50ABB50E-C6D3-40F9-8D33-F4D8936923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33953" y="1600200"/>
                <a:ext cx="318184" cy="3067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05600DF5-7C3C-4132-831D-2EA1D08195C3}"/>
                </a:ext>
              </a:extLst>
            </p:cNvPr>
            <p:cNvGrpSpPr/>
            <p:nvPr/>
          </p:nvGrpSpPr>
          <p:grpSpPr>
            <a:xfrm>
              <a:off x="3707815" y="2335344"/>
              <a:ext cx="969379" cy="573036"/>
              <a:chOff x="3707815" y="2105091"/>
              <a:chExt cx="969379" cy="573036"/>
            </a:xfrm>
          </p:grpSpPr>
          <p:cxnSp>
            <p:nvCxnSpPr>
              <p:cNvPr id="101" name="Прямая соединительная линия 100">
                <a:extLst>
                  <a:ext uri="{FF2B5EF4-FFF2-40B4-BE49-F238E27FC236}">
                    <a16:creationId xmlns:a16="http://schemas.microsoft.com/office/drawing/2014/main" id="{23098CEC-7E0C-4A36-83FD-7B761E0E59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62871" y="2105718"/>
                <a:ext cx="41432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>
                <a:extLst>
                  <a:ext uri="{FF2B5EF4-FFF2-40B4-BE49-F238E27FC236}">
                    <a16:creationId xmlns:a16="http://schemas.microsoft.com/office/drawing/2014/main" id="{2548BA7E-EE4B-4BEA-AC1E-BBB1215F27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815" y="2105091"/>
                <a:ext cx="559662" cy="57303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D77A58E9-E0B5-4A12-ADEA-B20A8C17B03E}"/>
                </a:ext>
              </a:extLst>
            </p:cNvPr>
            <p:cNvGrpSpPr/>
            <p:nvPr/>
          </p:nvGrpSpPr>
          <p:grpSpPr>
            <a:xfrm>
              <a:off x="3383238" y="2126713"/>
              <a:ext cx="1293957" cy="836337"/>
              <a:chOff x="3383238" y="2101960"/>
              <a:chExt cx="1293957" cy="836337"/>
            </a:xfrm>
          </p:grpSpPr>
          <p:cxnSp>
            <p:nvCxnSpPr>
              <p:cNvPr id="99" name="Прямая соединительная линия 98">
                <a:extLst>
                  <a:ext uri="{FF2B5EF4-FFF2-40B4-BE49-F238E27FC236}">
                    <a16:creationId xmlns:a16="http://schemas.microsoft.com/office/drawing/2014/main" id="{94A42FB6-4DA1-4306-9F71-34F0F3448D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27500" y="2105718"/>
                <a:ext cx="54969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Прямая соединительная линия 99">
                <a:extLst>
                  <a:ext uri="{FF2B5EF4-FFF2-40B4-BE49-F238E27FC236}">
                    <a16:creationId xmlns:a16="http://schemas.microsoft.com/office/drawing/2014/main" id="{481DDA84-0A89-49F3-BB8E-24976F5031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83238" y="2101960"/>
                <a:ext cx="747882" cy="8363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Овал 79">
            <a:extLst>
              <a:ext uri="{FF2B5EF4-FFF2-40B4-BE49-F238E27FC236}">
                <a16:creationId xmlns:a16="http://schemas.microsoft.com/office/drawing/2014/main" id="{B6D9CBE6-9283-4735-ACF7-0F2042B99AB1}"/>
              </a:ext>
            </a:extLst>
          </p:cNvPr>
          <p:cNvSpPr/>
          <p:nvPr/>
        </p:nvSpPr>
        <p:spPr>
          <a:xfrm>
            <a:off x="3232271" y="2661154"/>
            <a:ext cx="1311620" cy="1311622"/>
          </a:xfrm>
          <a:prstGeom prst="ellipse">
            <a:avLst/>
          </a:prstGeom>
          <a:gradFill>
            <a:gsLst>
              <a:gs pos="6000">
                <a:srgbClr val="003366"/>
              </a:gs>
              <a:gs pos="100000">
                <a:schemeClr val="accent1"/>
              </a:gs>
            </a:gsLst>
            <a:lin ang="2700000" scaled="1"/>
          </a:gradFill>
          <a:ln w="762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CDD6E71-642C-4B62-B7BD-D8CEB7E43EEA}"/>
              </a:ext>
            </a:extLst>
          </p:cNvPr>
          <p:cNvSpPr/>
          <p:nvPr/>
        </p:nvSpPr>
        <p:spPr>
          <a:xfrm>
            <a:off x="3402861" y="2932245"/>
            <a:ext cx="97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ОКР 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ACFD684-05CD-4328-9C4C-5747C2080E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0154" y="3318601"/>
            <a:ext cx="796978" cy="3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ода, небо, внешний, океа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9BB062B-02F4-452D-8EE3-1FAE841B8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503" t="825" r="2362" b="7525"/>
          <a:stretch/>
        </p:blipFill>
        <p:spPr>
          <a:xfrm flipH="1">
            <a:off x="0" y="1071570"/>
            <a:ext cx="12195056" cy="53140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89E683-B292-4202-84B0-3474821B4C7E}"/>
              </a:ext>
            </a:extLst>
          </p:cNvPr>
          <p:cNvSpPr/>
          <p:nvPr/>
        </p:nvSpPr>
        <p:spPr>
          <a:xfrm flipH="1">
            <a:off x="0" y="1071570"/>
            <a:ext cx="12195056" cy="5314060"/>
          </a:xfrm>
          <a:prstGeom prst="rect">
            <a:avLst/>
          </a:prstGeom>
          <a:gradFill flip="none" rotWithShape="1">
            <a:gsLst>
              <a:gs pos="10000">
                <a:schemeClr val="accent4">
                  <a:lumMod val="50000"/>
                  <a:alpha val="42000"/>
                </a:schemeClr>
              </a:gs>
              <a:gs pos="100000">
                <a:schemeClr val="accent1">
                  <a:alpha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400B0-A4D3-40CE-95C5-A5761420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ОБЕСПЕЧЕНИЕ РАБОТЫ ОБОРУДОВАНИЯ СПД </a:t>
            </a:r>
            <a:br>
              <a:rPr lang="en-US" sz="2200" b="1" dirty="0"/>
            </a:br>
            <a:r>
              <a:rPr lang="ru-RU" sz="1800" dirty="0">
                <a:latin typeface="+mj-lt"/>
              </a:rPr>
              <a:t>в рамках единой системы</a:t>
            </a:r>
            <a:endParaRPr lang="ru-RU" sz="2200" dirty="0"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34FB0FE-EB1B-4FDA-ABD7-96ED6B0FF821}"/>
              </a:ext>
            </a:extLst>
          </p:cNvPr>
          <p:cNvGrpSpPr/>
          <p:nvPr/>
        </p:nvGrpSpPr>
        <p:grpSpPr>
          <a:xfrm>
            <a:off x="738446" y="1516459"/>
            <a:ext cx="4349429" cy="4380755"/>
            <a:chOff x="261201" y="1274940"/>
            <a:chExt cx="4823618" cy="4858359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BA6AE35-DE0A-4735-BCF4-83A7ABFDC24B}"/>
                </a:ext>
              </a:extLst>
            </p:cNvPr>
            <p:cNvGrpSpPr/>
            <p:nvPr/>
          </p:nvGrpSpPr>
          <p:grpSpPr>
            <a:xfrm>
              <a:off x="261201" y="1274940"/>
              <a:ext cx="4823618" cy="4858359"/>
              <a:chOff x="403454" y="658843"/>
              <a:chExt cx="5603111" cy="5643466"/>
            </a:xfrm>
          </p:grpSpPr>
          <p:sp>
            <p:nvSpPr>
              <p:cNvPr id="14" name="Шестиугольник 13">
                <a:extLst>
                  <a:ext uri="{FF2B5EF4-FFF2-40B4-BE49-F238E27FC236}">
                    <a16:creationId xmlns:a16="http://schemas.microsoft.com/office/drawing/2014/main" id="{17CFD944-57EF-4FFE-A9BD-807FE32352AF}"/>
                  </a:ext>
                </a:extLst>
              </p:cNvPr>
              <p:cNvSpPr/>
              <p:nvPr/>
            </p:nvSpPr>
            <p:spPr>
              <a:xfrm>
                <a:off x="417652" y="1600638"/>
                <a:ext cx="2174629" cy="1874679"/>
              </a:xfrm>
              <a:prstGeom prst="hexagon">
                <a:avLst/>
              </a:prstGeom>
              <a:solidFill>
                <a:schemeClr val="bg1">
                  <a:alpha val="3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Шестиугольник 14">
                <a:extLst>
                  <a:ext uri="{FF2B5EF4-FFF2-40B4-BE49-F238E27FC236}">
                    <a16:creationId xmlns:a16="http://schemas.microsoft.com/office/drawing/2014/main" id="{358493A6-D433-4D5F-9AAE-2904253A163E}"/>
                  </a:ext>
                </a:extLst>
              </p:cNvPr>
              <p:cNvSpPr/>
              <p:nvPr/>
            </p:nvSpPr>
            <p:spPr>
              <a:xfrm>
                <a:off x="403454" y="3483110"/>
                <a:ext cx="2174629" cy="1874679"/>
              </a:xfrm>
              <a:prstGeom prst="hexagon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Шестиугольник 15">
                <a:extLst>
                  <a:ext uri="{FF2B5EF4-FFF2-40B4-BE49-F238E27FC236}">
                    <a16:creationId xmlns:a16="http://schemas.microsoft.com/office/drawing/2014/main" id="{8C7E5BF1-6CC6-4F0C-A069-384EE5E7ECEF}"/>
                  </a:ext>
                </a:extLst>
              </p:cNvPr>
              <p:cNvSpPr/>
              <p:nvPr/>
            </p:nvSpPr>
            <p:spPr>
              <a:xfrm>
                <a:off x="2110067" y="4427631"/>
                <a:ext cx="2174629" cy="1874678"/>
              </a:xfrm>
              <a:prstGeom prst="hexagon">
                <a:avLst/>
              </a:prstGeom>
              <a:solidFill>
                <a:schemeClr val="bg1">
                  <a:alpha val="3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Шестиугольник 16">
                <a:extLst>
                  <a:ext uri="{FF2B5EF4-FFF2-40B4-BE49-F238E27FC236}">
                    <a16:creationId xmlns:a16="http://schemas.microsoft.com/office/drawing/2014/main" id="{F6E71238-A47F-49AC-B4BB-993C25088594}"/>
                  </a:ext>
                </a:extLst>
              </p:cNvPr>
              <p:cNvSpPr/>
              <p:nvPr/>
            </p:nvSpPr>
            <p:spPr>
              <a:xfrm>
                <a:off x="3817738" y="3485335"/>
                <a:ext cx="2174629" cy="1874679"/>
              </a:xfrm>
              <a:prstGeom prst="hexagon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" name="Шестиугольник 17">
                <a:extLst>
                  <a:ext uri="{FF2B5EF4-FFF2-40B4-BE49-F238E27FC236}">
                    <a16:creationId xmlns:a16="http://schemas.microsoft.com/office/drawing/2014/main" id="{8BE099BA-F9C0-43B5-A126-A3DD59081118}"/>
                  </a:ext>
                </a:extLst>
              </p:cNvPr>
              <p:cNvSpPr/>
              <p:nvPr/>
            </p:nvSpPr>
            <p:spPr>
              <a:xfrm>
                <a:off x="3831937" y="1613480"/>
                <a:ext cx="2174628" cy="1874680"/>
              </a:xfrm>
              <a:prstGeom prst="hexagon">
                <a:avLst/>
              </a:prstGeom>
              <a:solidFill>
                <a:schemeClr val="bg1">
                  <a:alpha val="3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Шестиугольник 18">
                <a:extLst>
                  <a:ext uri="{FF2B5EF4-FFF2-40B4-BE49-F238E27FC236}">
                    <a16:creationId xmlns:a16="http://schemas.microsoft.com/office/drawing/2014/main" id="{C68B200A-4566-421C-9ECC-C6B5EC14BB9D}"/>
                  </a:ext>
                </a:extLst>
              </p:cNvPr>
              <p:cNvSpPr/>
              <p:nvPr/>
            </p:nvSpPr>
            <p:spPr>
              <a:xfrm>
                <a:off x="2126951" y="658843"/>
                <a:ext cx="2174630" cy="1874681"/>
              </a:xfrm>
              <a:prstGeom prst="hexagon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7" name="Рисунок 6" descr="Изображение выглядит как транспорт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9515EA93-C925-4C62-BB66-D335AB24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95000"/>
                      </a14:imgEffect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7203" y="1647501"/>
              <a:ext cx="1286548" cy="894710"/>
            </a:xfrm>
            <a:prstGeom prst="rect">
              <a:avLst/>
            </a:prstGeom>
            <a:effectLst/>
          </p:spPr>
        </p:pic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DC390E17-376D-4983-B834-DDA613C10AC4}"/>
                </a:ext>
              </a:extLst>
            </p:cNvPr>
            <p:cNvSpPr/>
            <p:nvPr/>
          </p:nvSpPr>
          <p:spPr>
            <a:xfrm>
              <a:off x="1734722" y="2900243"/>
              <a:ext cx="1872099" cy="1613878"/>
            </a:xfrm>
            <a:prstGeom prst="hexagon">
              <a:avLst/>
            </a:prstGeom>
            <a:blipFill dpi="0"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/>
              </a:solidFill>
            </a:ln>
            <a:effectLst>
              <a:outerShdw blurRad="165100" sx="102000" sy="102000" algn="ctr" rotWithShape="0">
                <a:prstClr val="black">
                  <a:alpha val="4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 descr="Изображение выглядит как LEGO, игрушка, грузовик, внутренний&#10;&#10;Описание создано автоматически">
              <a:extLst>
                <a:ext uri="{FF2B5EF4-FFF2-40B4-BE49-F238E27FC236}">
                  <a16:creationId xmlns:a16="http://schemas.microsoft.com/office/drawing/2014/main" id="{44AD26A1-7ECE-437E-B63F-F8D8E457A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81515" y="4898296"/>
              <a:ext cx="1252236" cy="88768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6A2C89A-9C80-4454-84AA-9A9D1C31A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179" y="4137804"/>
              <a:ext cx="834209" cy="87239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LEGO, игрушка&#10;&#10;Описание создано автоматически">
              <a:extLst>
                <a:ext uri="{FF2B5EF4-FFF2-40B4-BE49-F238E27FC236}">
                  <a16:creationId xmlns:a16="http://schemas.microsoft.com/office/drawing/2014/main" id="{1FEC3C33-D641-45D6-8786-4A0FB9D2A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179" y="2405999"/>
              <a:ext cx="953511" cy="990326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LEGO, игрушка&#10;&#10;Описание создано автоматически">
              <a:extLst>
                <a:ext uri="{FF2B5EF4-FFF2-40B4-BE49-F238E27FC236}">
                  <a16:creationId xmlns:a16="http://schemas.microsoft.com/office/drawing/2014/main" id="{30118F27-D30B-42E1-9CD1-3D9328C8B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75250" y="4137971"/>
              <a:ext cx="1277933" cy="81970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LEGO&#10;&#10;Описание создано автоматически">
              <a:extLst>
                <a:ext uri="{FF2B5EF4-FFF2-40B4-BE49-F238E27FC236}">
                  <a16:creationId xmlns:a16="http://schemas.microsoft.com/office/drawing/2014/main" id="{BB505F6B-BEFD-4C23-A398-6236D439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09879" y="2228898"/>
              <a:ext cx="1063765" cy="1368021"/>
            </a:xfrm>
            <a:prstGeom prst="rect">
              <a:avLst/>
            </a:prstGeom>
          </p:spPr>
        </p:pic>
      </p:grpSp>
      <p:sp>
        <p:nvSpPr>
          <p:cNvPr id="20" name="Стрелка: пятиугольник 19">
            <a:extLst>
              <a:ext uri="{FF2B5EF4-FFF2-40B4-BE49-F238E27FC236}">
                <a16:creationId xmlns:a16="http://schemas.microsoft.com/office/drawing/2014/main" id="{57111955-B4EE-4D46-BE30-3EFF5A343AE5}"/>
              </a:ext>
            </a:extLst>
          </p:cNvPr>
          <p:cNvSpPr/>
          <p:nvPr/>
        </p:nvSpPr>
        <p:spPr>
          <a:xfrm flipH="1">
            <a:off x="5071175" y="3328332"/>
            <a:ext cx="7123881" cy="777423"/>
          </a:xfrm>
          <a:prstGeom prst="homePlate">
            <a:avLst>
              <a:gd name="adj" fmla="val 22929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53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33BCFC5-1768-4539-8FFC-DFCD698335F0}"/>
              </a:ext>
            </a:extLst>
          </p:cNvPr>
          <p:cNvGrpSpPr/>
          <p:nvPr/>
        </p:nvGrpSpPr>
        <p:grpSpPr>
          <a:xfrm>
            <a:off x="5853023" y="2301355"/>
            <a:ext cx="5725979" cy="2917411"/>
            <a:chOff x="5835452" y="2437118"/>
            <a:chExt cx="5725979" cy="291741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50359411-21E3-4524-BC1F-3428686BDF26}"/>
                </a:ext>
              </a:extLst>
            </p:cNvPr>
            <p:cNvSpPr/>
            <p:nvPr/>
          </p:nvSpPr>
          <p:spPr>
            <a:xfrm>
              <a:off x="6885976" y="2437118"/>
              <a:ext cx="3681882" cy="665739"/>
            </a:xfrm>
            <a:prstGeom prst="rect">
              <a:avLst/>
            </a:prstGeom>
            <a:gradFill>
              <a:gsLst>
                <a:gs pos="66000">
                  <a:srgbClr val="FDFDFE">
                    <a:alpha val="74000"/>
                  </a:srgbClr>
                </a:gs>
                <a:gs pos="0">
                  <a:schemeClr val="bg1">
                    <a:alpha val="95000"/>
                  </a:schemeClr>
                </a:gs>
                <a:gs pos="100000">
                  <a:srgbClr val="FFFFFF">
                    <a:alpha val="36000"/>
                  </a:srgb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06B209-C9FF-4044-BFF1-112C8684144F}"/>
                </a:ext>
              </a:extLst>
            </p:cNvPr>
            <p:cNvSpPr txBox="1"/>
            <p:nvPr/>
          </p:nvSpPr>
          <p:spPr>
            <a:xfrm>
              <a:off x="6885976" y="2471224"/>
              <a:ext cx="3681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МАТРИЦА ОБОРУДОВАНИЯ СПД</a:t>
              </a:r>
            </a:p>
            <a:p>
              <a:pPr algn="ctr"/>
              <a:r>
                <a:rPr lang="ru-RU" sz="1400" dirty="0">
                  <a:solidFill>
                    <a:schemeClr val="accent1"/>
                  </a:solidFill>
                  <a:latin typeface="+mj-lt"/>
                </a:rPr>
                <a:t>(импортного и отечественного производства)</a:t>
              </a:r>
            </a:p>
          </p:txBody>
        </p: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49B157DD-6617-4528-A565-F12B7AE6454C}"/>
                </a:ext>
              </a:extLst>
            </p:cNvPr>
            <p:cNvGrpSpPr/>
            <p:nvPr/>
          </p:nvGrpSpPr>
          <p:grpSpPr>
            <a:xfrm>
              <a:off x="6885976" y="2836399"/>
              <a:ext cx="3681882" cy="622605"/>
              <a:chOff x="6571735" y="2836399"/>
              <a:chExt cx="3681882" cy="751341"/>
            </a:xfrm>
          </p:grpSpPr>
          <p:cxnSp>
            <p:nvCxnSpPr>
              <p:cNvPr id="39" name="Соединитель: уступ 38">
                <a:extLst>
                  <a:ext uri="{FF2B5EF4-FFF2-40B4-BE49-F238E27FC236}">
                    <a16:creationId xmlns:a16="http://schemas.microsoft.com/office/drawing/2014/main" id="{F89BF797-C411-4539-BD50-7082F7EA6303}"/>
                  </a:ext>
                </a:extLst>
              </p:cNvPr>
              <p:cNvCxnSpPr/>
              <p:nvPr/>
            </p:nvCxnSpPr>
            <p:spPr>
              <a:xfrm flipH="1">
                <a:off x="9366108" y="2836399"/>
                <a:ext cx="887509" cy="751341"/>
              </a:xfrm>
              <a:prstGeom prst="bentConnector4">
                <a:avLst>
                  <a:gd name="adj1" fmla="val -25757"/>
                  <a:gd name="adj2" fmla="val 68434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Соединитель: уступ 39">
                <a:extLst>
                  <a:ext uri="{FF2B5EF4-FFF2-40B4-BE49-F238E27FC236}">
                    <a16:creationId xmlns:a16="http://schemas.microsoft.com/office/drawing/2014/main" id="{0B4CEDB5-44C2-49D0-BAAA-9BDCE22FDB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1735" y="2836399"/>
                <a:ext cx="887509" cy="751341"/>
              </a:xfrm>
              <a:prstGeom prst="bentConnector4">
                <a:avLst>
                  <a:gd name="adj1" fmla="val -25757"/>
                  <a:gd name="adj2" fmla="val 68434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C00DBD9A-D9DE-424C-9D28-CEC8DF3031C5}"/>
                </a:ext>
              </a:extLst>
            </p:cNvPr>
            <p:cNvGrpSpPr/>
            <p:nvPr/>
          </p:nvGrpSpPr>
          <p:grpSpPr>
            <a:xfrm>
              <a:off x="5996972" y="4251553"/>
              <a:ext cx="5445124" cy="731113"/>
              <a:chOff x="6465035" y="4110960"/>
              <a:chExt cx="4009253" cy="922790"/>
            </a:xfrm>
          </p:grpSpPr>
          <p:cxnSp>
            <p:nvCxnSpPr>
              <p:cNvPr id="37" name="Соединитель: уступ 36">
                <a:extLst>
                  <a:ext uri="{FF2B5EF4-FFF2-40B4-BE49-F238E27FC236}">
                    <a16:creationId xmlns:a16="http://schemas.microsoft.com/office/drawing/2014/main" id="{A070B5C5-A8BD-4D48-9109-8E7CE100D8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65139" y="4110960"/>
                <a:ext cx="1309149" cy="922790"/>
              </a:xfrm>
              <a:prstGeom prst="bentConnector4">
                <a:avLst>
                  <a:gd name="adj1" fmla="val -17462"/>
                  <a:gd name="adj2" fmla="val 67510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Соединитель: уступ 37">
                <a:extLst>
                  <a:ext uri="{FF2B5EF4-FFF2-40B4-BE49-F238E27FC236}">
                    <a16:creationId xmlns:a16="http://schemas.microsoft.com/office/drawing/2014/main" id="{324FC4E2-1FDC-4F7D-B03D-23ABF03987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65035" y="4110960"/>
                <a:ext cx="1309149" cy="922790"/>
              </a:xfrm>
              <a:prstGeom prst="bentConnector4">
                <a:avLst>
                  <a:gd name="adj1" fmla="val -17462"/>
                  <a:gd name="adj2" fmla="val 67510"/>
                </a:avLst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D85AC98-07E4-4181-8C52-72E16FA9C0E5}"/>
                </a:ext>
              </a:extLst>
            </p:cNvPr>
            <p:cNvGrpSpPr/>
            <p:nvPr/>
          </p:nvGrpSpPr>
          <p:grpSpPr>
            <a:xfrm>
              <a:off x="6144389" y="4688790"/>
              <a:ext cx="5178938" cy="665739"/>
              <a:chOff x="5830148" y="4703980"/>
              <a:chExt cx="5178938" cy="665739"/>
            </a:xfrm>
            <a:gradFill>
              <a:gsLst>
                <a:gs pos="55000">
                  <a:srgbClr val="FDFDFE">
                    <a:alpha val="76000"/>
                  </a:srgbClr>
                </a:gs>
                <a:gs pos="0">
                  <a:schemeClr val="bg1">
                    <a:alpha val="95000"/>
                  </a:schemeClr>
                </a:gs>
                <a:gs pos="100000">
                  <a:srgbClr val="FFFFFF">
                    <a:alpha val="36000"/>
                  </a:srgbClr>
                </a:gs>
              </a:gsLst>
              <a:lin ang="4800000" scaled="0"/>
            </a:gradFill>
          </p:grpSpPr>
          <p:sp>
            <p:nvSpPr>
              <p:cNvPr id="34" name="Полилиния: фигура 33">
                <a:extLst>
                  <a:ext uri="{FF2B5EF4-FFF2-40B4-BE49-F238E27FC236}">
                    <a16:creationId xmlns:a16="http://schemas.microsoft.com/office/drawing/2014/main" id="{878E76E4-2F3D-47FE-837A-C604C157533D}"/>
                  </a:ext>
                </a:extLst>
              </p:cNvPr>
              <p:cNvSpPr/>
              <p:nvPr/>
            </p:nvSpPr>
            <p:spPr>
              <a:xfrm rot="5400000">
                <a:off x="10525241" y="4873481"/>
                <a:ext cx="647152" cy="320538"/>
              </a:xfrm>
              <a:custGeom>
                <a:avLst/>
                <a:gdLst>
                  <a:gd name="connsiteX0" fmla="*/ 251889 w 425344"/>
                  <a:gd name="connsiteY0" fmla="*/ 0 h 210675"/>
                  <a:gd name="connsiteX1" fmla="*/ 304827 w 425344"/>
                  <a:gd name="connsiteY1" fmla="*/ 17202 h 210675"/>
                  <a:gd name="connsiteX2" fmla="*/ 300322 w 425344"/>
                  <a:gd name="connsiteY2" fmla="*/ 60719 h 210675"/>
                  <a:gd name="connsiteX3" fmla="*/ 328275 w 425344"/>
                  <a:gd name="connsiteY3" fmla="*/ 80993 h 210675"/>
                  <a:gd name="connsiteX4" fmla="*/ 368311 w 425344"/>
                  <a:gd name="connsiteY4" fmla="*/ 63279 h 210675"/>
                  <a:gd name="connsiteX5" fmla="*/ 401077 w 425344"/>
                  <a:gd name="connsiteY5" fmla="*/ 108333 h 210675"/>
                  <a:gd name="connsiteX6" fmla="*/ 371895 w 425344"/>
                  <a:gd name="connsiteY6" fmla="*/ 140895 h 210675"/>
                  <a:gd name="connsiteX7" fmla="*/ 382544 w 425344"/>
                  <a:gd name="connsiteY7" fmla="*/ 173763 h 210675"/>
                  <a:gd name="connsiteX8" fmla="*/ 425344 w 425344"/>
                  <a:gd name="connsiteY8" fmla="*/ 182876 h 210675"/>
                  <a:gd name="connsiteX9" fmla="*/ 425344 w 425344"/>
                  <a:gd name="connsiteY9" fmla="*/ 210675 h 210675"/>
                  <a:gd name="connsiteX10" fmla="*/ 337131 w 425344"/>
                  <a:gd name="connsiteY10" fmla="*/ 210675 h 210675"/>
                  <a:gd name="connsiteX11" fmla="*/ 327406 w 425344"/>
                  <a:gd name="connsiteY11" fmla="*/ 162508 h 210675"/>
                  <a:gd name="connsiteX12" fmla="*/ 212775 w 425344"/>
                  <a:gd name="connsiteY12" fmla="*/ 86523 h 210675"/>
                  <a:gd name="connsiteX13" fmla="*/ 98143 w 425344"/>
                  <a:gd name="connsiteY13" fmla="*/ 162508 h 210675"/>
                  <a:gd name="connsiteX14" fmla="*/ 88418 w 425344"/>
                  <a:gd name="connsiteY14" fmla="*/ 210675 h 210675"/>
                  <a:gd name="connsiteX15" fmla="*/ 0 w 425344"/>
                  <a:gd name="connsiteY15" fmla="*/ 210675 h 210675"/>
                  <a:gd name="connsiteX16" fmla="*/ 0 w 425344"/>
                  <a:gd name="connsiteY16" fmla="*/ 183081 h 210675"/>
                  <a:gd name="connsiteX17" fmla="*/ 42801 w 425344"/>
                  <a:gd name="connsiteY17" fmla="*/ 173865 h 210675"/>
                  <a:gd name="connsiteX18" fmla="*/ 53449 w 425344"/>
                  <a:gd name="connsiteY18" fmla="*/ 140997 h 210675"/>
                  <a:gd name="connsiteX19" fmla="*/ 24165 w 425344"/>
                  <a:gd name="connsiteY19" fmla="*/ 108436 h 210675"/>
                  <a:gd name="connsiteX20" fmla="*/ 56931 w 425344"/>
                  <a:gd name="connsiteY20" fmla="*/ 63382 h 210675"/>
                  <a:gd name="connsiteX21" fmla="*/ 96967 w 425344"/>
                  <a:gd name="connsiteY21" fmla="*/ 81198 h 210675"/>
                  <a:gd name="connsiteX22" fmla="*/ 124921 w 425344"/>
                  <a:gd name="connsiteY22" fmla="*/ 60822 h 210675"/>
                  <a:gd name="connsiteX23" fmla="*/ 120416 w 425344"/>
                  <a:gd name="connsiteY23" fmla="*/ 17304 h 210675"/>
                  <a:gd name="connsiteX24" fmla="*/ 173353 w 425344"/>
                  <a:gd name="connsiteY24" fmla="*/ 102 h 210675"/>
                  <a:gd name="connsiteX25" fmla="*/ 195368 w 425344"/>
                  <a:gd name="connsiteY25" fmla="*/ 37886 h 210675"/>
                  <a:gd name="connsiteX26" fmla="*/ 212673 w 425344"/>
                  <a:gd name="connsiteY26" fmla="*/ 37066 h 210675"/>
                  <a:gd name="connsiteX27" fmla="*/ 229977 w 425344"/>
                  <a:gd name="connsiteY27" fmla="*/ 37886 h 21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25344" h="210675">
                    <a:moveTo>
                      <a:pt x="251889" y="0"/>
                    </a:moveTo>
                    <a:lnTo>
                      <a:pt x="304827" y="17202"/>
                    </a:lnTo>
                    <a:lnTo>
                      <a:pt x="300322" y="60719"/>
                    </a:lnTo>
                    <a:cubicBezTo>
                      <a:pt x="310356" y="66556"/>
                      <a:pt x="319674" y="73416"/>
                      <a:pt x="328275" y="80993"/>
                    </a:cubicBezTo>
                    <a:lnTo>
                      <a:pt x="368311" y="63279"/>
                    </a:lnTo>
                    <a:lnTo>
                      <a:pt x="401077" y="108333"/>
                    </a:lnTo>
                    <a:lnTo>
                      <a:pt x="371895" y="140895"/>
                    </a:lnTo>
                    <a:cubicBezTo>
                      <a:pt x="376503" y="151441"/>
                      <a:pt x="380086" y="162397"/>
                      <a:pt x="382544" y="173763"/>
                    </a:cubicBezTo>
                    <a:lnTo>
                      <a:pt x="425344" y="182876"/>
                    </a:lnTo>
                    <a:lnTo>
                      <a:pt x="425344" y="210675"/>
                    </a:lnTo>
                    <a:lnTo>
                      <a:pt x="337131" y="210675"/>
                    </a:lnTo>
                    <a:lnTo>
                      <a:pt x="327406" y="162508"/>
                    </a:lnTo>
                    <a:cubicBezTo>
                      <a:pt x="308519" y="117856"/>
                      <a:pt x="264304" y="86523"/>
                      <a:pt x="212775" y="86523"/>
                    </a:cubicBezTo>
                    <a:cubicBezTo>
                      <a:pt x="161245" y="86523"/>
                      <a:pt x="117030" y="117856"/>
                      <a:pt x="98143" y="162508"/>
                    </a:cubicBezTo>
                    <a:lnTo>
                      <a:pt x="88418" y="210675"/>
                    </a:lnTo>
                    <a:lnTo>
                      <a:pt x="0" y="210675"/>
                    </a:lnTo>
                    <a:lnTo>
                      <a:pt x="0" y="183081"/>
                    </a:lnTo>
                    <a:lnTo>
                      <a:pt x="42801" y="173865"/>
                    </a:lnTo>
                    <a:cubicBezTo>
                      <a:pt x="45258" y="162500"/>
                      <a:pt x="48842" y="151441"/>
                      <a:pt x="53449" y="140997"/>
                    </a:cubicBezTo>
                    <a:lnTo>
                      <a:pt x="24165" y="108436"/>
                    </a:lnTo>
                    <a:lnTo>
                      <a:pt x="56931" y="63382"/>
                    </a:lnTo>
                    <a:lnTo>
                      <a:pt x="96967" y="81198"/>
                    </a:lnTo>
                    <a:cubicBezTo>
                      <a:pt x="105568" y="73416"/>
                      <a:pt x="114989" y="66658"/>
                      <a:pt x="124921" y="60822"/>
                    </a:cubicBezTo>
                    <a:lnTo>
                      <a:pt x="120416" y="17304"/>
                    </a:lnTo>
                    <a:lnTo>
                      <a:pt x="173353" y="102"/>
                    </a:lnTo>
                    <a:lnTo>
                      <a:pt x="195368" y="37886"/>
                    </a:lnTo>
                    <a:cubicBezTo>
                      <a:pt x="201102" y="37374"/>
                      <a:pt x="206836" y="37066"/>
                      <a:pt x="212673" y="37066"/>
                    </a:cubicBezTo>
                    <a:cubicBezTo>
                      <a:pt x="218509" y="37066"/>
                      <a:pt x="224346" y="37374"/>
                      <a:pt x="229977" y="378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id="{9CF1FCE9-012C-4DF3-B64F-0CE674E9AA42}"/>
                  </a:ext>
                </a:extLst>
              </p:cNvPr>
              <p:cNvSpPr/>
              <p:nvPr/>
            </p:nvSpPr>
            <p:spPr>
              <a:xfrm rot="16200000" flipH="1">
                <a:off x="5666839" y="4873481"/>
                <a:ext cx="647160" cy="320542"/>
              </a:xfrm>
              <a:custGeom>
                <a:avLst/>
                <a:gdLst>
                  <a:gd name="connsiteX0" fmla="*/ 251889 w 425344"/>
                  <a:gd name="connsiteY0" fmla="*/ 0 h 210675"/>
                  <a:gd name="connsiteX1" fmla="*/ 304827 w 425344"/>
                  <a:gd name="connsiteY1" fmla="*/ 17202 h 210675"/>
                  <a:gd name="connsiteX2" fmla="*/ 300322 w 425344"/>
                  <a:gd name="connsiteY2" fmla="*/ 60719 h 210675"/>
                  <a:gd name="connsiteX3" fmla="*/ 328275 w 425344"/>
                  <a:gd name="connsiteY3" fmla="*/ 80993 h 210675"/>
                  <a:gd name="connsiteX4" fmla="*/ 368311 w 425344"/>
                  <a:gd name="connsiteY4" fmla="*/ 63279 h 210675"/>
                  <a:gd name="connsiteX5" fmla="*/ 401077 w 425344"/>
                  <a:gd name="connsiteY5" fmla="*/ 108333 h 210675"/>
                  <a:gd name="connsiteX6" fmla="*/ 371895 w 425344"/>
                  <a:gd name="connsiteY6" fmla="*/ 140895 h 210675"/>
                  <a:gd name="connsiteX7" fmla="*/ 382544 w 425344"/>
                  <a:gd name="connsiteY7" fmla="*/ 173763 h 210675"/>
                  <a:gd name="connsiteX8" fmla="*/ 425344 w 425344"/>
                  <a:gd name="connsiteY8" fmla="*/ 182876 h 210675"/>
                  <a:gd name="connsiteX9" fmla="*/ 425344 w 425344"/>
                  <a:gd name="connsiteY9" fmla="*/ 210675 h 210675"/>
                  <a:gd name="connsiteX10" fmla="*/ 337131 w 425344"/>
                  <a:gd name="connsiteY10" fmla="*/ 210675 h 210675"/>
                  <a:gd name="connsiteX11" fmla="*/ 327406 w 425344"/>
                  <a:gd name="connsiteY11" fmla="*/ 162508 h 210675"/>
                  <a:gd name="connsiteX12" fmla="*/ 212775 w 425344"/>
                  <a:gd name="connsiteY12" fmla="*/ 86523 h 210675"/>
                  <a:gd name="connsiteX13" fmla="*/ 98143 w 425344"/>
                  <a:gd name="connsiteY13" fmla="*/ 162508 h 210675"/>
                  <a:gd name="connsiteX14" fmla="*/ 88418 w 425344"/>
                  <a:gd name="connsiteY14" fmla="*/ 210675 h 210675"/>
                  <a:gd name="connsiteX15" fmla="*/ 0 w 425344"/>
                  <a:gd name="connsiteY15" fmla="*/ 210675 h 210675"/>
                  <a:gd name="connsiteX16" fmla="*/ 0 w 425344"/>
                  <a:gd name="connsiteY16" fmla="*/ 183081 h 210675"/>
                  <a:gd name="connsiteX17" fmla="*/ 42801 w 425344"/>
                  <a:gd name="connsiteY17" fmla="*/ 173865 h 210675"/>
                  <a:gd name="connsiteX18" fmla="*/ 53449 w 425344"/>
                  <a:gd name="connsiteY18" fmla="*/ 140997 h 210675"/>
                  <a:gd name="connsiteX19" fmla="*/ 24165 w 425344"/>
                  <a:gd name="connsiteY19" fmla="*/ 108436 h 210675"/>
                  <a:gd name="connsiteX20" fmla="*/ 56931 w 425344"/>
                  <a:gd name="connsiteY20" fmla="*/ 63382 h 210675"/>
                  <a:gd name="connsiteX21" fmla="*/ 96967 w 425344"/>
                  <a:gd name="connsiteY21" fmla="*/ 81198 h 210675"/>
                  <a:gd name="connsiteX22" fmla="*/ 124921 w 425344"/>
                  <a:gd name="connsiteY22" fmla="*/ 60822 h 210675"/>
                  <a:gd name="connsiteX23" fmla="*/ 120416 w 425344"/>
                  <a:gd name="connsiteY23" fmla="*/ 17304 h 210675"/>
                  <a:gd name="connsiteX24" fmla="*/ 173353 w 425344"/>
                  <a:gd name="connsiteY24" fmla="*/ 102 h 210675"/>
                  <a:gd name="connsiteX25" fmla="*/ 195368 w 425344"/>
                  <a:gd name="connsiteY25" fmla="*/ 37886 h 210675"/>
                  <a:gd name="connsiteX26" fmla="*/ 212673 w 425344"/>
                  <a:gd name="connsiteY26" fmla="*/ 37066 h 210675"/>
                  <a:gd name="connsiteX27" fmla="*/ 229977 w 425344"/>
                  <a:gd name="connsiteY27" fmla="*/ 37886 h 21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25344" h="210675">
                    <a:moveTo>
                      <a:pt x="251889" y="0"/>
                    </a:moveTo>
                    <a:lnTo>
                      <a:pt x="304827" y="17202"/>
                    </a:lnTo>
                    <a:lnTo>
                      <a:pt x="300322" y="60719"/>
                    </a:lnTo>
                    <a:cubicBezTo>
                      <a:pt x="310356" y="66556"/>
                      <a:pt x="319674" y="73416"/>
                      <a:pt x="328275" y="80993"/>
                    </a:cubicBezTo>
                    <a:lnTo>
                      <a:pt x="368311" y="63279"/>
                    </a:lnTo>
                    <a:lnTo>
                      <a:pt x="401077" y="108333"/>
                    </a:lnTo>
                    <a:lnTo>
                      <a:pt x="371895" y="140895"/>
                    </a:lnTo>
                    <a:cubicBezTo>
                      <a:pt x="376503" y="151441"/>
                      <a:pt x="380086" y="162397"/>
                      <a:pt x="382544" y="173763"/>
                    </a:cubicBezTo>
                    <a:lnTo>
                      <a:pt x="425344" y="182876"/>
                    </a:lnTo>
                    <a:lnTo>
                      <a:pt x="425344" y="210675"/>
                    </a:lnTo>
                    <a:lnTo>
                      <a:pt x="337131" y="210675"/>
                    </a:lnTo>
                    <a:lnTo>
                      <a:pt x="327406" y="162508"/>
                    </a:lnTo>
                    <a:cubicBezTo>
                      <a:pt x="308519" y="117856"/>
                      <a:pt x="264304" y="86523"/>
                      <a:pt x="212775" y="86523"/>
                    </a:cubicBezTo>
                    <a:cubicBezTo>
                      <a:pt x="161245" y="86523"/>
                      <a:pt x="117030" y="117856"/>
                      <a:pt x="98143" y="162508"/>
                    </a:cubicBezTo>
                    <a:lnTo>
                      <a:pt x="88418" y="210675"/>
                    </a:lnTo>
                    <a:lnTo>
                      <a:pt x="0" y="210675"/>
                    </a:lnTo>
                    <a:lnTo>
                      <a:pt x="0" y="183081"/>
                    </a:lnTo>
                    <a:lnTo>
                      <a:pt x="42801" y="173865"/>
                    </a:lnTo>
                    <a:cubicBezTo>
                      <a:pt x="45258" y="162500"/>
                      <a:pt x="48842" y="151441"/>
                      <a:pt x="53449" y="140997"/>
                    </a:cubicBezTo>
                    <a:lnTo>
                      <a:pt x="24165" y="108436"/>
                    </a:lnTo>
                    <a:lnTo>
                      <a:pt x="56931" y="63382"/>
                    </a:lnTo>
                    <a:lnTo>
                      <a:pt x="96967" y="81198"/>
                    </a:lnTo>
                    <a:cubicBezTo>
                      <a:pt x="105568" y="73416"/>
                      <a:pt x="114989" y="66658"/>
                      <a:pt x="124921" y="60822"/>
                    </a:cubicBezTo>
                    <a:lnTo>
                      <a:pt x="120416" y="17304"/>
                    </a:lnTo>
                    <a:lnTo>
                      <a:pt x="173353" y="102"/>
                    </a:lnTo>
                    <a:lnTo>
                      <a:pt x="195368" y="37886"/>
                    </a:lnTo>
                    <a:cubicBezTo>
                      <a:pt x="201102" y="37374"/>
                      <a:pt x="206836" y="37066"/>
                      <a:pt x="212673" y="37066"/>
                    </a:cubicBezTo>
                    <a:cubicBezTo>
                      <a:pt x="218509" y="37066"/>
                      <a:pt x="224346" y="37374"/>
                      <a:pt x="229977" y="378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dirty="0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0DCB60AD-C64B-4706-AADB-5B78A7D8C01C}"/>
                  </a:ext>
                </a:extLst>
              </p:cNvPr>
              <p:cNvSpPr/>
              <p:nvPr/>
            </p:nvSpPr>
            <p:spPr>
              <a:xfrm>
                <a:off x="6181755" y="4703980"/>
                <a:ext cx="4475728" cy="665739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95000"/>
                    </a:schemeClr>
                  </a:gs>
                  <a:gs pos="100000">
                    <a:srgbClr val="FFFFFF">
                      <a:alpha val="5000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96B8AB-95EF-4FC5-A83F-718643EF7447}"/>
                </a:ext>
              </a:extLst>
            </p:cNvPr>
            <p:cNvSpPr txBox="1"/>
            <p:nvPr/>
          </p:nvSpPr>
          <p:spPr>
            <a:xfrm>
              <a:off x="6390897" y="4757361"/>
              <a:ext cx="4525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/>
                  </a:solidFill>
                </a:rPr>
                <a:t>ОБЕСПЕЧЕНИЕ РАБОТЫ ОБОРУДОВАНИЯ </a:t>
              </a:r>
              <a:br>
                <a:rPr lang="ru-RU" sz="1600" b="1" dirty="0">
                  <a:solidFill>
                    <a:schemeClr val="accent1"/>
                  </a:solidFill>
                </a:rPr>
              </a:br>
              <a:r>
                <a:rPr lang="ru-RU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В РАМКАХ ЕДИНОЙ СИСТЕМЫ</a:t>
              </a: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38139D86-46A8-4939-A471-25C48B7F8BE5}"/>
                </a:ext>
              </a:extLst>
            </p:cNvPr>
            <p:cNvGrpSpPr/>
            <p:nvPr/>
          </p:nvGrpSpPr>
          <p:grpSpPr>
            <a:xfrm>
              <a:off x="5835452" y="3596919"/>
              <a:ext cx="2199643" cy="523220"/>
              <a:chOff x="6949611" y="5007192"/>
              <a:chExt cx="2199643" cy="523220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D05A36F-BAD1-4EDD-92AC-A58E025C289F}"/>
                  </a:ext>
                </a:extLst>
              </p:cNvPr>
              <p:cNvSpPr/>
              <p:nvPr/>
            </p:nvSpPr>
            <p:spPr>
              <a:xfrm>
                <a:off x="6949611" y="5007192"/>
                <a:ext cx="166866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ru-RU" sz="1400" b="1" dirty="0"/>
                  <a:t>ПАРАМЕТРЫ </a:t>
                </a:r>
                <a:br>
                  <a:rPr lang="en-US" sz="1400" b="1" dirty="0"/>
                </a:br>
                <a:r>
                  <a:rPr lang="ru-RU" sz="1400" b="1" dirty="0"/>
                  <a:t>И ИНТЕРФЕЙСЫ</a:t>
                </a: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8F5D35A4-02FF-4B8F-80F2-A6B5BDA82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6034" y="5007192"/>
                <a:ext cx="523220" cy="523220"/>
              </a:xfrm>
              <a:prstGeom prst="rect">
                <a:avLst/>
              </a:prstGeom>
            </p:spPr>
          </p:pic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0356E023-FC7E-4FA5-9174-0D316EDA3F0A}"/>
                </a:ext>
              </a:extLst>
            </p:cNvPr>
            <p:cNvGrpSpPr/>
            <p:nvPr/>
          </p:nvGrpSpPr>
          <p:grpSpPr>
            <a:xfrm>
              <a:off x="9418739" y="3596919"/>
              <a:ext cx="2142692" cy="523220"/>
              <a:chOff x="9701710" y="3587740"/>
              <a:chExt cx="2142692" cy="523220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3FFF7A85-445C-4601-B9D1-6187CED4BA5F}"/>
                  </a:ext>
                </a:extLst>
              </p:cNvPr>
              <p:cNvSpPr/>
              <p:nvPr/>
            </p:nvSpPr>
            <p:spPr>
              <a:xfrm>
                <a:off x="10173769" y="3587740"/>
                <a:ext cx="167063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b="1" dirty="0"/>
                  <a:t>СОПРЯЖЕНИЕ ЭЛЕМЕНТОВ</a:t>
                </a:r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B6B98F94-9869-4650-93A5-12487990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1710" y="3587740"/>
                <a:ext cx="523220" cy="523220"/>
              </a:xfrm>
              <a:prstGeom prst="rect">
                <a:avLst/>
              </a:prstGeom>
            </p:spPr>
          </p:pic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E85F24A-840D-4517-9D5A-B2AEC3B2F487}"/>
              </a:ext>
            </a:extLst>
          </p:cNvPr>
          <p:cNvGrpSpPr/>
          <p:nvPr/>
        </p:nvGrpSpPr>
        <p:grpSpPr>
          <a:xfrm>
            <a:off x="-4763" y="1071570"/>
            <a:ext cx="12196763" cy="5320458"/>
            <a:chOff x="-4763" y="1000802"/>
            <a:chExt cx="12196763" cy="5403598"/>
          </a:xfrm>
        </p:grpSpPr>
        <p:sp>
          <p:nvSpPr>
            <p:cNvPr id="42" name="Line 16">
              <a:extLst>
                <a:ext uri="{FF2B5EF4-FFF2-40B4-BE49-F238E27FC236}">
                  <a16:creationId xmlns:a16="http://schemas.microsoft.com/office/drawing/2014/main" id="{F24338A0-2067-434D-B7AD-7BD00F105A83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6404400"/>
              <a:ext cx="12192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sz="2400"/>
            </a:p>
          </p:txBody>
        </p:sp>
        <p:sp>
          <p:nvSpPr>
            <p:cNvPr id="43" name="Line 15">
              <a:extLst>
                <a:ext uri="{FF2B5EF4-FFF2-40B4-BE49-F238E27FC236}">
                  <a16:creationId xmlns:a16="http://schemas.microsoft.com/office/drawing/2014/main" id="{37A9F126-7DE1-4E06-86FB-4B64BCCE6630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4763" y="1000802"/>
              <a:ext cx="12192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sz="2400"/>
            </a:p>
          </p:txBody>
        </p:sp>
      </p:grpSp>
    </p:spTree>
    <p:extLst>
      <p:ext uri="{BB962C8B-B14F-4D97-AF65-F5344CB8AC3E}">
        <p14:creationId xmlns:p14="http://schemas.microsoft.com/office/powerpoint/2010/main" val="3964000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72584-2BE8-4EEF-9389-6115EAD97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/>
              <a:t>ФОРМИРОВАНИЕ НОРМАТИВНОЙ БАЗЫ </a:t>
            </a:r>
            <a:br>
              <a:rPr lang="ru-RU" dirty="0"/>
            </a:br>
            <a:r>
              <a:rPr lang="ru-RU" sz="1800" dirty="0">
                <a:latin typeface="+mj-lt"/>
              </a:rPr>
              <a:t>в области создания и развития СПД</a:t>
            </a:r>
            <a:endParaRPr lang="ru-RU" dirty="0">
              <a:latin typeface="+mj-l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9F144AB-4A0B-42C3-BFED-DA3A06B6AA54}"/>
              </a:ext>
            </a:extLst>
          </p:cNvPr>
          <p:cNvGrpSpPr/>
          <p:nvPr/>
        </p:nvGrpSpPr>
        <p:grpSpPr>
          <a:xfrm>
            <a:off x="2510" y="1079872"/>
            <a:ext cx="12192003" cy="5312461"/>
            <a:chOff x="4097137" y="1897873"/>
            <a:chExt cx="8103459" cy="4253368"/>
          </a:xfrm>
        </p:grpSpPr>
        <p:pic>
          <p:nvPicPr>
            <p:cNvPr id="4" name="Рисунок 3" descr="Изображение выглядит как вода, небо, внешний, океан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6DCA9DFA-1B51-425C-A274-7F3A90790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7137" y="1897874"/>
              <a:ext cx="8103458" cy="4253367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4F12D6D0-8C60-47A6-8A70-AB5DA03508E7}"/>
                </a:ext>
              </a:extLst>
            </p:cNvPr>
            <p:cNvSpPr/>
            <p:nvPr/>
          </p:nvSpPr>
          <p:spPr>
            <a:xfrm>
              <a:off x="4097138" y="1897873"/>
              <a:ext cx="8103458" cy="4253366"/>
            </a:xfrm>
            <a:prstGeom prst="rect">
              <a:avLst/>
            </a:prstGeom>
            <a:gradFill flip="none" rotWithShape="1">
              <a:gsLst>
                <a:gs pos="41000">
                  <a:srgbClr val="FDFDFE">
                    <a:alpha val="88000"/>
                  </a:srgbClr>
                </a:gs>
                <a:gs pos="0">
                  <a:schemeClr val="bg1"/>
                </a:gs>
                <a:gs pos="100000">
                  <a:srgbClr val="FFFFFF">
                    <a:alpha val="47000"/>
                  </a:srgbClr>
                </a:gs>
                <a:gs pos="66000">
                  <a:schemeClr val="bg1">
                    <a:alpha val="86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3E7F47-3205-472C-BDD0-C64104F29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09" r="20213" b="81329"/>
          <a:stretch/>
        </p:blipFill>
        <p:spPr>
          <a:xfrm>
            <a:off x="245" y="5256449"/>
            <a:ext cx="12192000" cy="1127417"/>
          </a:xfrm>
          <a:prstGeom prst="rect">
            <a:avLst/>
          </a:prstGeom>
          <a:effectLst>
            <a:innerShdw blurRad="63500" dist="50800" dir="16200000">
              <a:prstClr val="black">
                <a:alpha val="67000"/>
              </a:prstClr>
            </a:innerShdw>
          </a:effectLst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A889317F-4680-4CEF-97A1-0BDC2EC71BA3}"/>
              </a:ext>
            </a:extLst>
          </p:cNvPr>
          <p:cNvSpPr/>
          <p:nvPr/>
        </p:nvSpPr>
        <p:spPr>
          <a:xfrm>
            <a:off x="-7274" y="5255536"/>
            <a:ext cx="12194511" cy="112383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3000"/>
                </a:schemeClr>
              </a:gs>
              <a:gs pos="100000">
                <a:srgbClr val="003366">
                  <a:alpha val="38000"/>
                </a:srgbClr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C83ED6-EA16-4704-B1EE-96AB12408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09" r="20213" b="80298"/>
          <a:stretch/>
        </p:blipFill>
        <p:spPr>
          <a:xfrm>
            <a:off x="-1" y="1086164"/>
            <a:ext cx="12194511" cy="1051820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8C73E5-D1AD-413B-AC5C-94E62EBCB7D2}"/>
              </a:ext>
            </a:extLst>
          </p:cNvPr>
          <p:cNvSpPr/>
          <p:nvPr/>
        </p:nvSpPr>
        <p:spPr>
          <a:xfrm>
            <a:off x="-1" y="1086164"/>
            <a:ext cx="12194511" cy="105691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6000"/>
                </a:schemeClr>
              </a:gs>
              <a:gs pos="100000">
                <a:srgbClr val="003366">
                  <a:alpha val="38000"/>
                </a:srgbClr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D8A5C7D-5DB9-47D6-93CA-1F6949D898D3}"/>
              </a:ext>
            </a:extLst>
          </p:cNvPr>
          <p:cNvGrpSpPr/>
          <p:nvPr/>
        </p:nvGrpSpPr>
        <p:grpSpPr>
          <a:xfrm>
            <a:off x="296646" y="1235827"/>
            <a:ext cx="9689183" cy="852798"/>
            <a:chOff x="296646" y="1153828"/>
            <a:chExt cx="9689183" cy="85279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FDD4BB6-7900-44D8-87C0-9CF8D2020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46" y="1206457"/>
              <a:ext cx="1343226" cy="661669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C247A1F-7F5A-46C4-864F-8AF85ACECA31}"/>
                </a:ext>
              </a:extLst>
            </p:cNvPr>
            <p:cNvSpPr/>
            <p:nvPr/>
          </p:nvSpPr>
          <p:spPr>
            <a:xfrm>
              <a:off x="2120985" y="1153828"/>
              <a:ext cx="786484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0"/>
                </a:spcAft>
              </a:pPr>
              <a:r>
                <a:rPr lang="ru-RU" sz="1600" b="1" dirty="0">
                  <a:solidFill>
                    <a:schemeClr val="bg1"/>
                  </a:solidFill>
                </a:rPr>
                <a:t>ПРОГРАММА ПО ОБЕСПЕЧЕНИЮ НОРМАТИВНОЙ ДОКУМЕНТАЦИЕЙ СОЗДАНИЯ СИСТЕМЫ ПОДВОДНОЙ ДОБЫЧИ </a:t>
              </a:r>
              <a:r>
                <a:rPr lang="ru-RU" sz="1600" dirty="0">
                  <a:solidFill>
                    <a:schemeClr val="bg1"/>
                  </a:solidFill>
                  <a:latin typeface="+mj-lt"/>
                </a:rPr>
                <a:t>ДЛЯ ОСВОЕНИЯ МОРСКИХ НЕФТЕГАЗОВЫХ ПРОЕКТОВ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F3A1383-D3A3-4BD7-996E-EE19A2C3BD26}"/>
                </a:ext>
              </a:extLst>
            </p:cNvPr>
            <p:cNvSpPr/>
            <p:nvPr/>
          </p:nvSpPr>
          <p:spPr>
            <a:xfrm>
              <a:off x="2120985" y="1729627"/>
              <a:ext cx="759053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+mj-lt"/>
                </a:rPr>
                <a:t>(Утверждена Приказом ПАО «Газпром» № 823 от 7 декабря 2017 года)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040073-9EF4-481E-BF63-4E053E9A8FAA}"/>
              </a:ext>
            </a:extLst>
          </p:cNvPr>
          <p:cNvSpPr/>
          <p:nvPr/>
        </p:nvSpPr>
        <p:spPr>
          <a:xfrm>
            <a:off x="2141417" y="2661644"/>
            <a:ext cx="5370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AC3"/>
              </a:buClr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Осуществление перевода иностранных нормативных документов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области систем подводной добычи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9D62929-94DE-4423-9B4A-5BC7ABC6EA62}"/>
              </a:ext>
            </a:extLst>
          </p:cNvPr>
          <p:cNvSpPr/>
          <p:nvPr/>
        </p:nvSpPr>
        <p:spPr>
          <a:xfrm>
            <a:off x="3025397" y="3260385"/>
            <a:ext cx="2777873" cy="252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4779813-DB5F-44C4-9BD8-AC03285797B4}"/>
              </a:ext>
            </a:extLst>
          </p:cNvPr>
          <p:cNvSpPr/>
          <p:nvPr/>
        </p:nvSpPr>
        <p:spPr>
          <a:xfrm>
            <a:off x="3103195" y="3225156"/>
            <a:ext cx="2798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ru-RU" sz="1400" b="1" dirty="0">
                <a:solidFill>
                  <a:schemeClr val="bg1"/>
                </a:solidFill>
              </a:rPr>
              <a:t>100%      </a:t>
            </a:r>
            <a:r>
              <a:rPr lang="en-US" sz="1400" b="1" dirty="0">
                <a:solidFill>
                  <a:schemeClr val="bg1"/>
                </a:solidFill>
              </a:rPr>
              <a:t>   </a:t>
            </a:r>
            <a:r>
              <a:rPr lang="ru-RU" sz="1400" b="1" dirty="0">
                <a:solidFill>
                  <a:schemeClr val="bg1"/>
                </a:solidFill>
              </a:rPr>
              <a:t>Перевод 121 стандарта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8649A43-73DE-461A-B854-CF019B6BF42C}"/>
              </a:ext>
            </a:extLst>
          </p:cNvPr>
          <p:cNvSpPr/>
          <p:nvPr/>
        </p:nvSpPr>
        <p:spPr>
          <a:xfrm>
            <a:off x="2217146" y="3225156"/>
            <a:ext cx="679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AC3"/>
              </a:buClr>
            </a:pPr>
            <a:r>
              <a:rPr lang="ru-RU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2018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F80CD95-4340-4C54-A70D-CB81ACEE3AE9}"/>
              </a:ext>
            </a:extLst>
          </p:cNvPr>
          <p:cNvSpPr/>
          <p:nvPr/>
        </p:nvSpPr>
        <p:spPr>
          <a:xfrm>
            <a:off x="3948004" y="3656787"/>
            <a:ext cx="2031908" cy="2690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595EC46-03C3-42A9-8EE7-11AD62FF547E}"/>
              </a:ext>
            </a:extLst>
          </p:cNvPr>
          <p:cNvSpPr/>
          <p:nvPr/>
        </p:nvSpPr>
        <p:spPr>
          <a:xfrm>
            <a:off x="2244210" y="3618069"/>
            <a:ext cx="625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AC3"/>
              </a:buClr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6549051-739F-4ED6-91BB-0670BBEABB66}"/>
              </a:ext>
            </a:extLst>
          </p:cNvPr>
          <p:cNvSpPr/>
          <p:nvPr/>
        </p:nvSpPr>
        <p:spPr>
          <a:xfrm>
            <a:off x="3025398" y="4053335"/>
            <a:ext cx="445150" cy="25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105B810-84B1-45D3-BF34-ADC357BF6AF9}"/>
              </a:ext>
            </a:extLst>
          </p:cNvPr>
          <p:cNvSpPr/>
          <p:nvPr/>
        </p:nvSpPr>
        <p:spPr>
          <a:xfrm>
            <a:off x="3480586" y="4030882"/>
            <a:ext cx="2098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Перевод 26 стандартов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EB528EC-300B-41F0-B821-DE2493483675}"/>
              </a:ext>
            </a:extLst>
          </p:cNvPr>
          <p:cNvSpPr/>
          <p:nvPr/>
        </p:nvSpPr>
        <p:spPr>
          <a:xfrm>
            <a:off x="2095584" y="4037332"/>
            <a:ext cx="922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AC3"/>
              </a:buClr>
            </a:pP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2020-21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D22CA62-7B85-4BE1-A67F-78C23A500A6B}"/>
              </a:ext>
            </a:extLst>
          </p:cNvPr>
          <p:cNvSpPr/>
          <p:nvPr/>
        </p:nvSpPr>
        <p:spPr>
          <a:xfrm>
            <a:off x="2141417" y="4429572"/>
            <a:ext cx="3735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ru-RU" sz="1400" b="1" dirty="0"/>
              <a:t>ИТОГО: 2018-2021 – перевод 290 стандартов 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6D4F710-D9A2-43A4-839B-52EB486711EA}"/>
              </a:ext>
            </a:extLst>
          </p:cNvPr>
          <p:cNvSpPr/>
          <p:nvPr/>
        </p:nvSpPr>
        <p:spPr>
          <a:xfrm>
            <a:off x="7798092" y="2655346"/>
            <a:ext cx="4261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AC3"/>
              </a:buClr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Разработка проектов СТО Газпром вида ОТУ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оборудование СПД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401E2A3-0591-4B61-AD01-0F31336325C6}"/>
              </a:ext>
            </a:extLst>
          </p:cNvPr>
          <p:cNvSpPr/>
          <p:nvPr/>
        </p:nvSpPr>
        <p:spPr>
          <a:xfrm>
            <a:off x="8577706" y="3258650"/>
            <a:ext cx="1787873" cy="25287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613BFB9-EE26-42D9-81C2-B180B8E519FE}"/>
              </a:ext>
            </a:extLst>
          </p:cNvPr>
          <p:cNvSpPr/>
          <p:nvPr/>
        </p:nvSpPr>
        <p:spPr>
          <a:xfrm>
            <a:off x="8560794" y="3223418"/>
            <a:ext cx="2054772" cy="30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ru-RU" sz="1400" b="1" dirty="0">
                <a:solidFill>
                  <a:schemeClr val="bg1"/>
                </a:solidFill>
              </a:rPr>
              <a:t>100%  5 документов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91B07C-A31E-46DB-AA1B-2846BF270F7F}"/>
              </a:ext>
            </a:extLst>
          </p:cNvPr>
          <p:cNvSpPr/>
          <p:nvPr/>
        </p:nvSpPr>
        <p:spPr>
          <a:xfrm>
            <a:off x="7771029" y="3625081"/>
            <a:ext cx="625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AC3"/>
              </a:buClr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2019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525F745-4C57-486F-AED5-88227D6B173A}"/>
              </a:ext>
            </a:extLst>
          </p:cNvPr>
          <p:cNvSpPr/>
          <p:nvPr/>
        </p:nvSpPr>
        <p:spPr>
          <a:xfrm>
            <a:off x="8587742" y="4056850"/>
            <a:ext cx="2329379" cy="25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05E8030-7CDF-4917-9670-5F23BC572746}"/>
              </a:ext>
            </a:extLst>
          </p:cNvPr>
          <p:cNvSpPr/>
          <p:nvPr/>
        </p:nvSpPr>
        <p:spPr>
          <a:xfrm>
            <a:off x="7745538" y="3242454"/>
            <a:ext cx="676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AC3"/>
              </a:buClr>
            </a:pPr>
            <a:r>
              <a:rPr lang="ru-RU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2018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8593D0B-04E0-4F71-B729-016E6EFDDE14}"/>
              </a:ext>
            </a:extLst>
          </p:cNvPr>
          <p:cNvSpPr/>
          <p:nvPr/>
        </p:nvSpPr>
        <p:spPr>
          <a:xfrm>
            <a:off x="8655504" y="4023642"/>
            <a:ext cx="2098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ru-RU" sz="1400" b="1" dirty="0">
                <a:solidFill>
                  <a:schemeClr val="bg1"/>
                </a:solidFill>
              </a:rPr>
              <a:t>7 документов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439628B-57C8-459C-B8AB-A911D091CDED}"/>
              </a:ext>
            </a:extLst>
          </p:cNvPr>
          <p:cNvSpPr/>
          <p:nvPr/>
        </p:nvSpPr>
        <p:spPr>
          <a:xfrm>
            <a:off x="7755776" y="4049142"/>
            <a:ext cx="655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7AC3"/>
              </a:buClr>
            </a:pPr>
            <a:r>
              <a:rPr lang="ru-RU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2020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689339A-3C69-41B6-87F0-4F719B8555E5}"/>
              </a:ext>
            </a:extLst>
          </p:cNvPr>
          <p:cNvSpPr/>
          <p:nvPr/>
        </p:nvSpPr>
        <p:spPr>
          <a:xfrm>
            <a:off x="7798092" y="4426505"/>
            <a:ext cx="3735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ru-RU" sz="1400" b="1" dirty="0"/>
              <a:t>ИТОГО: 2018-2020 – 18 документов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064A2E0-018B-4670-85CE-CEFE540C7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2767" y="5436466"/>
            <a:ext cx="735613" cy="67498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векторная графика&#10;&#10;Описание создано автоматически">
            <a:extLst>
              <a:ext uri="{FF2B5EF4-FFF2-40B4-BE49-F238E27FC236}">
                <a16:creationId xmlns:a16="http://schemas.microsoft.com/office/drawing/2014/main" id="{6995B990-7093-4EDE-BC6F-97DF82DCF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406" y="5458874"/>
            <a:ext cx="761338" cy="63016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23827BB-8E36-472D-A6CF-9D1BF4EFD4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3551" y="5573800"/>
            <a:ext cx="791240" cy="400316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29BF866-3604-4CC3-AAF8-229DE8F089BB}"/>
              </a:ext>
            </a:extLst>
          </p:cNvPr>
          <p:cNvSpPr/>
          <p:nvPr/>
        </p:nvSpPr>
        <p:spPr>
          <a:xfrm>
            <a:off x="2120984" y="5468562"/>
            <a:ext cx="54164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AC3"/>
              </a:buClr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В рамках реализации Программы 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ООО «Газпром 335» организовано взаимодействие 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DC5025-E639-42F7-BA91-2957E764C936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444935" y="3141335"/>
            <a:ext cx="1232750" cy="1005134"/>
          </a:xfrm>
          <a:prstGeom prst="rect">
            <a:avLst/>
          </a:prstGeom>
        </p:spPr>
      </p:pic>
      <p:cxnSp>
        <p:nvCxnSpPr>
          <p:cNvPr id="45" name="Соединитель: уступ 44">
            <a:extLst>
              <a:ext uri="{FF2B5EF4-FFF2-40B4-BE49-F238E27FC236}">
                <a16:creationId xmlns:a16="http://schemas.microsoft.com/office/drawing/2014/main" id="{6912899A-9DB0-447E-9E8A-0BDB505B13B9}"/>
              </a:ext>
            </a:extLst>
          </p:cNvPr>
          <p:cNvCxnSpPr>
            <a:stCxn id="44" idx="0"/>
          </p:cNvCxnSpPr>
          <p:nvPr/>
        </p:nvCxnSpPr>
        <p:spPr>
          <a:xfrm rot="5400000" flipH="1" flipV="1">
            <a:off x="6253327" y="-2797338"/>
            <a:ext cx="746657" cy="11130690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: уступ 45">
            <a:extLst>
              <a:ext uri="{FF2B5EF4-FFF2-40B4-BE49-F238E27FC236}">
                <a16:creationId xmlns:a16="http://schemas.microsoft.com/office/drawing/2014/main" id="{527AD433-E636-46DA-999F-3DB665B6A9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01849" y="-980740"/>
            <a:ext cx="840084" cy="11130691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67950BC-9A2A-4757-A00F-F78064EC5608}"/>
              </a:ext>
            </a:extLst>
          </p:cNvPr>
          <p:cNvGrpSpPr/>
          <p:nvPr/>
        </p:nvGrpSpPr>
        <p:grpSpPr>
          <a:xfrm>
            <a:off x="-4763" y="1079566"/>
            <a:ext cx="12196763" cy="5312461"/>
            <a:chOff x="-4763" y="1000802"/>
            <a:chExt cx="12196763" cy="5403598"/>
          </a:xfrm>
        </p:grpSpPr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7E41B040-A128-4C26-8644-34253DB977B1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6404400"/>
              <a:ext cx="12192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sz="2400"/>
            </a:p>
          </p:txBody>
        </p:sp>
        <p:sp>
          <p:nvSpPr>
            <p:cNvPr id="49" name="Line 15">
              <a:extLst>
                <a:ext uri="{FF2B5EF4-FFF2-40B4-BE49-F238E27FC236}">
                  <a16:creationId xmlns:a16="http://schemas.microsoft.com/office/drawing/2014/main" id="{916FF98D-53D2-47D9-9E67-A766BDEF3EF2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4763" y="1000802"/>
              <a:ext cx="12192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sz="2400"/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9D62929-94DE-4423-9B4A-5BC7ABC6EA62}"/>
              </a:ext>
            </a:extLst>
          </p:cNvPr>
          <p:cNvSpPr/>
          <p:nvPr/>
        </p:nvSpPr>
        <p:spPr>
          <a:xfrm>
            <a:off x="3025396" y="3652880"/>
            <a:ext cx="922606" cy="28708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E1AF8F-9FC1-4103-A61E-D7487100982F}"/>
              </a:ext>
            </a:extLst>
          </p:cNvPr>
          <p:cNvSpPr/>
          <p:nvPr/>
        </p:nvSpPr>
        <p:spPr>
          <a:xfrm>
            <a:off x="3130447" y="3629803"/>
            <a:ext cx="28494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en-US" sz="1400" b="1" dirty="0">
                <a:solidFill>
                  <a:schemeClr val="bg1"/>
                </a:solidFill>
              </a:rPr>
              <a:t>40%           </a:t>
            </a:r>
            <a:r>
              <a:rPr lang="ru-RU" sz="1400" b="1" dirty="0">
                <a:solidFill>
                  <a:schemeClr val="bg1"/>
                </a:solidFill>
              </a:rPr>
              <a:t>Перевод 143 стандартов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9D62929-94DE-4423-9B4A-5BC7ABC6EA62}"/>
              </a:ext>
            </a:extLst>
          </p:cNvPr>
          <p:cNvSpPr/>
          <p:nvPr/>
        </p:nvSpPr>
        <p:spPr>
          <a:xfrm>
            <a:off x="8589258" y="3626241"/>
            <a:ext cx="1917012" cy="28708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F0FCE6C-DBFD-4870-B9CC-D30C60D72FEB}"/>
              </a:ext>
            </a:extLst>
          </p:cNvPr>
          <p:cNvSpPr/>
          <p:nvPr/>
        </p:nvSpPr>
        <p:spPr>
          <a:xfrm>
            <a:off x="8587742" y="3626282"/>
            <a:ext cx="2866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7AC3"/>
              </a:buClr>
            </a:pPr>
            <a:r>
              <a:rPr lang="en-US" sz="1400" b="1" dirty="0">
                <a:solidFill>
                  <a:schemeClr val="bg1"/>
                </a:solidFill>
              </a:rPr>
              <a:t>100% </a:t>
            </a:r>
            <a:r>
              <a:rPr lang="ru-RU" sz="1400" b="1" dirty="0">
                <a:solidFill>
                  <a:schemeClr val="bg1"/>
                </a:solidFill>
              </a:rPr>
              <a:t>6 документов</a:t>
            </a: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1D03CE6-7A66-431C-AB8B-953EBD34B22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46" y="5453965"/>
            <a:ext cx="1343226" cy="6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4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CB34D-9CDE-4BE7-9540-86C13A8A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СОЗДАНИЕ ИСПЫТАТЕЛЬНЫХ ЦЕНТРОВ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A408949-C613-49A0-AD92-E5F5EA66BCF8}"/>
              </a:ext>
            </a:extLst>
          </p:cNvPr>
          <p:cNvGrpSpPr/>
          <p:nvPr/>
        </p:nvGrpSpPr>
        <p:grpSpPr>
          <a:xfrm>
            <a:off x="-1" y="1076324"/>
            <a:ext cx="12192003" cy="5311776"/>
            <a:chOff x="4097137" y="1897873"/>
            <a:chExt cx="8103459" cy="4253368"/>
          </a:xfrm>
        </p:grpSpPr>
        <p:pic>
          <p:nvPicPr>
            <p:cNvPr id="4" name="Рисунок 3" descr="Изображение выглядит как вода, небо, внешний, океан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59CFCC9A-9A64-4527-B061-DF16837C8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7137" y="1897874"/>
              <a:ext cx="8103458" cy="4253367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7D2E73E-02F0-4D1A-86FD-A1E4B29B0202}"/>
                </a:ext>
              </a:extLst>
            </p:cNvPr>
            <p:cNvSpPr/>
            <p:nvPr/>
          </p:nvSpPr>
          <p:spPr>
            <a:xfrm>
              <a:off x="4097138" y="1897873"/>
              <a:ext cx="8103458" cy="4253366"/>
            </a:xfrm>
            <a:prstGeom prst="rect">
              <a:avLst/>
            </a:prstGeom>
            <a:gradFill flip="none" rotWithShape="1">
              <a:gsLst>
                <a:gs pos="33000">
                  <a:srgbClr val="FDFDFE">
                    <a:alpha val="88000"/>
                  </a:srgbClr>
                </a:gs>
                <a:gs pos="0">
                  <a:schemeClr val="bg1"/>
                </a:gs>
                <a:gs pos="100000">
                  <a:srgbClr val="FFFFFF">
                    <a:alpha val="65000"/>
                  </a:srgbClr>
                </a:gs>
                <a:gs pos="73000">
                  <a:schemeClr val="bg1">
                    <a:alpha val="86000"/>
                  </a:schemeClr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CC510D4-A7B2-4785-AEA2-3161716A163B}"/>
              </a:ext>
            </a:extLst>
          </p:cNvPr>
          <p:cNvGrpSpPr/>
          <p:nvPr/>
        </p:nvGrpSpPr>
        <p:grpSpPr>
          <a:xfrm>
            <a:off x="0" y="1065086"/>
            <a:ext cx="12192000" cy="2374697"/>
            <a:chOff x="0" y="1073830"/>
            <a:chExt cx="12192000" cy="19585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86289C0-A933-4341-9111-02C176155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9" r="20213" b="71137"/>
            <a:stretch/>
          </p:blipFill>
          <p:spPr>
            <a:xfrm>
              <a:off x="0" y="1073830"/>
              <a:ext cx="12192000" cy="1958523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FD1DAD0-9A8E-4479-A62E-2ADC50E68CCC}"/>
                </a:ext>
              </a:extLst>
            </p:cNvPr>
            <p:cNvSpPr/>
            <p:nvPr/>
          </p:nvSpPr>
          <p:spPr>
            <a:xfrm>
              <a:off x="0" y="1073831"/>
              <a:ext cx="12192000" cy="194969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81000"/>
                  </a:schemeClr>
                </a:gs>
                <a:gs pos="100000">
                  <a:srgbClr val="003366">
                    <a:alpha val="37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 descr="Изображение выглядит как внешний, здание, земля, забор&#10;&#10;Описание создано автоматически">
            <a:extLst>
              <a:ext uri="{FF2B5EF4-FFF2-40B4-BE49-F238E27FC236}">
                <a16:creationId xmlns:a16="http://schemas.microsoft.com/office/drawing/2014/main" id="{9CC9B56D-7ED4-4A5D-8853-0AEB1FD099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0282" y="1310348"/>
            <a:ext cx="6221718" cy="1481714"/>
          </a:xfrm>
          <a:custGeom>
            <a:avLst/>
            <a:gdLst>
              <a:gd name="connsiteX0" fmla="*/ 797232 w 6221718"/>
              <a:gd name="connsiteY0" fmla="*/ 0 h 1578678"/>
              <a:gd name="connsiteX1" fmla="*/ 6221718 w 6221718"/>
              <a:gd name="connsiteY1" fmla="*/ 0 h 1578678"/>
              <a:gd name="connsiteX2" fmla="*/ 6221718 w 6221718"/>
              <a:gd name="connsiteY2" fmla="*/ 1578678 h 1578678"/>
              <a:gd name="connsiteX3" fmla="*/ 0 w 6221718"/>
              <a:gd name="connsiteY3" fmla="*/ 1578678 h 1578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1718" h="1578678">
                <a:moveTo>
                  <a:pt x="797232" y="0"/>
                </a:moveTo>
                <a:lnTo>
                  <a:pt x="6221718" y="0"/>
                </a:lnTo>
                <a:lnTo>
                  <a:pt x="6221718" y="1578678"/>
                </a:lnTo>
                <a:lnTo>
                  <a:pt x="0" y="1578678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внутренний, компьютер, здание, стол&#10;&#10;Описание создано автоматически">
            <a:extLst>
              <a:ext uri="{FF2B5EF4-FFF2-40B4-BE49-F238E27FC236}">
                <a16:creationId xmlns:a16="http://schemas.microsoft.com/office/drawing/2014/main" id="{E20BF282-F0E2-4519-8FD6-F5856CEC6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0349"/>
            <a:ext cx="6746990" cy="1481715"/>
          </a:xfrm>
          <a:custGeom>
            <a:avLst/>
            <a:gdLst>
              <a:gd name="connsiteX0" fmla="*/ 0 w 6746990"/>
              <a:gd name="connsiteY0" fmla="*/ 0 h 1578679"/>
              <a:gd name="connsiteX1" fmla="*/ 6746990 w 6746990"/>
              <a:gd name="connsiteY1" fmla="*/ 0 h 1578679"/>
              <a:gd name="connsiteX2" fmla="*/ 5949758 w 6746990"/>
              <a:gd name="connsiteY2" fmla="*/ 1578679 h 1578679"/>
              <a:gd name="connsiteX3" fmla="*/ 0 w 6746990"/>
              <a:gd name="connsiteY3" fmla="*/ 1578679 h 157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6990" h="1578679">
                <a:moveTo>
                  <a:pt x="0" y="0"/>
                </a:moveTo>
                <a:lnTo>
                  <a:pt x="6746990" y="0"/>
                </a:lnTo>
                <a:lnTo>
                  <a:pt x="5949758" y="1578679"/>
                </a:lnTo>
                <a:lnTo>
                  <a:pt x="0" y="1578679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9B32A1-A7B8-435C-8394-F5ADA6C86D3C}"/>
              </a:ext>
            </a:extLst>
          </p:cNvPr>
          <p:cNvSpPr txBox="1"/>
          <p:nvPr/>
        </p:nvSpPr>
        <p:spPr>
          <a:xfrm>
            <a:off x="761981" y="2872174"/>
            <a:ext cx="261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ПРОГРАММЫ 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 МЕТОДИКИ ИСПЫТАНИЙ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423DA-5CBB-4C39-A390-E2632D1D73A7}"/>
              </a:ext>
            </a:extLst>
          </p:cNvPr>
          <p:cNvSpPr txBox="1"/>
          <p:nvPr/>
        </p:nvSpPr>
        <p:spPr>
          <a:xfrm>
            <a:off x="174845" y="3568663"/>
            <a:ext cx="274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Приемочные/Приемосдаточные/ Расширенные испытания </a:t>
            </a:r>
            <a:br>
              <a:rPr lang="ru-RU" sz="1200" b="1" dirty="0"/>
            </a:br>
            <a:r>
              <a:rPr lang="ru-RU" sz="1200" dirty="0"/>
              <a:t>на площадке производителя (</a:t>
            </a:r>
            <a:r>
              <a:rPr lang="en-US" sz="1200" dirty="0"/>
              <a:t>FAT</a:t>
            </a:r>
            <a:r>
              <a:rPr lang="ru-RU" sz="1200" dirty="0"/>
              <a:t>/</a:t>
            </a:r>
            <a:r>
              <a:rPr lang="en-US" sz="1200" dirty="0"/>
              <a:t>EFAT)</a:t>
            </a:r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9183A3-8A80-4CF3-B853-26C733B5C03D}"/>
              </a:ext>
            </a:extLst>
          </p:cNvPr>
          <p:cNvSpPr txBox="1"/>
          <p:nvPr/>
        </p:nvSpPr>
        <p:spPr>
          <a:xfrm>
            <a:off x="174846" y="5465305"/>
            <a:ext cx="239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Предмонтажные</a:t>
            </a:r>
            <a:r>
              <a:rPr lang="ru-RU" sz="1200" b="1" dirty="0"/>
              <a:t> испытания </a:t>
            </a:r>
            <a:br>
              <a:rPr lang="ru-RU" sz="1200" b="1" dirty="0"/>
            </a:br>
            <a:r>
              <a:rPr lang="ru-RU" sz="1200" dirty="0"/>
              <a:t>перед передачей в монтаж</a:t>
            </a:r>
            <a:endParaRPr lang="ru-RU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6440E8-666B-4DD9-9478-FBE234098A1B}"/>
              </a:ext>
            </a:extLst>
          </p:cNvPr>
          <p:cNvSpPr txBox="1"/>
          <p:nvPr/>
        </p:nvSpPr>
        <p:spPr>
          <a:xfrm>
            <a:off x="174845" y="4554665"/>
            <a:ext cx="2748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Комплексные испытания </a:t>
            </a:r>
            <a:br>
              <a:rPr lang="ru-RU" sz="1200" b="1" dirty="0"/>
            </a:br>
            <a:r>
              <a:rPr lang="ru-RU" sz="1200" dirty="0"/>
              <a:t>на площадке  производителя (</a:t>
            </a:r>
            <a:r>
              <a:rPr lang="en-US" sz="1200" dirty="0"/>
              <a:t>SIT)</a:t>
            </a:r>
            <a:endParaRPr lang="ru-R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8163A1-F218-4946-99AC-5DABF7A648CA}"/>
              </a:ext>
            </a:extLst>
          </p:cNvPr>
          <p:cNvSpPr txBox="1"/>
          <p:nvPr/>
        </p:nvSpPr>
        <p:spPr>
          <a:xfrm>
            <a:off x="4599514" y="2865751"/>
            <a:ext cx="300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ИСПЫТАТЕЛЬНОЕ ОБОРУДОВАНИЕ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9AB876-7CF9-4B5D-9CD7-783A8FA3EFAB}"/>
              </a:ext>
            </a:extLst>
          </p:cNvPr>
          <p:cNvSpPr txBox="1"/>
          <p:nvPr/>
        </p:nvSpPr>
        <p:spPr>
          <a:xfrm>
            <a:off x="4081295" y="3568663"/>
            <a:ext cx="261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Формирование </a:t>
            </a:r>
            <a:r>
              <a:rPr lang="ru-RU" sz="1200" dirty="0"/>
              <a:t>номенклатуры испытательного оборудования, оснастки  и технических требований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E5E613-482D-49DD-A623-F65BCBEDE8DA}"/>
              </a:ext>
            </a:extLst>
          </p:cNvPr>
          <p:cNvSpPr txBox="1"/>
          <p:nvPr/>
        </p:nvSpPr>
        <p:spPr>
          <a:xfrm>
            <a:off x="4081295" y="4554665"/>
            <a:ext cx="277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Проектирование </a:t>
            </a:r>
            <a:r>
              <a:rPr lang="ru-RU" sz="1200" dirty="0"/>
              <a:t>специализированных испытательных стендов и оснастки  </a:t>
            </a:r>
            <a:endParaRPr lang="ru-RU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DD69E-F724-4D20-B2A7-0C09970562BD}"/>
              </a:ext>
            </a:extLst>
          </p:cNvPr>
          <p:cNvSpPr txBox="1"/>
          <p:nvPr/>
        </p:nvSpPr>
        <p:spPr>
          <a:xfrm>
            <a:off x="4081295" y="5465305"/>
            <a:ext cx="278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Техническое сопровождение </a:t>
            </a:r>
            <a:r>
              <a:rPr lang="ru-RU" sz="1200" dirty="0"/>
              <a:t>процесса изготовления испытательного оборудования и оснастки </a:t>
            </a:r>
            <a:endParaRPr lang="ru-RU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613ED-BA17-4497-AF02-2A00330B7FAD}"/>
              </a:ext>
            </a:extLst>
          </p:cNvPr>
          <p:cNvSpPr txBox="1"/>
          <p:nvPr/>
        </p:nvSpPr>
        <p:spPr>
          <a:xfrm>
            <a:off x="8974269" y="2974723"/>
            <a:ext cx="261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ИСПЫТАТЕЛЬНЫЙ ЦЕНТР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C35B8F-3287-4F12-9493-F0AD1B9341DE}"/>
              </a:ext>
            </a:extLst>
          </p:cNvPr>
          <p:cNvSpPr txBox="1"/>
          <p:nvPr/>
        </p:nvSpPr>
        <p:spPr>
          <a:xfrm>
            <a:off x="8395338" y="3568663"/>
            <a:ext cx="2438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solidFill>
                  <a:srgbClr val="000000"/>
                </a:solidFill>
              </a:rPr>
              <a:t>Разработка требований 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b="1" dirty="0">
                <a:solidFill>
                  <a:srgbClr val="000000"/>
                </a:solidFill>
              </a:rPr>
              <a:t>к Испытательным Центрам 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для нужд нефтегазовой отрасли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6FF1D5-8D02-4D0E-85F1-A478C0F47741}"/>
              </a:ext>
            </a:extLst>
          </p:cNvPr>
          <p:cNvSpPr txBox="1"/>
          <p:nvPr/>
        </p:nvSpPr>
        <p:spPr>
          <a:xfrm>
            <a:off x="8395338" y="5465305"/>
            <a:ext cx="2278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solidFill>
                  <a:srgbClr val="000000"/>
                </a:solidFill>
              </a:rPr>
              <a:t>Организация  проведения </a:t>
            </a:r>
            <a:r>
              <a:rPr lang="ru-RU" sz="1200" dirty="0">
                <a:solidFill>
                  <a:srgbClr val="000000"/>
                </a:solidFill>
              </a:rPr>
              <a:t>испытаний  на отечественных</a:t>
            </a:r>
          </a:p>
          <a:p>
            <a:pPr lvl="0"/>
            <a:r>
              <a:rPr lang="ru-RU" sz="1200" dirty="0">
                <a:solidFill>
                  <a:srgbClr val="000000"/>
                </a:solidFill>
              </a:rPr>
              <a:t>производственных площадках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5A9632-D144-485A-8EDB-BCD5D04EDFF0}"/>
              </a:ext>
            </a:extLst>
          </p:cNvPr>
          <p:cNvSpPr txBox="1"/>
          <p:nvPr/>
        </p:nvSpPr>
        <p:spPr>
          <a:xfrm>
            <a:off x="8395338" y="4456098"/>
            <a:ext cx="2278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solidFill>
                  <a:srgbClr val="000000"/>
                </a:solidFill>
              </a:rPr>
              <a:t>Техническое сопровождение 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dirty="0">
                <a:solidFill>
                  <a:srgbClr val="000000"/>
                </a:solidFill>
              </a:rPr>
              <a:t>при модернизации испытательных центров России  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14A87C9-B120-42AE-92E5-1D2A609C3775}"/>
              </a:ext>
            </a:extLst>
          </p:cNvPr>
          <p:cNvSpPr/>
          <p:nvPr/>
        </p:nvSpPr>
        <p:spPr>
          <a:xfrm>
            <a:off x="2957393" y="3623302"/>
            <a:ext cx="978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Более 45 </a:t>
            </a:r>
            <a:br>
              <a:rPr lang="ru-RU" sz="1400" dirty="0"/>
            </a:br>
            <a:r>
              <a:rPr lang="ru-RU" sz="1400" dirty="0"/>
              <a:t>программ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F868A69-1A74-4060-ADC9-E7D25174FB89}"/>
              </a:ext>
            </a:extLst>
          </p:cNvPr>
          <p:cNvSpPr/>
          <p:nvPr/>
        </p:nvSpPr>
        <p:spPr>
          <a:xfrm>
            <a:off x="2969416" y="4522028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Более 10 </a:t>
            </a:r>
            <a:br>
              <a:rPr lang="ru-RU" sz="1400" dirty="0"/>
            </a:br>
            <a:r>
              <a:rPr lang="ru-RU" sz="1400" dirty="0"/>
              <a:t>программ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0F871FC-13EB-43EC-A9C9-D7D55DCAB912}"/>
              </a:ext>
            </a:extLst>
          </p:cNvPr>
          <p:cNvSpPr/>
          <p:nvPr/>
        </p:nvSpPr>
        <p:spPr>
          <a:xfrm>
            <a:off x="2969416" y="5511166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Более 10 </a:t>
            </a:r>
            <a:br>
              <a:rPr lang="ru-RU" sz="1400" dirty="0"/>
            </a:br>
            <a:r>
              <a:rPr lang="ru-RU" sz="1400" dirty="0"/>
              <a:t>программ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670587C-D34D-4F9F-AAFE-16CDA374B9A2}"/>
              </a:ext>
            </a:extLst>
          </p:cNvPr>
          <p:cNvSpPr/>
          <p:nvPr/>
        </p:nvSpPr>
        <p:spPr>
          <a:xfrm>
            <a:off x="6673909" y="3623302"/>
            <a:ext cx="1743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Для 10 </a:t>
            </a:r>
            <a:br>
              <a:rPr lang="ru-RU" sz="1400" dirty="0"/>
            </a:br>
            <a:r>
              <a:rPr lang="ru-RU" sz="1400" dirty="0"/>
              <a:t>комплектов СПД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26FBEA1-F928-4B43-ADB4-243D01BF7404}"/>
              </a:ext>
            </a:extLst>
          </p:cNvPr>
          <p:cNvSpPr/>
          <p:nvPr/>
        </p:nvSpPr>
        <p:spPr>
          <a:xfrm>
            <a:off x="7002155" y="4522028"/>
            <a:ext cx="1087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>
                <a:solidFill>
                  <a:srgbClr val="0079C1"/>
                </a:solidFill>
              </a:rPr>
              <a:t>Более </a:t>
            </a:r>
            <a:r>
              <a:rPr lang="en-US" sz="1400" dirty="0">
                <a:solidFill>
                  <a:srgbClr val="0079C1"/>
                </a:solidFill>
              </a:rPr>
              <a:t>30</a:t>
            </a:r>
            <a:r>
              <a:rPr lang="ru-RU" sz="1400" dirty="0">
                <a:solidFill>
                  <a:srgbClr val="0079C1"/>
                </a:solidFill>
              </a:rPr>
              <a:t> </a:t>
            </a:r>
            <a:br>
              <a:rPr lang="ru-RU" sz="1400" dirty="0">
                <a:solidFill>
                  <a:srgbClr val="000000"/>
                </a:solidFill>
              </a:rPr>
            </a:br>
            <a:r>
              <a:rPr lang="ru-RU" sz="1400" dirty="0">
                <a:solidFill>
                  <a:srgbClr val="000000"/>
                </a:solidFill>
              </a:rPr>
              <a:t>комплектов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74C67BE-57F7-4E3B-9BA5-F600D45FEE47}"/>
              </a:ext>
            </a:extLst>
          </p:cNvPr>
          <p:cNvSpPr/>
          <p:nvPr/>
        </p:nvSpPr>
        <p:spPr>
          <a:xfrm>
            <a:off x="6821915" y="5511166"/>
            <a:ext cx="1447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Более 10 </a:t>
            </a:r>
            <a:br>
              <a:rPr lang="ru-RU" sz="1400" dirty="0"/>
            </a:br>
            <a:r>
              <a:rPr lang="ru-RU" sz="1400" dirty="0"/>
              <a:t>производителей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6A1900-A5E8-46F2-8311-226913E987B9}"/>
              </a:ext>
            </a:extLst>
          </p:cNvPr>
          <p:cNvSpPr/>
          <p:nvPr/>
        </p:nvSpPr>
        <p:spPr>
          <a:xfrm>
            <a:off x="10531170" y="3623302"/>
            <a:ext cx="1743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12 </a:t>
            </a:r>
            <a:br>
              <a:rPr lang="ru-RU" sz="1400" dirty="0">
                <a:solidFill>
                  <a:schemeClr val="accent1"/>
                </a:solidFill>
              </a:rPr>
            </a:b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испыт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участков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FEEFC70-9747-42B7-BC39-8A41EEC2B47C}"/>
              </a:ext>
            </a:extLst>
          </p:cNvPr>
          <p:cNvSpPr/>
          <p:nvPr/>
        </p:nvSpPr>
        <p:spPr>
          <a:xfrm>
            <a:off x="10698576" y="4428718"/>
            <a:ext cx="14091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2</a:t>
            </a:r>
            <a:br>
              <a:rPr lang="ru-RU" sz="1400" dirty="0">
                <a:solidFill>
                  <a:schemeClr val="accent1"/>
                </a:solidFill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Испытательных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97BB3E5-A976-40AB-989C-95A30E331D59}"/>
              </a:ext>
            </a:extLst>
          </p:cNvPr>
          <p:cNvSpPr/>
          <p:nvPr/>
        </p:nvSpPr>
        <p:spPr>
          <a:xfrm>
            <a:off x="10922128" y="5511166"/>
            <a:ext cx="961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7</a:t>
            </a:r>
            <a:br>
              <a:rPr lang="ru-RU" sz="1400" dirty="0"/>
            </a:br>
            <a:r>
              <a:rPr lang="ru-RU" sz="1400" dirty="0"/>
              <a:t>площадок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65BF2C1-7723-46A0-9BAA-4AE44D3A3DF5}"/>
              </a:ext>
            </a:extLst>
          </p:cNvPr>
          <p:cNvCxnSpPr>
            <a:cxnSpLocks/>
          </p:cNvCxnSpPr>
          <p:nvPr/>
        </p:nvCxnSpPr>
        <p:spPr>
          <a:xfrm>
            <a:off x="0" y="1310348"/>
            <a:ext cx="12192000" cy="5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51DF5B6-12C9-4D27-978A-D46F51F00D56}"/>
              </a:ext>
            </a:extLst>
          </p:cNvPr>
          <p:cNvCxnSpPr>
            <a:cxnSpLocks/>
          </p:cNvCxnSpPr>
          <p:nvPr/>
        </p:nvCxnSpPr>
        <p:spPr>
          <a:xfrm>
            <a:off x="0" y="2792273"/>
            <a:ext cx="12192000" cy="5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EBBBE74-AFF7-4D66-AE9A-5BB3E92F0D16}"/>
              </a:ext>
            </a:extLst>
          </p:cNvPr>
          <p:cNvCxnSpPr/>
          <p:nvPr/>
        </p:nvCxnSpPr>
        <p:spPr>
          <a:xfrm>
            <a:off x="2957393" y="3536876"/>
            <a:ext cx="0" cy="255042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92C93C6-9778-4212-8946-4CBF5D1CDBF2}"/>
              </a:ext>
            </a:extLst>
          </p:cNvPr>
          <p:cNvCxnSpPr/>
          <p:nvPr/>
        </p:nvCxnSpPr>
        <p:spPr>
          <a:xfrm>
            <a:off x="3939282" y="3536876"/>
            <a:ext cx="0" cy="2550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96AB6A0-3ECC-4193-884B-E0D7EB9AACC6}"/>
              </a:ext>
            </a:extLst>
          </p:cNvPr>
          <p:cNvCxnSpPr/>
          <p:nvPr/>
        </p:nvCxnSpPr>
        <p:spPr>
          <a:xfrm>
            <a:off x="6857722" y="3536876"/>
            <a:ext cx="0" cy="255042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61B0F57-C663-4786-B0C6-16053C0C9230}"/>
              </a:ext>
            </a:extLst>
          </p:cNvPr>
          <p:cNvCxnSpPr/>
          <p:nvPr/>
        </p:nvCxnSpPr>
        <p:spPr>
          <a:xfrm>
            <a:off x="8255020" y="3536876"/>
            <a:ext cx="0" cy="2550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3A510B2-F6A8-4D5B-A4BC-CB8D17D429D9}"/>
              </a:ext>
            </a:extLst>
          </p:cNvPr>
          <p:cNvCxnSpPr/>
          <p:nvPr/>
        </p:nvCxnSpPr>
        <p:spPr>
          <a:xfrm>
            <a:off x="12068007" y="3536876"/>
            <a:ext cx="0" cy="2550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7109EE-F425-4575-AEFF-52F729BEFE61}"/>
              </a:ext>
            </a:extLst>
          </p:cNvPr>
          <p:cNvGrpSpPr/>
          <p:nvPr/>
        </p:nvGrpSpPr>
        <p:grpSpPr>
          <a:xfrm>
            <a:off x="3939282" y="2938663"/>
            <a:ext cx="4330530" cy="400580"/>
            <a:chOff x="3939282" y="2910604"/>
            <a:chExt cx="4330530" cy="456710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45F8E3B-0757-4A41-9F61-49F3CB65EF23}"/>
                </a:ext>
              </a:extLst>
            </p:cNvPr>
            <p:cNvCxnSpPr>
              <a:cxnSpLocks/>
            </p:cNvCxnSpPr>
            <p:nvPr/>
          </p:nvCxnSpPr>
          <p:spPr>
            <a:xfrm>
              <a:off x="3939282" y="2910604"/>
              <a:ext cx="0" cy="4567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40500F65-3389-4765-B9B4-AFDCAC4CD643}"/>
                </a:ext>
              </a:extLst>
            </p:cNvPr>
            <p:cNvCxnSpPr>
              <a:cxnSpLocks/>
            </p:cNvCxnSpPr>
            <p:nvPr/>
          </p:nvCxnSpPr>
          <p:spPr>
            <a:xfrm>
              <a:off x="8269812" y="2910604"/>
              <a:ext cx="0" cy="4567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47A1701-6C62-484D-8BEF-B7DB64D77FAD}"/>
              </a:ext>
            </a:extLst>
          </p:cNvPr>
          <p:cNvCxnSpPr/>
          <p:nvPr/>
        </p:nvCxnSpPr>
        <p:spPr>
          <a:xfrm>
            <a:off x="10691859" y="3536876"/>
            <a:ext cx="0" cy="255042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78C92F1-4FBF-4EF1-BD5D-105A12BF1E08}"/>
              </a:ext>
            </a:extLst>
          </p:cNvPr>
          <p:cNvCxnSpPr/>
          <p:nvPr/>
        </p:nvCxnSpPr>
        <p:spPr>
          <a:xfrm>
            <a:off x="136711" y="3536876"/>
            <a:ext cx="0" cy="2550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7685F08-21DF-4958-98D8-3551B25B275E}"/>
              </a:ext>
            </a:extLst>
          </p:cNvPr>
          <p:cNvGrpSpPr/>
          <p:nvPr/>
        </p:nvGrpSpPr>
        <p:grpSpPr>
          <a:xfrm>
            <a:off x="245" y="6088212"/>
            <a:ext cx="12192000" cy="299886"/>
            <a:chOff x="0" y="-4003747"/>
            <a:chExt cx="12192000" cy="2281035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3D3F076-4274-4B7E-A246-0F0998D97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09" r="20213" b="94447"/>
            <a:stretch/>
          </p:blipFill>
          <p:spPr>
            <a:xfrm>
              <a:off x="0" y="-4003747"/>
              <a:ext cx="12192000" cy="2281035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29EB8FBF-025B-425C-A880-C6F3549602B1}"/>
                </a:ext>
              </a:extLst>
            </p:cNvPr>
            <p:cNvSpPr/>
            <p:nvPr/>
          </p:nvSpPr>
          <p:spPr>
            <a:xfrm>
              <a:off x="0" y="-3998806"/>
              <a:ext cx="12192000" cy="2196774"/>
            </a:xfrm>
            <a:prstGeom prst="rect">
              <a:avLst/>
            </a:prstGeom>
            <a:gradFill flip="none" rotWithShape="1">
              <a:gsLst>
                <a:gs pos="48000">
                  <a:srgbClr val="064970">
                    <a:alpha val="52000"/>
                  </a:srgbClr>
                </a:gs>
                <a:gs pos="0">
                  <a:schemeClr val="accent1">
                    <a:alpha val="50000"/>
                  </a:schemeClr>
                </a:gs>
                <a:gs pos="100000">
                  <a:srgbClr val="003366">
                    <a:alpha val="37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0107514-80C6-4A07-85CC-D513B034F431}"/>
              </a:ext>
            </a:extLst>
          </p:cNvPr>
          <p:cNvGrpSpPr/>
          <p:nvPr/>
        </p:nvGrpSpPr>
        <p:grpSpPr>
          <a:xfrm>
            <a:off x="-4763" y="1082674"/>
            <a:ext cx="12196763" cy="5315704"/>
            <a:chOff x="-4763" y="1000802"/>
            <a:chExt cx="12196763" cy="5403598"/>
          </a:xfrm>
        </p:grpSpPr>
        <p:sp>
          <p:nvSpPr>
            <p:cNvPr id="48" name="Line 16">
              <a:extLst>
                <a:ext uri="{FF2B5EF4-FFF2-40B4-BE49-F238E27FC236}">
                  <a16:creationId xmlns:a16="http://schemas.microsoft.com/office/drawing/2014/main" id="{A3B59CC5-46F9-45D6-ADE0-6BCA868896DF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0" y="6404400"/>
              <a:ext cx="12192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sz="2400"/>
            </a:p>
          </p:txBody>
        </p:sp>
        <p:sp>
          <p:nvSpPr>
            <p:cNvPr id="49" name="Line 15">
              <a:extLst>
                <a:ext uri="{FF2B5EF4-FFF2-40B4-BE49-F238E27FC236}">
                  <a16:creationId xmlns:a16="http://schemas.microsoft.com/office/drawing/2014/main" id="{C7A62D12-E31F-4250-8B06-4C216CBE869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4763" y="1000802"/>
              <a:ext cx="12192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ru-RU" sz="2400"/>
            </a:p>
          </p:txBody>
        </p:sp>
      </p:grpSp>
    </p:spTree>
    <p:extLst>
      <p:ext uri="{BB962C8B-B14F-4D97-AF65-F5344CB8AC3E}">
        <p14:creationId xmlns:p14="http://schemas.microsoft.com/office/powerpoint/2010/main" val="278527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CD6AC-A023-4746-A824-57C555AB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ОСВОЕННЫЕ ТЕХНОЛОГИИ И МАТЕРИАЛЫ</a:t>
            </a:r>
          </a:p>
        </p:txBody>
      </p:sp>
      <p:pic>
        <p:nvPicPr>
          <p:cNvPr id="3" name="Рисунок 2" descr="Изображение выглядит как снег, небо, забор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0854FF9-D7AE-4B3C-BC24-6F76A43DA1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14" b="16986"/>
          <a:stretch/>
        </p:blipFill>
        <p:spPr>
          <a:xfrm>
            <a:off x="0" y="1088250"/>
            <a:ext cx="12192000" cy="528714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DD44BB9-79F6-4DC0-93B2-E07C620CF0BF}"/>
              </a:ext>
            </a:extLst>
          </p:cNvPr>
          <p:cNvGrpSpPr/>
          <p:nvPr/>
        </p:nvGrpSpPr>
        <p:grpSpPr>
          <a:xfrm>
            <a:off x="5645" y="1474846"/>
            <a:ext cx="5748362" cy="1260000"/>
            <a:chOff x="5645" y="1474846"/>
            <a:chExt cx="5748362" cy="1260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37190A6-A30B-4F35-B61D-8E7506A657F9}"/>
                </a:ext>
              </a:extLst>
            </p:cNvPr>
            <p:cNvSpPr/>
            <p:nvPr/>
          </p:nvSpPr>
          <p:spPr>
            <a:xfrm>
              <a:off x="2046429" y="1474846"/>
              <a:ext cx="3707493" cy="12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8A6D01C-2B4B-4448-9E20-CCEC1F3F9D31}"/>
                </a:ext>
              </a:extLst>
            </p:cNvPr>
            <p:cNvSpPr/>
            <p:nvPr/>
          </p:nvSpPr>
          <p:spPr>
            <a:xfrm>
              <a:off x="2094268" y="1474976"/>
              <a:ext cx="365973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ea typeface="Calibri" panose="020F0502020204030204" pitchFamily="34" charset="0"/>
                </a:rPr>
                <a:t>ГОРЯЧЕЕ ИЗОСТАТИЧЕСКОЕ ПРЕССОВАНИЕ. </a:t>
              </a:r>
              <a:r>
                <a:rPr lang="ru-RU" sz="1200" dirty="0">
                  <a:ea typeface="Calibri" panose="020F0502020204030204" pitchFamily="34" charset="0"/>
                </a:rPr>
                <a:t>Изготовление деталей трубопровода сложного профиля из порошковых материалов марки </a:t>
              </a:r>
              <a:r>
                <a:rPr lang="en-US" sz="1200" dirty="0">
                  <a:ea typeface="Calibri" panose="020F0502020204030204" pitchFamily="34" charset="0"/>
                </a:rPr>
                <a:t>SuperDuplex</a:t>
              </a:r>
              <a:r>
                <a:rPr lang="ru-RU" sz="1200" dirty="0">
                  <a:ea typeface="Calibri" panose="020F0502020204030204" pitchFamily="34" charset="0"/>
                </a:rPr>
                <a:t> 25Cr  </a:t>
              </a:r>
              <a:endParaRPr lang="ru-RU" sz="1400" dirty="0"/>
            </a:p>
          </p:txBody>
        </p:sp>
        <p:pic>
          <p:nvPicPr>
            <p:cNvPr id="7" name="Рисунок 6" descr="Изображение выглядит как желтый, здание, земля, фабрик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id="{7AC75D1E-5657-4646-850A-DB215CF5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6" t="13474" r="2688" b="4125"/>
            <a:stretch/>
          </p:blipFill>
          <p:spPr>
            <a:xfrm>
              <a:off x="5645" y="1474846"/>
              <a:ext cx="2046343" cy="1260000"/>
            </a:xfrm>
            <a:custGeom>
              <a:avLst/>
              <a:gdLst>
                <a:gd name="connsiteX0" fmla="*/ 0 w 2046429"/>
                <a:gd name="connsiteY0" fmla="*/ 0 h 1260000"/>
                <a:gd name="connsiteX1" fmla="*/ 2046429 w 2046429"/>
                <a:gd name="connsiteY1" fmla="*/ 0 h 1260000"/>
                <a:gd name="connsiteX2" fmla="*/ 2046429 w 2046429"/>
                <a:gd name="connsiteY2" fmla="*/ 1260000 h 1260000"/>
                <a:gd name="connsiteX3" fmla="*/ 0 w 2046429"/>
                <a:gd name="connsiteY3" fmla="*/ 1260000 h 1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429" h="1260000">
                  <a:moveTo>
                    <a:pt x="0" y="0"/>
                  </a:moveTo>
                  <a:lnTo>
                    <a:pt x="2046429" y="0"/>
                  </a:lnTo>
                  <a:lnTo>
                    <a:pt x="2046429" y="1260000"/>
                  </a:lnTo>
                  <a:lnTo>
                    <a:pt x="0" y="1260000"/>
                  </a:lnTo>
                  <a:close/>
                </a:path>
              </a:pathLst>
            </a:custGeom>
            <a:ln w="635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123750B-F759-408C-99DD-A205C5FB8258}"/>
              </a:ext>
            </a:extLst>
          </p:cNvPr>
          <p:cNvGrpSpPr/>
          <p:nvPr/>
        </p:nvGrpSpPr>
        <p:grpSpPr>
          <a:xfrm>
            <a:off x="6437905" y="1468072"/>
            <a:ext cx="5748366" cy="1266370"/>
            <a:chOff x="6437990" y="1468072"/>
            <a:chExt cx="5748366" cy="1266370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03FD8371-93E3-41D2-8B27-E21BFBE90DF6}"/>
                </a:ext>
              </a:extLst>
            </p:cNvPr>
            <p:cNvSpPr/>
            <p:nvPr/>
          </p:nvSpPr>
          <p:spPr>
            <a:xfrm flipH="1">
              <a:off x="6438075" y="1474442"/>
              <a:ext cx="3707493" cy="12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EC3D1B29-D8AF-4201-A647-462D2BBB46A8}"/>
                </a:ext>
              </a:extLst>
            </p:cNvPr>
            <p:cNvSpPr/>
            <p:nvPr/>
          </p:nvSpPr>
          <p:spPr>
            <a:xfrm flipH="1">
              <a:off x="6437990" y="1468202"/>
              <a:ext cx="365973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ea typeface="Calibri" panose="020F0502020204030204" pitchFamily="34" charset="0"/>
                </a:rPr>
                <a:t>НАПЛАВКА </a:t>
              </a:r>
              <a:br>
                <a:rPr lang="ru-RU" sz="1400" b="1" dirty="0">
                  <a:ea typeface="Calibri" panose="020F0502020204030204" pitchFamily="34" charset="0"/>
                </a:rPr>
              </a:br>
              <a:r>
                <a:rPr lang="ru-RU" sz="1400" b="1" dirty="0">
                  <a:ea typeface="Calibri" panose="020F0502020204030204" pitchFamily="34" charset="0"/>
                </a:rPr>
                <a:t>КОРРОЗИОННОСТОЙКИХ СПЛАВОВ </a:t>
              </a:r>
              <a:br>
                <a:rPr lang="ru-RU" sz="1400" b="1" dirty="0">
                  <a:ea typeface="Calibri" panose="020F0502020204030204" pitchFamily="34" charset="0"/>
                </a:rPr>
              </a:br>
              <a:r>
                <a:rPr lang="ru-RU" sz="1200" dirty="0">
                  <a:ea typeface="Calibri" panose="020F0502020204030204" pitchFamily="34" charset="0"/>
                </a:rPr>
                <a:t>на внутренние поверхности сложного профиля</a:t>
              </a:r>
              <a:endParaRPr lang="ru-RU" sz="1400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32DEF6E-2F24-46BF-ADD3-BA2811407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31" t="11959" r="2368" b="6194"/>
            <a:stretch/>
          </p:blipFill>
          <p:spPr>
            <a:xfrm>
              <a:off x="10139927" y="1468072"/>
              <a:ext cx="2046429" cy="1260000"/>
            </a:xfrm>
            <a:custGeom>
              <a:avLst/>
              <a:gdLst>
                <a:gd name="connsiteX0" fmla="*/ 0 w 2046429"/>
                <a:gd name="connsiteY0" fmla="*/ 0 h 1260000"/>
                <a:gd name="connsiteX1" fmla="*/ 2046429 w 2046429"/>
                <a:gd name="connsiteY1" fmla="*/ 0 h 1260000"/>
                <a:gd name="connsiteX2" fmla="*/ 2046429 w 2046429"/>
                <a:gd name="connsiteY2" fmla="*/ 1260000 h 1260000"/>
                <a:gd name="connsiteX3" fmla="*/ 0 w 2046429"/>
                <a:gd name="connsiteY3" fmla="*/ 1260000 h 1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429" h="1260000">
                  <a:moveTo>
                    <a:pt x="0" y="0"/>
                  </a:moveTo>
                  <a:lnTo>
                    <a:pt x="2046429" y="0"/>
                  </a:lnTo>
                  <a:lnTo>
                    <a:pt x="2046429" y="1260000"/>
                  </a:lnTo>
                  <a:lnTo>
                    <a:pt x="0" y="1260000"/>
                  </a:lnTo>
                  <a:close/>
                </a:path>
              </a:pathLst>
            </a:custGeom>
            <a:ln w="9525"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F8C6BB6-E87D-4DE8-8EAE-97CF077EF7F5}"/>
              </a:ext>
            </a:extLst>
          </p:cNvPr>
          <p:cNvGrpSpPr/>
          <p:nvPr/>
        </p:nvGrpSpPr>
        <p:grpSpPr>
          <a:xfrm>
            <a:off x="5729" y="3074599"/>
            <a:ext cx="5796072" cy="1260000"/>
            <a:chOff x="5729" y="3081912"/>
            <a:chExt cx="5796072" cy="126000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918357-6AE7-46AD-B11D-BBF99EBC27AD}"/>
                </a:ext>
              </a:extLst>
            </p:cNvPr>
            <p:cNvSpPr/>
            <p:nvPr/>
          </p:nvSpPr>
          <p:spPr>
            <a:xfrm>
              <a:off x="2046528" y="3081912"/>
              <a:ext cx="3707519" cy="12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2B7F2C3-9F5D-42E6-9FD7-15406F67FBFB}"/>
                </a:ext>
              </a:extLst>
            </p:cNvPr>
            <p:cNvSpPr/>
            <p:nvPr/>
          </p:nvSpPr>
          <p:spPr>
            <a:xfrm>
              <a:off x="2094282" y="3083764"/>
              <a:ext cx="370751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ea typeface="Calibri" panose="020F0502020204030204" pitchFamily="34" charset="0"/>
                </a:rPr>
                <a:t>СВАРКА ТРУБОПРОВОДОВ </a:t>
              </a:r>
              <a:br>
                <a:rPr lang="ru-RU" sz="1400" b="1" dirty="0">
                  <a:ea typeface="Calibri" panose="020F0502020204030204" pitchFamily="34" charset="0"/>
                </a:rPr>
              </a:br>
              <a:r>
                <a:rPr lang="ru-RU" sz="1200" dirty="0">
                  <a:ea typeface="Calibri" panose="020F0502020204030204" pitchFamily="34" charset="0"/>
                </a:rPr>
                <a:t>большого диаметра </a:t>
              </a:r>
              <a:r>
                <a:rPr lang="ru-RU" sz="1200" dirty="0"/>
                <a:t>из двухфазных нержавеющих сталей марки </a:t>
              </a:r>
              <a:r>
                <a:rPr lang="en-US" sz="1200" dirty="0">
                  <a:ea typeface="Calibri" panose="020F0502020204030204" pitchFamily="34" charset="0"/>
                </a:rPr>
                <a:t>SuperDuplex</a:t>
              </a:r>
              <a:r>
                <a:rPr lang="ru-RU" sz="1200" dirty="0"/>
                <a:t> 25Cr</a:t>
              </a:r>
              <a:endParaRPr lang="ru-RU" sz="1400" dirty="0"/>
            </a:p>
          </p:txBody>
        </p:sp>
        <p:pic>
          <p:nvPicPr>
            <p:cNvPr id="27" name="Рисунок 26" descr="Изображение выглядит как внутрен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79B89AC4-E5F0-46DE-A7EF-66801E752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04" t="30998" r="553" b="24559"/>
            <a:stretch/>
          </p:blipFill>
          <p:spPr>
            <a:xfrm>
              <a:off x="5729" y="3081912"/>
              <a:ext cx="2046357" cy="1260000"/>
            </a:xfrm>
            <a:custGeom>
              <a:avLst/>
              <a:gdLst>
                <a:gd name="connsiteX0" fmla="*/ 0 w 2046429"/>
                <a:gd name="connsiteY0" fmla="*/ 0 h 1260000"/>
                <a:gd name="connsiteX1" fmla="*/ 2046429 w 2046429"/>
                <a:gd name="connsiteY1" fmla="*/ 0 h 1260000"/>
                <a:gd name="connsiteX2" fmla="*/ 2046429 w 2046429"/>
                <a:gd name="connsiteY2" fmla="*/ 1260000 h 1260000"/>
                <a:gd name="connsiteX3" fmla="*/ 0 w 2046429"/>
                <a:gd name="connsiteY3" fmla="*/ 1260000 h 1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429" h="1260000">
                  <a:moveTo>
                    <a:pt x="0" y="0"/>
                  </a:moveTo>
                  <a:lnTo>
                    <a:pt x="2046429" y="0"/>
                  </a:lnTo>
                  <a:lnTo>
                    <a:pt x="2046429" y="1260000"/>
                  </a:lnTo>
                  <a:lnTo>
                    <a:pt x="0" y="1260000"/>
                  </a:lnTo>
                  <a:close/>
                </a:path>
              </a:pathLst>
            </a:custGeom>
            <a:ln w="635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9" name="Line 16">
            <a:extLst>
              <a:ext uri="{FF2B5EF4-FFF2-40B4-BE49-F238E27FC236}">
                <a16:creationId xmlns:a16="http://schemas.microsoft.com/office/drawing/2014/main" id="{DF842429-41D1-4C1A-993C-A369064BCCE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375372"/>
            <a:ext cx="12192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sz="2400"/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53BDDCD-4603-4C62-9AF2-93A411FFD14F}"/>
              </a:ext>
            </a:extLst>
          </p:cNvPr>
          <p:cNvGrpSpPr/>
          <p:nvPr/>
        </p:nvGrpSpPr>
        <p:grpSpPr>
          <a:xfrm>
            <a:off x="6437904" y="4674352"/>
            <a:ext cx="5748367" cy="1266367"/>
            <a:chOff x="6437989" y="4674352"/>
            <a:chExt cx="5748367" cy="126636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1638C61-BFA4-4EBA-8CAF-6C1A2CDDADC1}"/>
                </a:ext>
              </a:extLst>
            </p:cNvPr>
            <p:cNvSpPr/>
            <p:nvPr/>
          </p:nvSpPr>
          <p:spPr>
            <a:xfrm>
              <a:off x="6437991" y="4680724"/>
              <a:ext cx="3707493" cy="12599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23665B5-60B2-4B12-80A2-167F0E8E7C80}"/>
                </a:ext>
              </a:extLst>
            </p:cNvPr>
            <p:cNvSpPr/>
            <p:nvPr/>
          </p:nvSpPr>
          <p:spPr>
            <a:xfrm>
              <a:off x="6437989" y="4725372"/>
              <a:ext cx="365973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ea typeface="Calibri" panose="020F0502020204030204" pitchFamily="34" charset="0"/>
                </a:rPr>
                <a:t>ИЗГОТОВЛЕНИЕ СТАЛЕЙ И СПЛАВОВ</a:t>
              </a:r>
              <a:br>
                <a:rPr lang="ru-RU" sz="1400" b="1" dirty="0">
                  <a:ea typeface="Calibri" panose="020F0502020204030204" pitchFamily="34" charset="0"/>
                </a:rPr>
              </a:br>
              <a:r>
                <a:rPr lang="ru-RU" sz="1400" b="1" dirty="0">
                  <a:ea typeface="Calibri" panose="020F0502020204030204" pitchFamily="34" charset="0"/>
                </a:rPr>
                <a:t>И ОСВОЕННЫЕ ТЕХНОЛОГИИ СВАРКИ</a:t>
              </a:r>
              <a:br>
                <a:rPr lang="ru-RU" sz="1400" b="1" dirty="0"/>
              </a:br>
              <a:r>
                <a:rPr lang="ru-RU" sz="1200" dirty="0"/>
                <a:t>никелевый сплав UNS N06625</a:t>
              </a:r>
            </a:p>
            <a:p>
              <a:pPr algn="r"/>
              <a:r>
                <a:rPr lang="ru-RU" sz="1200" dirty="0"/>
                <a:t>Стали 8630, </a:t>
              </a:r>
              <a:r>
                <a:rPr lang="en-US" sz="1200" dirty="0"/>
                <a:t>F</a:t>
              </a:r>
              <a:r>
                <a:rPr lang="ru-RU" sz="1200" dirty="0"/>
                <a:t>22</a:t>
              </a:r>
            </a:p>
            <a:p>
              <a:pPr algn="r"/>
              <a:endParaRPr lang="ru-RU" sz="1400" dirty="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F4AFF98-F26B-4C7D-B302-55BE4164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  <a14:imgEffect>
                        <a14:brightnessContrast bright="-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35165" y="4674352"/>
              <a:ext cx="2051191" cy="1266367"/>
            </a:xfrm>
            <a:custGeom>
              <a:avLst/>
              <a:gdLst>
                <a:gd name="connsiteX0" fmla="*/ 0 w 2046429"/>
                <a:gd name="connsiteY0" fmla="*/ 0 h 1260000"/>
                <a:gd name="connsiteX1" fmla="*/ 2046429 w 2046429"/>
                <a:gd name="connsiteY1" fmla="*/ 0 h 1260000"/>
                <a:gd name="connsiteX2" fmla="*/ 2046429 w 2046429"/>
                <a:gd name="connsiteY2" fmla="*/ 1260000 h 1260000"/>
                <a:gd name="connsiteX3" fmla="*/ 0 w 2046429"/>
                <a:gd name="connsiteY3" fmla="*/ 1260000 h 12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6429" h="1260000">
                  <a:moveTo>
                    <a:pt x="0" y="0"/>
                  </a:moveTo>
                  <a:lnTo>
                    <a:pt x="2046429" y="0"/>
                  </a:lnTo>
                  <a:lnTo>
                    <a:pt x="2046429" y="1260000"/>
                  </a:lnTo>
                  <a:lnTo>
                    <a:pt x="0" y="1260000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B0E7E8-7F2F-4897-9221-53D18D93582C}"/>
              </a:ext>
            </a:extLst>
          </p:cNvPr>
          <p:cNvGrpSpPr/>
          <p:nvPr/>
        </p:nvGrpSpPr>
        <p:grpSpPr>
          <a:xfrm>
            <a:off x="6437907" y="3077647"/>
            <a:ext cx="5748364" cy="1253499"/>
            <a:chOff x="6437992" y="3088412"/>
            <a:chExt cx="5748364" cy="125349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802F2EC-D3DD-4E90-8003-00E103911E99}"/>
                </a:ext>
              </a:extLst>
            </p:cNvPr>
            <p:cNvSpPr/>
            <p:nvPr/>
          </p:nvSpPr>
          <p:spPr>
            <a:xfrm flipH="1">
              <a:off x="6437992" y="3088412"/>
              <a:ext cx="3707492" cy="1253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E45B1B9B-00AC-4D64-84E4-8A17E15525E2}"/>
                </a:ext>
              </a:extLst>
            </p:cNvPr>
            <p:cNvSpPr/>
            <p:nvPr/>
          </p:nvSpPr>
          <p:spPr>
            <a:xfrm flipH="1">
              <a:off x="6437992" y="3119307"/>
              <a:ext cx="365973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ea typeface="Calibri" panose="020F0502020204030204" pitchFamily="34" charset="0"/>
                </a:rPr>
                <a:t>ВЫСОКОТОЧНАЯ ОБРАБОТКА </a:t>
              </a:r>
              <a:r>
                <a:rPr lang="ru-RU" sz="1200" dirty="0">
                  <a:ea typeface="Calibri" panose="020F0502020204030204" pitchFamily="34" charset="0"/>
                </a:rPr>
                <a:t>крупногабаритных </a:t>
              </a:r>
              <a:r>
                <a:rPr lang="ru-RU" sz="1200" dirty="0"/>
                <a:t>деталей</a:t>
              </a:r>
              <a:endParaRPr lang="ru-RU" sz="1400" dirty="0"/>
            </a:p>
          </p:txBody>
        </p:sp>
        <p:pic>
          <p:nvPicPr>
            <p:cNvPr id="42" name="Рисунок 41" descr="Изображение выглядит как внутренний, зд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51DF7BD-2FD8-4B11-9236-6F88DE51B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" t="342" r="1070" b="5199"/>
            <a:stretch/>
          </p:blipFill>
          <p:spPr>
            <a:xfrm>
              <a:off x="10143817" y="3091208"/>
              <a:ext cx="2042539" cy="1237943"/>
            </a:xfrm>
            <a:custGeom>
              <a:avLst/>
              <a:gdLst>
                <a:gd name="connsiteX0" fmla="*/ 0 w 2042539"/>
                <a:gd name="connsiteY0" fmla="*/ 0 h 1253499"/>
                <a:gd name="connsiteX1" fmla="*/ 2042539 w 2042539"/>
                <a:gd name="connsiteY1" fmla="*/ 0 h 1253499"/>
                <a:gd name="connsiteX2" fmla="*/ 2042539 w 2042539"/>
                <a:gd name="connsiteY2" fmla="*/ 1253499 h 1253499"/>
                <a:gd name="connsiteX3" fmla="*/ 0 w 2042539"/>
                <a:gd name="connsiteY3" fmla="*/ 1253499 h 125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2539" h="1253499">
                  <a:moveTo>
                    <a:pt x="0" y="0"/>
                  </a:moveTo>
                  <a:lnTo>
                    <a:pt x="2042539" y="0"/>
                  </a:lnTo>
                  <a:lnTo>
                    <a:pt x="2042539" y="1253499"/>
                  </a:lnTo>
                  <a:lnTo>
                    <a:pt x="0" y="1253499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785A3CE-0928-4E98-A0B9-64CDA04A5F12}"/>
              </a:ext>
            </a:extLst>
          </p:cNvPr>
          <p:cNvGrpSpPr/>
          <p:nvPr/>
        </p:nvGrpSpPr>
        <p:grpSpPr>
          <a:xfrm>
            <a:off x="3806" y="4674352"/>
            <a:ext cx="5750200" cy="1260026"/>
            <a:chOff x="3806" y="4674352"/>
            <a:chExt cx="5750200" cy="1260026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75E948F-96D6-4D00-B6F7-D8616169FC8E}"/>
                </a:ext>
              </a:extLst>
            </p:cNvPr>
            <p:cNvSpPr/>
            <p:nvPr/>
          </p:nvSpPr>
          <p:spPr>
            <a:xfrm>
              <a:off x="2046514" y="4674378"/>
              <a:ext cx="3707492" cy="126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BF35600-C655-451F-BB3C-89F91C4BDFF5}"/>
                </a:ext>
              </a:extLst>
            </p:cNvPr>
            <p:cNvSpPr/>
            <p:nvPr/>
          </p:nvSpPr>
          <p:spPr>
            <a:xfrm>
              <a:off x="2094268" y="4725372"/>
              <a:ext cx="36597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ea typeface="Calibri" panose="020F0502020204030204" pitchFamily="34" charset="0"/>
                </a:rPr>
                <a:t>НАНЕСЕНИЕ ФТОРПОЛИМЕРНЫХ ПОКРЫТИЙ</a:t>
              </a:r>
              <a:br>
                <a:rPr lang="en-US" sz="1400" b="1" dirty="0">
                  <a:ea typeface="Calibri" panose="020F0502020204030204" pitchFamily="34" charset="0"/>
                </a:rPr>
              </a:br>
              <a:r>
                <a:rPr lang="ru-RU" sz="1400" b="1" dirty="0"/>
                <a:t>(типа XYLAN</a:t>
              </a:r>
              <a:r>
                <a:rPr lang="ru-RU" sz="1400" b="1" baseline="30000" dirty="0"/>
                <a:t>TM</a:t>
              </a:r>
              <a:r>
                <a:rPr lang="ru-RU" sz="1400" b="1" dirty="0"/>
                <a:t>) </a:t>
              </a:r>
              <a:r>
                <a:rPr lang="ru-RU" sz="1200" dirty="0"/>
                <a:t>на крупногабаритные </a:t>
              </a:r>
              <a:br>
                <a:rPr lang="ru-RU" sz="1200" dirty="0"/>
              </a:br>
              <a:r>
                <a:rPr lang="ru-RU" sz="1200" dirty="0"/>
                <a:t>(до 1 метра) детали</a:t>
              </a:r>
            </a:p>
            <a:p>
              <a:r>
                <a:rPr lang="ru-RU" sz="1400" b="1" dirty="0">
                  <a:ea typeface="Calibri" panose="020F0502020204030204" pitchFamily="34" charset="0"/>
                </a:rPr>
                <a:t> </a:t>
              </a:r>
              <a:endParaRPr lang="ru-RU" sz="1400" b="1" dirty="0"/>
            </a:p>
          </p:txBody>
        </p:sp>
        <p:pic>
          <p:nvPicPr>
            <p:cNvPr id="39" name="Рисунок 38" descr="Изображение выглядит как внутренний, человек, мужчина, стоит&#10;&#10;Автоматически созданное описание">
              <a:extLst>
                <a:ext uri="{FF2B5EF4-FFF2-40B4-BE49-F238E27FC236}">
                  <a16:creationId xmlns:a16="http://schemas.microsoft.com/office/drawing/2014/main" id="{D6BF2353-170F-4DB4-A419-53A383047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" t="4810" b="2599"/>
            <a:stretch>
              <a:fillRect/>
            </a:stretch>
          </p:blipFill>
          <p:spPr>
            <a:xfrm>
              <a:off x="3806" y="4674352"/>
              <a:ext cx="2045339" cy="1259999"/>
            </a:xfrm>
            <a:custGeom>
              <a:avLst/>
              <a:gdLst>
                <a:gd name="connsiteX0" fmla="*/ 0 w 2045339"/>
                <a:gd name="connsiteY0" fmla="*/ 0 h 1259999"/>
                <a:gd name="connsiteX1" fmla="*/ 2045339 w 2045339"/>
                <a:gd name="connsiteY1" fmla="*/ 0 h 1259999"/>
                <a:gd name="connsiteX2" fmla="*/ 2045339 w 2045339"/>
                <a:gd name="connsiteY2" fmla="*/ 1259999 h 1259999"/>
                <a:gd name="connsiteX3" fmla="*/ 0 w 2045339"/>
                <a:gd name="connsiteY3" fmla="*/ 125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45339" h="1259999">
                  <a:moveTo>
                    <a:pt x="0" y="0"/>
                  </a:moveTo>
                  <a:lnTo>
                    <a:pt x="2045339" y="0"/>
                  </a:lnTo>
                  <a:lnTo>
                    <a:pt x="2045339" y="1259999"/>
                  </a:lnTo>
                  <a:lnTo>
                    <a:pt x="0" y="1259999"/>
                  </a:lnTo>
                  <a:close/>
                </a:path>
              </a:pathLst>
            </a:custGeom>
            <a:ln w="635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8474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A21A429-8A13-49A3-91B5-D0C1CF09229E}"/>
              </a:ext>
            </a:extLst>
          </p:cNvPr>
          <p:cNvGrpSpPr/>
          <p:nvPr/>
        </p:nvGrpSpPr>
        <p:grpSpPr>
          <a:xfrm>
            <a:off x="0" y="1073211"/>
            <a:ext cx="12167580" cy="5292210"/>
            <a:chOff x="0" y="1042328"/>
            <a:chExt cx="12192000" cy="5292210"/>
          </a:xfrm>
        </p:grpSpPr>
        <p:pic>
          <p:nvPicPr>
            <p:cNvPr id="23" name="Рисунок 22" descr="Изображение выглядит как снег, небо, забор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F597B24D-6AE8-40BE-A3F7-2927FFB2F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5" t="29392" b="15552"/>
            <a:stretch/>
          </p:blipFill>
          <p:spPr>
            <a:xfrm flipH="1">
              <a:off x="0" y="1042328"/>
              <a:ext cx="12192000" cy="5292210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62344873-B44B-4F9C-BF75-E38B050761C7}"/>
                </a:ext>
              </a:extLst>
            </p:cNvPr>
            <p:cNvSpPr/>
            <p:nvPr/>
          </p:nvSpPr>
          <p:spPr>
            <a:xfrm>
              <a:off x="0" y="1042328"/>
              <a:ext cx="12192000" cy="5292210"/>
            </a:xfrm>
            <a:prstGeom prst="rect">
              <a:avLst/>
            </a:prstGeom>
            <a:gradFill flip="none" rotWithShape="1">
              <a:gsLst>
                <a:gs pos="32000">
                  <a:schemeClr val="bg1"/>
                </a:gs>
                <a:gs pos="100000">
                  <a:schemeClr val="bg1">
                    <a:alpha val="2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4423F8A-F489-4EE0-8325-78AF12AA319D}"/>
              </a:ext>
            </a:extLst>
          </p:cNvPr>
          <p:cNvSpPr/>
          <p:nvPr/>
        </p:nvSpPr>
        <p:spPr>
          <a:xfrm>
            <a:off x="0" y="1574566"/>
            <a:ext cx="12197644" cy="365259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b="1" dirty="0"/>
              <a:t>РЕЗУЛЬТАТЫ РАБОТЫ </a:t>
            </a:r>
            <a:br>
              <a:rPr lang="en-US" sz="2200" dirty="0"/>
            </a:br>
            <a:r>
              <a:rPr lang="ru-RU" sz="1800" dirty="0">
                <a:latin typeface="+mj-lt"/>
              </a:rPr>
              <a:t>по созданию отечественной системы СПД</a:t>
            </a:r>
            <a:endParaRPr lang="ru-RU" sz="2200" dirty="0"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" y="5346447"/>
            <a:ext cx="12183158" cy="109855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b="1" dirty="0"/>
              <a:t>Определены и квалифицированы отечественные производственные площадки,</a:t>
            </a:r>
            <a:br>
              <a:rPr lang="ru-RU" sz="1400" b="1" dirty="0"/>
            </a:br>
            <a:r>
              <a:rPr lang="ru-RU" sz="1400" dirty="0"/>
              <a:t>способные выполнять серийное производство компонентов систем СПД</a:t>
            </a:r>
          </a:p>
          <a:p>
            <a:pPr algn="ctr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b="1" dirty="0"/>
              <a:t>Созданы цепочки поставщиков комплектующих для системы СПД</a:t>
            </a:r>
            <a:br>
              <a:rPr lang="ru-RU" sz="1400" b="1" dirty="0"/>
            </a:br>
            <a:r>
              <a:rPr lang="ru-RU" sz="1400" dirty="0"/>
              <a:t>и проведена их квалификация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2C0CCD-1861-45D8-BA9D-D5CB4DAD2A8D}"/>
              </a:ext>
            </a:extLst>
          </p:cNvPr>
          <p:cNvSpPr/>
          <p:nvPr/>
        </p:nvSpPr>
        <p:spPr>
          <a:xfrm>
            <a:off x="0" y="1076341"/>
            <a:ext cx="12197644" cy="865348"/>
          </a:xfrm>
          <a:prstGeom prst="rect">
            <a:avLst/>
          </a:prstGeom>
          <a:gradFill>
            <a:gsLst>
              <a:gs pos="100000">
                <a:schemeClr val="accent1"/>
              </a:gs>
              <a:gs pos="2000">
                <a:srgbClr val="003366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 descr="Изображение выглядит как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242EC1A-3EAC-4577-97E1-F67C27FFE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681" r="8016" b="11531"/>
          <a:stretch>
            <a:fillRect/>
          </a:stretch>
        </p:blipFill>
        <p:spPr>
          <a:xfrm>
            <a:off x="8358938" y="1735256"/>
            <a:ext cx="3343048" cy="1595966"/>
          </a:xfrm>
          <a:custGeom>
            <a:avLst/>
            <a:gdLst>
              <a:gd name="connsiteX0" fmla="*/ 0 w 3343048"/>
              <a:gd name="connsiteY0" fmla="*/ 0 h 1595966"/>
              <a:gd name="connsiteX1" fmla="*/ 3343048 w 3343048"/>
              <a:gd name="connsiteY1" fmla="*/ 0 h 1595966"/>
              <a:gd name="connsiteX2" fmla="*/ 3343048 w 3343048"/>
              <a:gd name="connsiteY2" fmla="*/ 1595966 h 1595966"/>
              <a:gd name="connsiteX3" fmla="*/ 0 w 3343048"/>
              <a:gd name="connsiteY3" fmla="*/ 1595966 h 1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048" h="1595966">
                <a:moveTo>
                  <a:pt x="0" y="0"/>
                </a:moveTo>
                <a:lnTo>
                  <a:pt x="3343048" y="0"/>
                </a:lnTo>
                <a:lnTo>
                  <a:pt x="3343048" y="1595966"/>
                </a:lnTo>
                <a:lnTo>
                  <a:pt x="0" y="1595966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желтый, сидит, маленьки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4409E24-E4F7-45FE-8A67-6FD4891B3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1536" r="11303" b="8701"/>
          <a:stretch>
            <a:fillRect/>
          </a:stretch>
        </p:blipFill>
        <p:spPr>
          <a:xfrm>
            <a:off x="460691" y="1735256"/>
            <a:ext cx="3343048" cy="1595966"/>
          </a:xfrm>
          <a:custGeom>
            <a:avLst/>
            <a:gdLst>
              <a:gd name="connsiteX0" fmla="*/ 0 w 3343048"/>
              <a:gd name="connsiteY0" fmla="*/ 0 h 1595966"/>
              <a:gd name="connsiteX1" fmla="*/ 3343048 w 3343048"/>
              <a:gd name="connsiteY1" fmla="*/ 0 h 1595966"/>
              <a:gd name="connsiteX2" fmla="*/ 3343048 w 3343048"/>
              <a:gd name="connsiteY2" fmla="*/ 1595966 h 1595966"/>
              <a:gd name="connsiteX3" fmla="*/ 0 w 3343048"/>
              <a:gd name="connsiteY3" fmla="*/ 1595966 h 1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048" h="1595966">
                <a:moveTo>
                  <a:pt x="0" y="0"/>
                </a:moveTo>
                <a:lnTo>
                  <a:pt x="3343048" y="0"/>
                </a:lnTo>
                <a:lnTo>
                  <a:pt x="3343048" y="1595966"/>
                </a:lnTo>
                <a:lnTo>
                  <a:pt x="0" y="1595966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271684-53A1-4842-BFBF-753D8F689D14}"/>
              </a:ext>
            </a:extLst>
          </p:cNvPr>
          <p:cNvSpPr/>
          <p:nvPr/>
        </p:nvSpPr>
        <p:spPr>
          <a:xfrm>
            <a:off x="8358937" y="3648631"/>
            <a:ext cx="33976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1905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Наземный модуль управления</a:t>
            </a:r>
          </a:p>
          <a:p>
            <a:pPr marL="5524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рабочая станции оператора</a:t>
            </a:r>
          </a:p>
          <a:p>
            <a:pPr marL="5524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наземный модуль обеспечения</a:t>
            </a:r>
          </a:p>
          <a:p>
            <a:pPr marL="1009650" lvl="2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гидравлического питания (НМОГП)</a:t>
            </a:r>
          </a:p>
          <a:p>
            <a:pPr marL="1009650" lvl="2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электрического питания (НМОЭП)</a:t>
            </a:r>
          </a:p>
          <a:p>
            <a:pPr marL="1009650" lvl="2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бесперебойного питания (НМОБП)</a:t>
            </a:r>
          </a:p>
          <a:p>
            <a:pPr marL="5524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подводный модуль распределения (ПМР)</a:t>
            </a:r>
          </a:p>
          <a:p>
            <a:pPr marL="5524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подводный модуль управления (ПМУ)</a:t>
            </a:r>
            <a:endParaRPr lang="ru-RU" sz="1400" dirty="0">
              <a:latin typeface="+mj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BAD663-DEE5-459F-AF7F-DF9F829505A3}"/>
              </a:ext>
            </a:extLst>
          </p:cNvPr>
          <p:cNvSpPr/>
          <p:nvPr/>
        </p:nvSpPr>
        <p:spPr>
          <a:xfrm>
            <a:off x="3126227" y="1206010"/>
            <a:ext cx="5939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СОЗДАНО ОТЕЧЕСТВЕННОЕ ОБОРУДОВАНИЕ СПД</a:t>
            </a:r>
          </a:p>
        </p:txBody>
      </p:sp>
      <p:pic>
        <p:nvPicPr>
          <p:cNvPr id="36" name="Рисунок 35" descr="Изображение выглядит как желтый, вода, океан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5801F582-772B-4DC4-B90F-AD4D2F5EC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t="3145" r="11234" b="11966"/>
          <a:stretch>
            <a:fillRect/>
          </a:stretch>
        </p:blipFill>
        <p:spPr>
          <a:xfrm>
            <a:off x="4424476" y="1735256"/>
            <a:ext cx="3343048" cy="1595966"/>
          </a:xfrm>
          <a:custGeom>
            <a:avLst/>
            <a:gdLst>
              <a:gd name="connsiteX0" fmla="*/ 0 w 3343048"/>
              <a:gd name="connsiteY0" fmla="*/ 0 h 1595966"/>
              <a:gd name="connsiteX1" fmla="*/ 3343048 w 3343048"/>
              <a:gd name="connsiteY1" fmla="*/ 0 h 1595966"/>
              <a:gd name="connsiteX2" fmla="*/ 3343048 w 3343048"/>
              <a:gd name="connsiteY2" fmla="*/ 1595966 h 1595966"/>
              <a:gd name="connsiteX3" fmla="*/ 0 w 3343048"/>
              <a:gd name="connsiteY3" fmla="*/ 1595966 h 159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048" h="1595966">
                <a:moveTo>
                  <a:pt x="0" y="0"/>
                </a:moveTo>
                <a:lnTo>
                  <a:pt x="3343048" y="0"/>
                </a:lnTo>
                <a:lnTo>
                  <a:pt x="3343048" y="1595966"/>
                </a:lnTo>
                <a:lnTo>
                  <a:pt x="0" y="1595966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4CE768-C991-4ED2-8202-FEF0B0D7E2AE}"/>
              </a:ext>
            </a:extLst>
          </p:cNvPr>
          <p:cNvSpPr/>
          <p:nvPr/>
        </p:nvSpPr>
        <p:spPr>
          <a:xfrm>
            <a:off x="460689" y="3648631"/>
            <a:ext cx="33430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50" lvl="1" indent="-2857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Система подводных колонных головок</a:t>
            </a:r>
          </a:p>
          <a:p>
            <a:pPr marL="552450" lvl="1" indent="-2857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Фонтанная арматура и подвеска НКТ</a:t>
            </a:r>
          </a:p>
          <a:p>
            <a:pPr marL="552450" lvl="1" indent="-2857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Система доступа в скважину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3B80D1D-9DC1-4A22-8D67-C0AD53367E7D}"/>
              </a:ext>
            </a:extLst>
          </p:cNvPr>
          <p:cNvSpPr/>
          <p:nvPr/>
        </p:nvSpPr>
        <p:spPr>
          <a:xfrm>
            <a:off x="4424474" y="3648631"/>
            <a:ext cx="33430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lvl="1" indent="-1714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Манифольды</a:t>
            </a:r>
          </a:p>
          <a:p>
            <a:pPr marL="438150" lvl="1" indent="-1714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Оконечные устройства</a:t>
            </a:r>
          </a:p>
          <a:p>
            <a:pPr marL="438150" lvl="1" indent="-1714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Система соединений</a:t>
            </a:r>
          </a:p>
          <a:p>
            <a:pPr marL="438150" lvl="1" indent="-17145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100" dirty="0">
                <a:latin typeface="+mj-lt"/>
              </a:rPr>
              <a:t>Камера приема-запуска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04D590-CA9C-4654-90A9-CF0EFB799606}"/>
              </a:ext>
            </a:extLst>
          </p:cNvPr>
          <p:cNvSpPr/>
          <p:nvPr/>
        </p:nvSpPr>
        <p:spPr>
          <a:xfrm>
            <a:off x="460690" y="3371917"/>
            <a:ext cx="3343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00" algn="ctr">
              <a:buClr>
                <a:schemeClr val="tx1"/>
              </a:buClr>
            </a:pPr>
            <a:r>
              <a:rPr lang="ru-RU" sz="1400" b="1" dirty="0"/>
              <a:t>УСТЬЕВОЕ ОБОРУДОВАНИЕ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24AE1E7-D0BF-4310-9E6D-E48C17885B7E}"/>
              </a:ext>
            </a:extLst>
          </p:cNvPr>
          <p:cNvSpPr/>
          <p:nvPr/>
        </p:nvSpPr>
        <p:spPr>
          <a:xfrm>
            <a:off x="4424474" y="3371563"/>
            <a:ext cx="3343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00" algn="ctr">
              <a:buClr>
                <a:schemeClr val="tx1"/>
              </a:buClr>
            </a:pPr>
            <a:r>
              <a:rPr lang="ru-RU" sz="1400" b="1" dirty="0"/>
              <a:t>СИСТЕМА СБОРА ГАЗА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FD7C87-4506-4EE4-A54C-AED266237F45}"/>
              </a:ext>
            </a:extLst>
          </p:cNvPr>
          <p:cNvSpPr/>
          <p:nvPr/>
        </p:nvSpPr>
        <p:spPr>
          <a:xfrm>
            <a:off x="8358937" y="3370595"/>
            <a:ext cx="3343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00" algn="ctr">
              <a:buClr>
                <a:schemeClr val="tx1"/>
              </a:buClr>
            </a:pPr>
            <a:r>
              <a:rPr lang="ru-RU" sz="1400" b="1" dirty="0"/>
              <a:t>СИСТЕМА УПРАВЛЕНИЯ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15AC1EB-409F-4CED-97AD-2C2419A2FC47}"/>
              </a:ext>
            </a:extLst>
          </p:cNvPr>
          <p:cNvSpPr/>
          <p:nvPr/>
        </p:nvSpPr>
        <p:spPr>
          <a:xfrm>
            <a:off x="0" y="5233326"/>
            <a:ext cx="12192000" cy="11761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2000">
                <a:schemeClr val="tx1"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0539ABF-C5EB-4F12-B59E-3350AC09006A}"/>
              </a:ext>
            </a:extLst>
          </p:cNvPr>
          <p:cNvCxnSpPr>
            <a:cxnSpLocks/>
          </p:cNvCxnSpPr>
          <p:nvPr/>
        </p:nvCxnSpPr>
        <p:spPr>
          <a:xfrm>
            <a:off x="-5644" y="1390676"/>
            <a:ext cx="3131871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F2B102F3-7401-423E-BDE2-41ABC8589C23}"/>
              </a:ext>
            </a:extLst>
          </p:cNvPr>
          <p:cNvCxnSpPr>
            <a:cxnSpLocks/>
          </p:cNvCxnSpPr>
          <p:nvPr/>
        </p:nvCxnSpPr>
        <p:spPr>
          <a:xfrm>
            <a:off x="9051288" y="1390676"/>
            <a:ext cx="3131871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6272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azprom_monochromatic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79C1"/>
      </a:accent1>
      <a:accent2>
        <a:srgbClr val="265E7F"/>
      </a:accent2>
      <a:accent3>
        <a:srgbClr val="00A0FF"/>
      </a:accent3>
      <a:accent4>
        <a:srgbClr val="4CB2FF"/>
      </a:accent4>
      <a:accent5>
        <a:srgbClr val="00507F"/>
      </a:accent5>
      <a:accent6>
        <a:srgbClr val="3F3F3F"/>
      </a:accent6>
      <a:hlink>
        <a:srgbClr val="00B0F0"/>
      </a:hlink>
      <a:folHlink>
        <a:srgbClr val="7F7F7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604</Words>
  <Application>Microsoft Office PowerPoint</Application>
  <PresentationFormat>Широкоэкранный</PresentationFormat>
  <Paragraphs>175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ООО «ГАЗПРОМ 335» Разработка отечественной системы подводной добычи углеводородов</vt:lpstr>
      <vt:lpstr>РАЗРАБОТКА ОТЕЧЕСТВЕННОЙ СИСТЕМЫ ПОДВОДНОЙ ДОБЫЧИ Документация базового проектирования FEED (front end engineering design) </vt:lpstr>
      <vt:lpstr>РАЗРАБОТКА ОТЕЧЕСТВЕННОЙ СИСТЕМЫ ПОДВОДНОЙ ДОБЫЧИ  в рамках государственной программы Минпромторга России</vt:lpstr>
      <vt:lpstr>ОБЕСПЕЧЕНИЕ РАБОТЫ ОБОРУДОВАНИЯ СПД  в рамках единой системы</vt:lpstr>
      <vt:lpstr>ФОРМИРОВАНИЕ НОРМАТИВНОЙ БАЗЫ  в области создания и развития СПД</vt:lpstr>
      <vt:lpstr>СОЗДАНИЕ ИСПЫТАТЕЛЬНЫХ ЦЕНТРОВ</vt:lpstr>
      <vt:lpstr>ОСВОЕННЫЕ ТЕХНОЛОГИИ И МАТЕРИАЛЫ</vt:lpstr>
      <vt:lpstr>РЕЗУЛЬТАТЫ РАБОТЫ  по созданию отечественной системы СПД</vt:lpstr>
      <vt:lpstr>ДАЛЬНЕЙШИЕ НАПРАВЛЕНИЯ РАБОТ  по созданию отечественного оборудования СПД и интеграцией с имеющимися решениями </vt:lpstr>
      <vt:lpstr>ДОПОЛНИТЕЛЬНЫЕ ЗАДАЧИ</vt:lpstr>
      <vt:lpstr>ВЫВОДЫ И ПРЕДЛОЖЕНИЯ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заместитель генерального директора главный инженер ООО Газпром 335 - В.Ю. Шарохин</dc:title>
  <dc:creator>Шумилов Иван Федорович</dc:creator>
  <cp:lastModifiedBy>Алексей Кузнецов</cp:lastModifiedBy>
  <cp:revision>89</cp:revision>
  <cp:lastPrinted>2019-10-01T10:40:41Z</cp:lastPrinted>
  <dcterms:created xsi:type="dcterms:W3CDTF">2019-09-04T07:26:51Z</dcterms:created>
  <dcterms:modified xsi:type="dcterms:W3CDTF">2019-10-01T13:58:54Z</dcterms:modified>
</cp:coreProperties>
</file>