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328" r:id="rId3"/>
    <p:sldId id="325" r:id="rId4"/>
    <p:sldId id="329" r:id="rId5"/>
    <p:sldId id="335" r:id="rId6"/>
    <p:sldId id="323" r:id="rId7"/>
    <p:sldId id="346" r:id="rId8"/>
    <p:sldId id="332" r:id="rId9"/>
    <p:sldId id="343" r:id="rId10"/>
    <p:sldId id="344" r:id="rId11"/>
    <p:sldId id="334" r:id="rId12"/>
    <p:sldId id="330" r:id="rId13"/>
    <p:sldId id="331" r:id="rId14"/>
    <p:sldId id="336" r:id="rId15"/>
    <p:sldId id="316" r:id="rId16"/>
    <p:sldId id="338" r:id="rId17"/>
    <p:sldId id="339" r:id="rId18"/>
    <p:sldId id="345" r:id="rId19"/>
    <p:sldId id="340" r:id="rId20"/>
    <p:sldId id="341" r:id="rId21"/>
    <p:sldId id="342" r:id="rId22"/>
    <p:sldId id="28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0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284" autoAdjust="0"/>
  </p:normalViewPr>
  <p:slideViewPr>
    <p:cSldViewPr>
      <p:cViewPr>
        <p:scale>
          <a:sx n="150" d="100"/>
          <a:sy n="150" d="100"/>
        </p:scale>
        <p:origin x="1830" y="2310"/>
      </p:cViewPr>
      <p:guideLst>
        <p:guide orient="horz" pos="2160"/>
        <p:guide orient="horz" pos="40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6;&#1079;&#1083;&#1086;&#1074;_1\&#1055;&#1088;&#1077;&#1079;&#1077;&#1085;&#1090;&#1072;&#1094;&#1080;&#1080;\&#1057;&#1090;&#1072;&#1090;&#1080;&#1089;&#1090;&#1080;&#1082;&#1072;%20&#1087;&#1086;%20&#1084;&#1077;&#1090;&#1088;&#1086;&#1083;&#1086;&#1075;&#1080;&#1080;%20&#1082;%20&#1076;&#1086;&#1082;&#1083;&#1072;&#1076;&#109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6;&#1079;&#1083;&#1086;&#1074;_1\&#1055;&#1088;&#1077;&#1079;&#1077;&#1085;&#1090;&#1072;&#1094;&#1080;&#1080;\&#1050;&#1072;&#1083;&#1080;&#1073;&#1088;&#1086;&#1074;&#1082;&#1072;%20&#1084;&#1072;&#1089;&#1090;&#1077;&#1088;-&#1089;&#1095;&#1077;&#1090;&#1095;&#1080;&#1082;&#1086;&#1074;%20&#1042;&#1099;&#1084;&#1087;&#1077;&#1083;-1500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6;&#1079;&#1083;&#1086;&#1074;_1\&#1052;&#1086;&#1089;&#1090;&#1088;&#1072;&#1085;&#1089;&#1075;&#1072;&#1079;\&#1056;&#1072;&#1089;&#1093;&#1086;&#1076;&#1086;&#1084;&#1077;&#1088;%20&#1044;&#1091;1420\&#1050;&#1085;&#1080;&#1075;&#1072;1_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0" dirty="0"/>
              <a:t>Значения относительной погрешности при калибровке </a:t>
            </a:r>
            <a:r>
              <a:rPr lang="ru-RU" sz="1600" b="0" dirty="0" err="1"/>
              <a:t>мастер-счетчиков</a:t>
            </a:r>
            <a:r>
              <a:rPr lang="ru-RU" sz="1600" b="0" dirty="0"/>
              <a:t> </a:t>
            </a:r>
            <a:r>
              <a:rPr lang="en-US" sz="1600" b="0" dirty="0"/>
              <a:t>DN500</a:t>
            </a:r>
            <a:r>
              <a:rPr lang="ru-RU" sz="1600" b="0" dirty="0"/>
              <a:t> на эталоне</a:t>
            </a:r>
            <a:r>
              <a:rPr lang="ru-RU" sz="1600" b="0" baseline="0" dirty="0"/>
              <a:t> ГЭТ-118</a:t>
            </a:r>
            <a:r>
              <a:rPr lang="ru-RU" sz="1600" b="0" dirty="0"/>
              <a:t> </a:t>
            </a:r>
            <a:r>
              <a:rPr lang="ru-RU" sz="1600" b="0" dirty="0" smtClean="0"/>
              <a:t>в 20-ти точках диапазона</a:t>
            </a:r>
            <a:endParaRPr lang="ru-RU" sz="1600" b="0" dirty="0"/>
          </a:p>
        </c:rich>
      </c:tx>
      <c:layout>
        <c:manualLayout>
          <c:xMode val="edge"/>
          <c:yMode val="edge"/>
          <c:x val="0.12242657735885104"/>
          <c:y val="5.19832087622447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196742272301128E-2"/>
          <c:y val="0.26213282381622166"/>
          <c:w val="0.83977559055118189"/>
          <c:h val="0.60838910761154863"/>
        </c:manualLayout>
      </c:layout>
      <c:lineChart>
        <c:grouping val="standard"/>
        <c:varyColors val="0"/>
        <c:ser>
          <c:idx val="0"/>
          <c:order val="0"/>
          <c:tx>
            <c:v>№ 019</c:v>
          </c:tx>
          <c:marker>
            <c:symbol val="none"/>
          </c:marker>
          <c:val>
            <c:numRef>
              <c:f>Лист1!$B$4:$B$23</c:f>
              <c:numCache>
                <c:formatCode>0.0000</c:formatCode>
                <c:ptCount val="20"/>
                <c:pt idx="0">
                  <c:v>-5.9842200000000033E-2</c:v>
                </c:pt>
                <c:pt idx="1">
                  <c:v>9.8655600000000121E-2</c:v>
                </c:pt>
                <c:pt idx="2">
                  <c:v>-5.8376500000000026E-2</c:v>
                </c:pt>
                <c:pt idx="3">
                  <c:v>5.8018899999999998E-2</c:v>
                </c:pt>
                <c:pt idx="4">
                  <c:v>-2.393990000000001E-2</c:v>
                </c:pt>
                <c:pt idx="5">
                  <c:v>9.0991600000000006E-2</c:v>
                </c:pt>
                <c:pt idx="6">
                  <c:v>0.12200500000000004</c:v>
                </c:pt>
                <c:pt idx="7">
                  <c:v>9.1926300000000058E-2</c:v>
                </c:pt>
                <c:pt idx="8">
                  <c:v>-3.3658E-2</c:v>
                </c:pt>
                <c:pt idx="9">
                  <c:v>-1.2223299999999998E-2</c:v>
                </c:pt>
                <c:pt idx="10">
                  <c:v>-2.6492700000000011E-2</c:v>
                </c:pt>
                <c:pt idx="11">
                  <c:v>9.7743100000000013E-2</c:v>
                </c:pt>
                <c:pt idx="12">
                  <c:v>-7.5757200000000038E-2</c:v>
                </c:pt>
                <c:pt idx="13">
                  <c:v>-0.14520000000000008</c:v>
                </c:pt>
                <c:pt idx="14">
                  <c:v>0.12845500000000001</c:v>
                </c:pt>
                <c:pt idx="15">
                  <c:v>3.0275600000000016E-3</c:v>
                </c:pt>
                <c:pt idx="16">
                  <c:v>1.5954800000000005E-2</c:v>
                </c:pt>
                <c:pt idx="17">
                  <c:v>-0.11241699999999998</c:v>
                </c:pt>
                <c:pt idx="18">
                  <c:v>-0.114886</c:v>
                </c:pt>
                <c:pt idx="19">
                  <c:v>-0.14734400000000009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D0-4A9E-956B-5303E8E740C1}"/>
            </c:ext>
          </c:extLst>
        </c:ser>
        <c:ser>
          <c:idx val="1"/>
          <c:order val="1"/>
          <c:tx>
            <c:v>№ 020</c:v>
          </c:tx>
          <c:marker>
            <c:symbol val="none"/>
          </c:marker>
          <c:val>
            <c:numRef>
              <c:f>Лист1!$C$4:$C$23</c:f>
              <c:numCache>
                <c:formatCode>0.0000</c:formatCode>
                <c:ptCount val="20"/>
                <c:pt idx="0">
                  <c:v>-0.11923599999999999</c:v>
                </c:pt>
                <c:pt idx="1">
                  <c:v>-0.14136499999999999</c:v>
                </c:pt>
                <c:pt idx="2">
                  <c:v>-6.9394100000000052E-3</c:v>
                </c:pt>
                <c:pt idx="3">
                  <c:v>-6.1988399999999985E-2</c:v>
                </c:pt>
                <c:pt idx="4">
                  <c:v>2.2420000000000002E-2</c:v>
                </c:pt>
                <c:pt idx="5">
                  <c:v>3.3295199999999997E-2</c:v>
                </c:pt>
                <c:pt idx="6">
                  <c:v>-3.3199399999999997E-2</c:v>
                </c:pt>
                <c:pt idx="7">
                  <c:v>-4.2634199999999997E-2</c:v>
                </c:pt>
                <c:pt idx="8">
                  <c:v>-0.11226100000000004</c:v>
                </c:pt>
                <c:pt idx="9">
                  <c:v>-6.9039300000000012E-2</c:v>
                </c:pt>
                <c:pt idx="10">
                  <c:v>9.8920700000000028E-2</c:v>
                </c:pt>
                <c:pt idx="11">
                  <c:v>6.5226599999999996E-2</c:v>
                </c:pt>
                <c:pt idx="12">
                  <c:v>-1.0355E-2</c:v>
                </c:pt>
                <c:pt idx="13">
                  <c:v>2.9802900000000014E-2</c:v>
                </c:pt>
                <c:pt idx="14">
                  <c:v>3.2709700000000015E-2</c:v>
                </c:pt>
                <c:pt idx="15">
                  <c:v>-3.7044100000000024E-2</c:v>
                </c:pt>
                <c:pt idx="16">
                  <c:v>0.12255000000000002</c:v>
                </c:pt>
                <c:pt idx="17">
                  <c:v>-7.4913800000000044E-2</c:v>
                </c:pt>
                <c:pt idx="18">
                  <c:v>-0.16290199999999999</c:v>
                </c:pt>
                <c:pt idx="19">
                  <c:v>-0.17974200000000012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CD0-4A9E-956B-5303E8E740C1}"/>
            </c:ext>
          </c:extLst>
        </c:ser>
        <c:ser>
          <c:idx val="2"/>
          <c:order val="2"/>
          <c:tx>
            <c:v>№ 021</c:v>
          </c:tx>
          <c:marker>
            <c:symbol val="none"/>
          </c:marker>
          <c:val>
            <c:numRef>
              <c:f>Лист1!$D$4:$D$23</c:f>
              <c:numCache>
                <c:formatCode>0.0000</c:formatCode>
                <c:ptCount val="20"/>
                <c:pt idx="0">
                  <c:v>0.16830200000000001</c:v>
                </c:pt>
                <c:pt idx="1">
                  <c:v>0.13721000000000008</c:v>
                </c:pt>
                <c:pt idx="2">
                  <c:v>-3.8829599999999999E-2</c:v>
                </c:pt>
                <c:pt idx="3">
                  <c:v>0.13201700000000008</c:v>
                </c:pt>
                <c:pt idx="4">
                  <c:v>0.13329400000000008</c:v>
                </c:pt>
                <c:pt idx="5">
                  <c:v>0.15672500000000009</c:v>
                </c:pt>
                <c:pt idx="6">
                  <c:v>0.139185</c:v>
                </c:pt>
                <c:pt idx="7">
                  <c:v>2.6843200000000022E-2</c:v>
                </c:pt>
                <c:pt idx="8">
                  <c:v>-4.1896900000000029E-2</c:v>
                </c:pt>
                <c:pt idx="9">
                  <c:v>0.14171700000000012</c:v>
                </c:pt>
                <c:pt idx="10">
                  <c:v>5.3268500000000003E-2</c:v>
                </c:pt>
                <c:pt idx="11">
                  <c:v>2.4986299999999993E-2</c:v>
                </c:pt>
                <c:pt idx="12">
                  <c:v>-4.9837000000000027E-2</c:v>
                </c:pt>
                <c:pt idx="13">
                  <c:v>3.0835000000000019E-2</c:v>
                </c:pt>
                <c:pt idx="14">
                  <c:v>-0.14747000000000007</c:v>
                </c:pt>
                <c:pt idx="15">
                  <c:v>3.0151899999999999E-2</c:v>
                </c:pt>
                <c:pt idx="16">
                  <c:v>-1.5829600000000003E-2</c:v>
                </c:pt>
                <c:pt idx="17">
                  <c:v>2.5460799999999999E-2</c:v>
                </c:pt>
                <c:pt idx="18">
                  <c:v>7.5752300000000031E-3</c:v>
                </c:pt>
                <c:pt idx="19">
                  <c:v>-0.23558399999999999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CD0-4A9E-956B-5303E8E740C1}"/>
            </c:ext>
          </c:extLst>
        </c:ser>
        <c:ser>
          <c:idx val="3"/>
          <c:order val="3"/>
          <c:tx>
            <c:v>№022</c:v>
          </c:tx>
          <c:marker>
            <c:symbol val="none"/>
          </c:marker>
          <c:val>
            <c:numRef>
              <c:f>Лист1!$E$4:$E$23</c:f>
              <c:numCache>
                <c:formatCode>0.0000</c:formatCode>
                <c:ptCount val="20"/>
                <c:pt idx="0">
                  <c:v>0.110129</c:v>
                </c:pt>
                <c:pt idx="1">
                  <c:v>-4.3008700000000004E-2</c:v>
                </c:pt>
                <c:pt idx="2">
                  <c:v>3.3818500000000001E-2</c:v>
                </c:pt>
                <c:pt idx="3">
                  <c:v>-0.12039300000000004</c:v>
                </c:pt>
                <c:pt idx="4">
                  <c:v>-6.5727800000000029E-3</c:v>
                </c:pt>
                <c:pt idx="5">
                  <c:v>1.0043399999999999E-2</c:v>
                </c:pt>
                <c:pt idx="6">
                  <c:v>-7.8838000000000019E-2</c:v>
                </c:pt>
                <c:pt idx="7">
                  <c:v>-5.7168600000000028E-2</c:v>
                </c:pt>
                <c:pt idx="8">
                  <c:v>7.2349399999999994E-2</c:v>
                </c:pt>
                <c:pt idx="9">
                  <c:v>5.3512400000000036E-2</c:v>
                </c:pt>
                <c:pt idx="10">
                  <c:v>3.3495400000000002E-2</c:v>
                </c:pt>
                <c:pt idx="11">
                  <c:v>0.11968500000000004</c:v>
                </c:pt>
                <c:pt idx="12">
                  <c:v>5.1406300000000002E-2</c:v>
                </c:pt>
                <c:pt idx="13">
                  <c:v>-0.10352300000000005</c:v>
                </c:pt>
                <c:pt idx="14">
                  <c:v>9.0481199999999998E-2</c:v>
                </c:pt>
                <c:pt idx="15">
                  <c:v>-0.10400600000000004</c:v>
                </c:pt>
                <c:pt idx="16">
                  <c:v>-1.1742600000000006E-2</c:v>
                </c:pt>
                <c:pt idx="17">
                  <c:v>9.5759300000000075E-2</c:v>
                </c:pt>
                <c:pt idx="18">
                  <c:v>3.6519099999999999E-2</c:v>
                </c:pt>
                <c:pt idx="19">
                  <c:v>8.9681200000000003E-2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CD0-4A9E-956B-5303E8E74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114496"/>
        <c:axId val="69128576"/>
      </c:lineChart>
      <c:catAx>
        <c:axId val="69114496"/>
        <c:scaling>
          <c:orientation val="minMax"/>
        </c:scaling>
        <c:delete val="0"/>
        <c:axPos val="b"/>
        <c:majorTickMark val="none"/>
        <c:minorTickMark val="none"/>
        <c:tickLblPos val="nextTo"/>
        <c:crossAx val="69128576"/>
        <c:crosses val="autoZero"/>
        <c:auto val="1"/>
        <c:lblAlgn val="ctr"/>
        <c:lblOffset val="100"/>
        <c:noMultiLvlLbl val="0"/>
      </c:catAx>
      <c:valAx>
        <c:axId val="69128576"/>
        <c:scaling>
          <c:orientation val="minMax"/>
          <c:min val="-0.25"/>
        </c:scaling>
        <c:delete val="0"/>
        <c:axPos val="l"/>
        <c:majorGridlines/>
        <c:numFmt formatCode="0.0000" sourceLinked="1"/>
        <c:majorTickMark val="none"/>
        <c:minorTickMark val="none"/>
        <c:tickLblPos val="nextTo"/>
        <c:crossAx val="691144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0" dirty="0"/>
              <a:t>Значения относительной погрешности</a:t>
            </a:r>
            <a:r>
              <a:rPr lang="ru-RU" sz="1600" b="0" baseline="0" dirty="0"/>
              <a:t> при калибровке </a:t>
            </a:r>
            <a:r>
              <a:rPr lang="ru-RU" sz="1600" b="0" baseline="0" dirty="0" err="1"/>
              <a:t>мастер-счетчиков</a:t>
            </a:r>
            <a:r>
              <a:rPr lang="ru-RU" sz="1600" b="0" baseline="0" dirty="0"/>
              <a:t> </a:t>
            </a:r>
            <a:r>
              <a:rPr lang="en-US" sz="1600" b="0" baseline="0" dirty="0"/>
              <a:t>DN80-DN400 </a:t>
            </a:r>
            <a:r>
              <a:rPr lang="ru-RU" sz="1600" b="0" baseline="0" dirty="0"/>
              <a:t>на эталоне </a:t>
            </a:r>
            <a:r>
              <a:rPr lang="ru-RU" sz="1600" b="0" baseline="0" dirty="0" smtClean="0"/>
              <a:t>ГЭТ-118 в 20-ти точках</a:t>
            </a:r>
            <a:r>
              <a:rPr lang="en-US" sz="1600" b="0" baseline="0" dirty="0" smtClean="0"/>
              <a:t> </a:t>
            </a:r>
            <a:r>
              <a:rPr lang="ru-RU" sz="1600" b="0" dirty="0" smtClean="0"/>
              <a:t> </a:t>
            </a:r>
            <a:endParaRPr lang="ru-RU" sz="1600" b="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Ду80</c:v>
          </c:tx>
          <c:marker>
            <c:symbol val="none"/>
          </c:marker>
          <c:val>
            <c:numRef>
              <c:f>Лист1!$B$4:$B$23</c:f>
              <c:numCache>
                <c:formatCode>General</c:formatCode>
                <c:ptCount val="20"/>
                <c:pt idx="0">
                  <c:v>-4.270000000000003E-2</c:v>
                </c:pt>
                <c:pt idx="1">
                  <c:v>2.53E-2</c:v>
                </c:pt>
                <c:pt idx="2">
                  <c:v>-1.2200000000000001E-2</c:v>
                </c:pt>
                <c:pt idx="3">
                  <c:v>-1.4E-2</c:v>
                </c:pt>
                <c:pt idx="4">
                  <c:v>-1.4999999999999998E-2</c:v>
                </c:pt>
                <c:pt idx="5">
                  <c:v>-9.4100000000000045E-2</c:v>
                </c:pt>
                <c:pt idx="6">
                  <c:v>-9.4000000000000056E-3</c:v>
                </c:pt>
                <c:pt idx="7">
                  <c:v>1.8100000000000012E-2</c:v>
                </c:pt>
                <c:pt idx="8">
                  <c:v>-1.9900000000000015E-2</c:v>
                </c:pt>
                <c:pt idx="9">
                  <c:v>-7.0499999999999993E-2</c:v>
                </c:pt>
                <c:pt idx="10">
                  <c:v>-6.9000000000000034E-2</c:v>
                </c:pt>
                <c:pt idx="11">
                  <c:v>5.7500000000000023E-2</c:v>
                </c:pt>
                <c:pt idx="12">
                  <c:v>-9.6600000000000005E-2</c:v>
                </c:pt>
                <c:pt idx="13">
                  <c:v>-0.129</c:v>
                </c:pt>
                <c:pt idx="14">
                  <c:v>-8.3100000000000063E-2</c:v>
                </c:pt>
                <c:pt idx="15">
                  <c:v>-7.990000000000004E-2</c:v>
                </c:pt>
                <c:pt idx="16">
                  <c:v>-7.6300000000000021E-2</c:v>
                </c:pt>
                <c:pt idx="17">
                  <c:v>-6.2600000000000003E-2</c:v>
                </c:pt>
                <c:pt idx="18">
                  <c:v>-0.1925</c:v>
                </c:pt>
                <c:pt idx="19">
                  <c:v>0.1173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B17-4104-8AEE-5724959AB7B5}"/>
            </c:ext>
          </c:extLst>
        </c:ser>
        <c:ser>
          <c:idx val="1"/>
          <c:order val="1"/>
          <c:tx>
            <c:v>Ду150</c:v>
          </c:tx>
          <c:marker>
            <c:symbol val="none"/>
          </c:marker>
          <c:val>
            <c:numRef>
              <c:f>Лист1!$D$4:$D$23</c:f>
              <c:numCache>
                <c:formatCode>0.0000</c:formatCode>
                <c:ptCount val="20"/>
                <c:pt idx="0">
                  <c:v>-2.8808799999999999E-2</c:v>
                </c:pt>
                <c:pt idx="1">
                  <c:v>2.9268699999999991E-2</c:v>
                </c:pt>
                <c:pt idx="2">
                  <c:v>-8.1426500000000047E-3</c:v>
                </c:pt>
                <c:pt idx="3">
                  <c:v>7.4418300000000034E-2</c:v>
                </c:pt>
                <c:pt idx="4">
                  <c:v>5.3550200000000035E-5</c:v>
                </c:pt>
                <c:pt idx="5">
                  <c:v>2.7890000000000012E-2</c:v>
                </c:pt>
                <c:pt idx="6">
                  <c:v>-7.2597200000000042E-3</c:v>
                </c:pt>
                <c:pt idx="7">
                  <c:v>3.0120299999999989E-2</c:v>
                </c:pt>
                <c:pt idx="8">
                  <c:v>1.3557500000000005E-2</c:v>
                </c:pt>
                <c:pt idx="9">
                  <c:v>1.5161300000000001E-2</c:v>
                </c:pt>
                <c:pt idx="10">
                  <c:v>-2.6341000000000014E-2</c:v>
                </c:pt>
                <c:pt idx="11">
                  <c:v>-9.7449000000000008E-2</c:v>
                </c:pt>
                <c:pt idx="12">
                  <c:v>-3.7944800000000022E-2</c:v>
                </c:pt>
                <c:pt idx="13">
                  <c:v>-1.0473500000000005E-2</c:v>
                </c:pt>
                <c:pt idx="14">
                  <c:v>3.31153E-2</c:v>
                </c:pt>
                <c:pt idx="15">
                  <c:v>-0.13389599999999999</c:v>
                </c:pt>
                <c:pt idx="16">
                  <c:v>-6.9899800000000012E-2</c:v>
                </c:pt>
                <c:pt idx="17">
                  <c:v>-0.12099500000000007</c:v>
                </c:pt>
                <c:pt idx="18">
                  <c:v>-9.8177000000000028E-2</c:v>
                </c:pt>
                <c:pt idx="19">
                  <c:v>0.20236999999999999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B17-4104-8AEE-5724959AB7B5}"/>
            </c:ext>
          </c:extLst>
        </c:ser>
        <c:ser>
          <c:idx val="2"/>
          <c:order val="2"/>
          <c:tx>
            <c:v>Ду200</c:v>
          </c:tx>
          <c:marker>
            <c:symbol val="none"/>
          </c:marker>
          <c:val>
            <c:numRef>
              <c:f>Лист1!$F$4:$F$23</c:f>
              <c:numCache>
                <c:formatCode>0.0000</c:formatCode>
                <c:ptCount val="20"/>
                <c:pt idx="0">
                  <c:v>-5.5397900000000035E-2</c:v>
                </c:pt>
                <c:pt idx="1">
                  <c:v>-7.9296900000000045E-2</c:v>
                </c:pt>
                <c:pt idx="2">
                  <c:v>-6.6824599999999998E-2</c:v>
                </c:pt>
                <c:pt idx="3">
                  <c:v>-4.2661600000000022E-2</c:v>
                </c:pt>
                <c:pt idx="4">
                  <c:v>0.13578299999999999</c:v>
                </c:pt>
                <c:pt idx="5">
                  <c:v>-6.5525799999999995E-2</c:v>
                </c:pt>
                <c:pt idx="6">
                  <c:v>8.6673100000000003E-2</c:v>
                </c:pt>
                <c:pt idx="7">
                  <c:v>-0.101012</c:v>
                </c:pt>
                <c:pt idx="8">
                  <c:v>-5.3538200000000001E-2</c:v>
                </c:pt>
                <c:pt idx="9">
                  <c:v>-2.2034400000000006E-2</c:v>
                </c:pt>
                <c:pt idx="10">
                  <c:v>-3.6441600000000018E-2</c:v>
                </c:pt>
                <c:pt idx="11">
                  <c:v>-2.7253599999999999E-2</c:v>
                </c:pt>
                <c:pt idx="12">
                  <c:v>-0.10529900000000005</c:v>
                </c:pt>
                <c:pt idx="13">
                  <c:v>-2.0783300000000015E-2</c:v>
                </c:pt>
                <c:pt idx="14">
                  <c:v>-0.12765499999999991</c:v>
                </c:pt>
                <c:pt idx="15">
                  <c:v>-0.131351</c:v>
                </c:pt>
                <c:pt idx="16">
                  <c:v>-5.9806400000000051E-2</c:v>
                </c:pt>
                <c:pt idx="17">
                  <c:v>-0.10629600000000008</c:v>
                </c:pt>
                <c:pt idx="18">
                  <c:v>2.2196E-2</c:v>
                </c:pt>
                <c:pt idx="19">
                  <c:v>-2.0880800000000012E-2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B17-4104-8AEE-5724959AB7B5}"/>
            </c:ext>
          </c:extLst>
        </c:ser>
        <c:ser>
          <c:idx val="3"/>
          <c:order val="3"/>
          <c:tx>
            <c:v>дУ300</c:v>
          </c:tx>
          <c:marker>
            <c:symbol val="none"/>
          </c:marker>
          <c:val>
            <c:numRef>
              <c:f>Лист1!$H$4:$H$23</c:f>
              <c:numCache>
                <c:formatCode>0.0000</c:formatCode>
                <c:ptCount val="20"/>
                <c:pt idx="0">
                  <c:v>7.742030000000003E-3</c:v>
                </c:pt>
                <c:pt idx="1">
                  <c:v>-8.2970700000000008E-2</c:v>
                </c:pt>
                <c:pt idx="2">
                  <c:v>-7.7870900000000021E-2</c:v>
                </c:pt>
                <c:pt idx="3">
                  <c:v>4.5712800000000033E-2</c:v>
                </c:pt>
                <c:pt idx="4">
                  <c:v>0.109352</c:v>
                </c:pt>
                <c:pt idx="5">
                  <c:v>4.6383199999999999E-2</c:v>
                </c:pt>
                <c:pt idx="6">
                  <c:v>-1.10892E-2</c:v>
                </c:pt>
                <c:pt idx="7">
                  <c:v>-3.7633800000000023E-2</c:v>
                </c:pt>
                <c:pt idx="8">
                  <c:v>3.4972900000000001E-2</c:v>
                </c:pt>
                <c:pt idx="9">
                  <c:v>1.7000600000000001E-2</c:v>
                </c:pt>
                <c:pt idx="10">
                  <c:v>2.2725800000000011E-2</c:v>
                </c:pt>
                <c:pt idx="11">
                  <c:v>9.4977000000000047E-3</c:v>
                </c:pt>
                <c:pt idx="12">
                  <c:v>-1.54784E-2</c:v>
                </c:pt>
                <c:pt idx="13">
                  <c:v>2.3455199999999999E-2</c:v>
                </c:pt>
                <c:pt idx="14">
                  <c:v>-5.2636700000000041E-3</c:v>
                </c:pt>
                <c:pt idx="15">
                  <c:v>-3.285840000000001E-2</c:v>
                </c:pt>
                <c:pt idx="16">
                  <c:v>5.3013000000000025E-2</c:v>
                </c:pt>
                <c:pt idx="17">
                  <c:v>6.5676900000000028E-3</c:v>
                </c:pt>
                <c:pt idx="18">
                  <c:v>-3.8245000000000001E-2</c:v>
                </c:pt>
                <c:pt idx="19">
                  <c:v>0.28620800000000002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CB17-4104-8AEE-5724959AB7B5}"/>
            </c:ext>
          </c:extLst>
        </c:ser>
        <c:ser>
          <c:idx val="4"/>
          <c:order val="4"/>
          <c:tx>
            <c:v>Ду400</c:v>
          </c:tx>
          <c:marker>
            <c:symbol val="none"/>
          </c:marker>
          <c:val>
            <c:numRef>
              <c:f>Лист1!$J$4:$J$22</c:f>
              <c:numCache>
                <c:formatCode>0.0000</c:formatCode>
                <c:ptCount val="19"/>
                <c:pt idx="0">
                  <c:v>-0.10428100000000004</c:v>
                </c:pt>
                <c:pt idx="1">
                  <c:v>9.9907100000000068E-3</c:v>
                </c:pt>
                <c:pt idx="2">
                  <c:v>-0.11619300000000005</c:v>
                </c:pt>
                <c:pt idx="3">
                  <c:v>-0.10865300000000004</c:v>
                </c:pt>
                <c:pt idx="4">
                  <c:v>6.6367399999999993E-2</c:v>
                </c:pt>
                <c:pt idx="5">
                  <c:v>2.6697900000000021E-2</c:v>
                </c:pt>
                <c:pt idx="6">
                  <c:v>4.8313700000000029E-2</c:v>
                </c:pt>
                <c:pt idx="7">
                  <c:v>5.8240799999999995E-2</c:v>
                </c:pt>
                <c:pt idx="8">
                  <c:v>1.7053199999999998E-2</c:v>
                </c:pt>
                <c:pt idx="9">
                  <c:v>5.7868100000000025E-3</c:v>
                </c:pt>
                <c:pt idx="10">
                  <c:v>2.8120399999999997E-2</c:v>
                </c:pt>
                <c:pt idx="11">
                  <c:v>1.8416000000000007E-3</c:v>
                </c:pt>
                <c:pt idx="12">
                  <c:v>-2.3029399999999998E-2</c:v>
                </c:pt>
                <c:pt idx="13">
                  <c:v>-1.6591000000000005E-2</c:v>
                </c:pt>
                <c:pt idx="14">
                  <c:v>1.988090000000001E-2</c:v>
                </c:pt>
                <c:pt idx="15">
                  <c:v>8.610120000000003E-2</c:v>
                </c:pt>
                <c:pt idx="16">
                  <c:v>-8.5098400000000046E-2</c:v>
                </c:pt>
                <c:pt idx="17">
                  <c:v>-1.6758100000000001E-2</c:v>
                </c:pt>
                <c:pt idx="18">
                  <c:v>-0.24701300000000012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CB17-4104-8AEE-5724959AB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881216"/>
        <c:axId val="69891200"/>
      </c:lineChart>
      <c:catAx>
        <c:axId val="69881216"/>
        <c:scaling>
          <c:orientation val="minMax"/>
        </c:scaling>
        <c:delete val="0"/>
        <c:axPos val="b"/>
        <c:majorTickMark val="none"/>
        <c:minorTickMark val="none"/>
        <c:tickLblPos val="nextTo"/>
        <c:crossAx val="69891200"/>
        <c:crosses val="autoZero"/>
        <c:auto val="1"/>
        <c:lblAlgn val="ctr"/>
        <c:lblOffset val="100"/>
        <c:noMultiLvlLbl val="0"/>
      </c:catAx>
      <c:valAx>
        <c:axId val="698912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698812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УЗПР основн.</c:v>
          </c:tx>
          <c:marker>
            <c:symbol val="none"/>
          </c:marker>
          <c:val>
            <c:numRef>
              <c:f>Лист1!$D$2:$D$694</c:f>
              <c:numCache>
                <c:formatCode>0.00</c:formatCode>
                <c:ptCount val="693"/>
                <c:pt idx="0">
                  <c:v>1846702.125</c:v>
                </c:pt>
                <c:pt idx="1">
                  <c:v>1965232.625</c:v>
                </c:pt>
                <c:pt idx="2">
                  <c:v>1818174.5</c:v>
                </c:pt>
                <c:pt idx="3">
                  <c:v>1073226.75</c:v>
                </c:pt>
                <c:pt idx="4">
                  <c:v>1070610.125</c:v>
                </c:pt>
                <c:pt idx="5">
                  <c:v>1070236.125</c:v>
                </c:pt>
                <c:pt idx="6">
                  <c:v>1070388.125</c:v>
                </c:pt>
                <c:pt idx="7">
                  <c:v>1069936.75</c:v>
                </c:pt>
                <c:pt idx="8">
                  <c:v>1069401.75</c:v>
                </c:pt>
                <c:pt idx="9">
                  <c:v>1068591.25</c:v>
                </c:pt>
                <c:pt idx="10">
                  <c:v>1067574.25</c:v>
                </c:pt>
                <c:pt idx="11">
                  <c:v>1066660.5</c:v>
                </c:pt>
                <c:pt idx="12">
                  <c:v>1067559.625</c:v>
                </c:pt>
                <c:pt idx="13">
                  <c:v>1082588.125</c:v>
                </c:pt>
                <c:pt idx="14">
                  <c:v>1095896.75</c:v>
                </c:pt>
                <c:pt idx="15">
                  <c:v>1101798.625</c:v>
                </c:pt>
                <c:pt idx="16">
                  <c:v>1104661.125</c:v>
                </c:pt>
                <c:pt idx="17">
                  <c:v>1109253.125</c:v>
                </c:pt>
                <c:pt idx="18">
                  <c:v>1118605.875</c:v>
                </c:pt>
                <c:pt idx="19">
                  <c:v>1131831.875</c:v>
                </c:pt>
                <c:pt idx="20">
                  <c:v>1922122.625</c:v>
                </c:pt>
                <c:pt idx="21">
                  <c:v>1866984.875</c:v>
                </c:pt>
                <c:pt idx="22">
                  <c:v>1808995.25</c:v>
                </c:pt>
                <c:pt idx="23">
                  <c:v>1255650.75</c:v>
                </c:pt>
                <c:pt idx="24">
                  <c:v>1273290.5</c:v>
                </c:pt>
                <c:pt idx="25">
                  <c:v>1347238.25</c:v>
                </c:pt>
                <c:pt idx="26">
                  <c:v>1349567.75</c:v>
                </c:pt>
                <c:pt idx="27">
                  <c:v>1353950.75</c:v>
                </c:pt>
                <c:pt idx="28">
                  <c:v>1354570</c:v>
                </c:pt>
                <c:pt idx="29">
                  <c:v>1353310.875</c:v>
                </c:pt>
                <c:pt idx="30">
                  <c:v>1350927</c:v>
                </c:pt>
                <c:pt idx="31">
                  <c:v>1347339.125</c:v>
                </c:pt>
                <c:pt idx="32">
                  <c:v>1343542.5</c:v>
                </c:pt>
                <c:pt idx="33">
                  <c:v>1339389.5</c:v>
                </c:pt>
                <c:pt idx="34">
                  <c:v>1335082.25</c:v>
                </c:pt>
                <c:pt idx="35">
                  <c:v>1330415.25</c:v>
                </c:pt>
                <c:pt idx="36">
                  <c:v>1325130.75</c:v>
                </c:pt>
                <c:pt idx="37">
                  <c:v>1320016.125</c:v>
                </c:pt>
                <c:pt idx="38">
                  <c:v>1324855.5</c:v>
                </c:pt>
                <c:pt idx="39">
                  <c:v>1353572.625</c:v>
                </c:pt>
                <c:pt idx="40">
                  <c:v>1355287.75</c:v>
                </c:pt>
                <c:pt idx="41">
                  <c:v>1363006.125</c:v>
                </c:pt>
                <c:pt idx="42">
                  <c:v>1380285.75</c:v>
                </c:pt>
                <c:pt idx="43">
                  <c:v>1381993.25</c:v>
                </c:pt>
                <c:pt idx="44">
                  <c:v>1373596.875</c:v>
                </c:pt>
                <c:pt idx="45">
                  <c:v>1361786.875</c:v>
                </c:pt>
                <c:pt idx="46">
                  <c:v>1364422.875</c:v>
                </c:pt>
                <c:pt idx="47">
                  <c:v>1368425.875</c:v>
                </c:pt>
                <c:pt idx="48">
                  <c:v>1387314.5</c:v>
                </c:pt>
                <c:pt idx="49">
                  <c:v>1395178.375</c:v>
                </c:pt>
                <c:pt idx="50">
                  <c:v>1392896.375</c:v>
                </c:pt>
                <c:pt idx="51">
                  <c:v>1391451.375</c:v>
                </c:pt>
                <c:pt idx="52">
                  <c:v>1390610.75</c:v>
                </c:pt>
                <c:pt idx="53">
                  <c:v>1389366.5</c:v>
                </c:pt>
                <c:pt idx="54">
                  <c:v>1388269.5</c:v>
                </c:pt>
                <c:pt idx="55">
                  <c:v>1387272.625</c:v>
                </c:pt>
                <c:pt idx="56">
                  <c:v>1386880.125</c:v>
                </c:pt>
                <c:pt idx="57">
                  <c:v>1386115</c:v>
                </c:pt>
                <c:pt idx="58">
                  <c:v>1386087.75</c:v>
                </c:pt>
                <c:pt idx="59">
                  <c:v>1386933</c:v>
                </c:pt>
                <c:pt idx="60">
                  <c:v>1385808.875</c:v>
                </c:pt>
                <c:pt idx="61">
                  <c:v>1389334.875</c:v>
                </c:pt>
                <c:pt idx="62">
                  <c:v>1400912.125</c:v>
                </c:pt>
                <c:pt idx="63">
                  <c:v>1404961.75</c:v>
                </c:pt>
                <c:pt idx="64">
                  <c:v>1395954.375</c:v>
                </c:pt>
                <c:pt idx="65">
                  <c:v>1388529.75</c:v>
                </c:pt>
                <c:pt idx="66">
                  <c:v>1383261.25</c:v>
                </c:pt>
                <c:pt idx="67">
                  <c:v>1388371</c:v>
                </c:pt>
                <c:pt idx="68">
                  <c:v>1395778.875</c:v>
                </c:pt>
                <c:pt idx="69">
                  <c:v>1396845.75</c:v>
                </c:pt>
                <c:pt idx="70">
                  <c:v>1401242.75</c:v>
                </c:pt>
                <c:pt idx="71">
                  <c:v>1405299.375</c:v>
                </c:pt>
                <c:pt idx="72">
                  <c:v>1407143.625</c:v>
                </c:pt>
                <c:pt idx="73">
                  <c:v>1407017.25</c:v>
                </c:pt>
                <c:pt idx="74">
                  <c:v>1405345</c:v>
                </c:pt>
                <c:pt idx="75">
                  <c:v>1404715</c:v>
                </c:pt>
                <c:pt idx="76">
                  <c:v>1404474.125</c:v>
                </c:pt>
                <c:pt idx="77">
                  <c:v>1403680.75</c:v>
                </c:pt>
                <c:pt idx="78">
                  <c:v>1403028.875</c:v>
                </c:pt>
                <c:pt idx="79">
                  <c:v>1403771.625</c:v>
                </c:pt>
                <c:pt idx="80">
                  <c:v>1403228.875</c:v>
                </c:pt>
                <c:pt idx="81">
                  <c:v>1403049.75</c:v>
                </c:pt>
                <c:pt idx="82">
                  <c:v>1403045.375</c:v>
                </c:pt>
                <c:pt idx="83">
                  <c:v>1401504.875</c:v>
                </c:pt>
                <c:pt idx="84">
                  <c:v>1399148.375</c:v>
                </c:pt>
                <c:pt idx="85">
                  <c:v>1398843.125</c:v>
                </c:pt>
                <c:pt idx="86">
                  <c:v>1397759.5</c:v>
                </c:pt>
                <c:pt idx="87">
                  <c:v>1398328.375</c:v>
                </c:pt>
                <c:pt idx="88">
                  <c:v>1402202.75</c:v>
                </c:pt>
                <c:pt idx="89">
                  <c:v>1404336.25</c:v>
                </c:pt>
                <c:pt idx="90">
                  <c:v>1400954.25</c:v>
                </c:pt>
                <c:pt idx="91">
                  <c:v>1397149</c:v>
                </c:pt>
                <c:pt idx="92">
                  <c:v>1398636.25</c:v>
                </c:pt>
                <c:pt idx="93">
                  <c:v>1403229.5</c:v>
                </c:pt>
                <c:pt idx="94">
                  <c:v>1402003.375</c:v>
                </c:pt>
                <c:pt idx="95">
                  <c:v>1397572.5</c:v>
                </c:pt>
                <c:pt idx="96">
                  <c:v>1393367</c:v>
                </c:pt>
                <c:pt idx="97">
                  <c:v>1403830.875</c:v>
                </c:pt>
                <c:pt idx="98">
                  <c:v>1391338.75</c:v>
                </c:pt>
                <c:pt idx="99">
                  <c:v>1390955.625</c:v>
                </c:pt>
                <c:pt idx="100">
                  <c:v>1389858.5</c:v>
                </c:pt>
                <c:pt idx="101">
                  <c:v>1388247.875</c:v>
                </c:pt>
                <c:pt idx="102">
                  <c:v>1386481.375</c:v>
                </c:pt>
                <c:pt idx="103">
                  <c:v>1384013.5</c:v>
                </c:pt>
                <c:pt idx="104">
                  <c:v>1380821.25</c:v>
                </c:pt>
                <c:pt idx="105">
                  <c:v>1386027.125</c:v>
                </c:pt>
                <c:pt idx="106">
                  <c:v>1397651.375</c:v>
                </c:pt>
                <c:pt idx="107">
                  <c:v>1408146.125</c:v>
                </c:pt>
                <c:pt idx="108">
                  <c:v>1428910.5</c:v>
                </c:pt>
                <c:pt idx="109">
                  <c:v>1428691.25</c:v>
                </c:pt>
                <c:pt idx="110">
                  <c:v>1431764.875</c:v>
                </c:pt>
                <c:pt idx="111">
                  <c:v>1437979.75</c:v>
                </c:pt>
                <c:pt idx="112">
                  <c:v>1439316.75</c:v>
                </c:pt>
                <c:pt idx="113">
                  <c:v>1425327.75</c:v>
                </c:pt>
                <c:pt idx="114">
                  <c:v>1425308.875</c:v>
                </c:pt>
                <c:pt idx="115">
                  <c:v>1430268.375</c:v>
                </c:pt>
                <c:pt idx="116">
                  <c:v>1438985.25</c:v>
                </c:pt>
                <c:pt idx="117">
                  <c:v>1443838.875</c:v>
                </c:pt>
                <c:pt idx="118">
                  <c:v>1444451.75</c:v>
                </c:pt>
                <c:pt idx="119">
                  <c:v>1442932.875</c:v>
                </c:pt>
                <c:pt idx="120">
                  <c:v>1478704.125</c:v>
                </c:pt>
                <c:pt idx="121">
                  <c:v>1413557.5</c:v>
                </c:pt>
                <c:pt idx="122">
                  <c:v>1413165.875</c:v>
                </c:pt>
                <c:pt idx="123">
                  <c:v>1412957.25</c:v>
                </c:pt>
                <c:pt idx="124">
                  <c:v>1413255.5</c:v>
                </c:pt>
                <c:pt idx="125">
                  <c:v>1412015.75</c:v>
                </c:pt>
                <c:pt idx="126">
                  <c:v>1410706.25</c:v>
                </c:pt>
                <c:pt idx="127">
                  <c:v>1408804.875</c:v>
                </c:pt>
                <c:pt idx="128">
                  <c:v>1407071.875</c:v>
                </c:pt>
                <c:pt idx="129">
                  <c:v>1404058</c:v>
                </c:pt>
                <c:pt idx="130">
                  <c:v>1401683.5</c:v>
                </c:pt>
                <c:pt idx="131">
                  <c:v>1401741.125</c:v>
                </c:pt>
                <c:pt idx="132">
                  <c:v>1401510.125</c:v>
                </c:pt>
                <c:pt idx="133">
                  <c:v>1401417.125</c:v>
                </c:pt>
                <c:pt idx="134">
                  <c:v>1405465.5</c:v>
                </c:pt>
                <c:pt idx="135">
                  <c:v>1405691.75</c:v>
                </c:pt>
                <c:pt idx="136">
                  <c:v>1406246.5</c:v>
                </c:pt>
                <c:pt idx="137">
                  <c:v>1406447.625</c:v>
                </c:pt>
                <c:pt idx="138">
                  <c:v>1404236.125</c:v>
                </c:pt>
                <c:pt idx="139">
                  <c:v>1404217</c:v>
                </c:pt>
                <c:pt idx="140">
                  <c:v>1424044.75</c:v>
                </c:pt>
                <c:pt idx="141">
                  <c:v>1407275.875</c:v>
                </c:pt>
                <c:pt idx="142">
                  <c:v>1407440.5</c:v>
                </c:pt>
                <c:pt idx="143">
                  <c:v>1410914.625</c:v>
                </c:pt>
                <c:pt idx="144">
                  <c:v>1407814.25</c:v>
                </c:pt>
                <c:pt idx="145">
                  <c:v>1436210.5</c:v>
                </c:pt>
                <c:pt idx="146">
                  <c:v>1411391</c:v>
                </c:pt>
                <c:pt idx="147">
                  <c:v>1412352.125</c:v>
                </c:pt>
                <c:pt idx="148">
                  <c:v>1406493.125</c:v>
                </c:pt>
                <c:pt idx="149">
                  <c:v>1402951</c:v>
                </c:pt>
                <c:pt idx="150">
                  <c:v>1403452.625</c:v>
                </c:pt>
                <c:pt idx="151">
                  <c:v>1404250.5</c:v>
                </c:pt>
                <c:pt idx="152">
                  <c:v>1405813.875</c:v>
                </c:pt>
                <c:pt idx="153">
                  <c:v>1407044.75</c:v>
                </c:pt>
                <c:pt idx="154">
                  <c:v>1407685.625</c:v>
                </c:pt>
                <c:pt idx="155">
                  <c:v>1409546</c:v>
                </c:pt>
                <c:pt idx="156">
                  <c:v>1410968.75</c:v>
                </c:pt>
                <c:pt idx="157">
                  <c:v>1412652.5</c:v>
                </c:pt>
                <c:pt idx="158">
                  <c:v>1413762.875</c:v>
                </c:pt>
                <c:pt idx="159">
                  <c:v>1415245.75</c:v>
                </c:pt>
                <c:pt idx="160">
                  <c:v>1414911.5</c:v>
                </c:pt>
                <c:pt idx="161">
                  <c:v>1414890.625</c:v>
                </c:pt>
                <c:pt idx="162">
                  <c:v>1409075.5</c:v>
                </c:pt>
                <c:pt idx="163">
                  <c:v>1394924.875</c:v>
                </c:pt>
                <c:pt idx="164">
                  <c:v>1380060.375</c:v>
                </c:pt>
                <c:pt idx="165">
                  <c:v>1368662.625</c:v>
                </c:pt>
                <c:pt idx="166">
                  <c:v>1365751.375</c:v>
                </c:pt>
                <c:pt idx="167">
                  <c:v>1379714</c:v>
                </c:pt>
                <c:pt idx="168">
                  <c:v>1391064.5</c:v>
                </c:pt>
                <c:pt idx="169">
                  <c:v>1396997.625</c:v>
                </c:pt>
                <c:pt idx="170">
                  <c:v>1397391</c:v>
                </c:pt>
                <c:pt idx="171">
                  <c:v>1396272.625</c:v>
                </c:pt>
                <c:pt idx="172">
                  <c:v>1396405.875</c:v>
                </c:pt>
                <c:pt idx="173">
                  <c:v>1396258.75</c:v>
                </c:pt>
                <c:pt idx="174">
                  <c:v>1396264.25</c:v>
                </c:pt>
                <c:pt idx="175">
                  <c:v>1395958</c:v>
                </c:pt>
                <c:pt idx="176">
                  <c:v>1395757.875</c:v>
                </c:pt>
                <c:pt idx="177">
                  <c:v>1395744.75</c:v>
                </c:pt>
                <c:pt idx="178">
                  <c:v>1395742.375</c:v>
                </c:pt>
                <c:pt idx="179">
                  <c:v>1395008.875</c:v>
                </c:pt>
                <c:pt idx="180">
                  <c:v>1394484.75</c:v>
                </c:pt>
                <c:pt idx="181">
                  <c:v>1397646.375</c:v>
                </c:pt>
                <c:pt idx="182">
                  <c:v>1410622.5</c:v>
                </c:pt>
                <c:pt idx="183">
                  <c:v>1410601.75</c:v>
                </c:pt>
                <c:pt idx="184">
                  <c:v>1400711.5</c:v>
                </c:pt>
                <c:pt idx="185">
                  <c:v>1382935.875</c:v>
                </c:pt>
                <c:pt idx="186">
                  <c:v>1379126.125</c:v>
                </c:pt>
                <c:pt idx="187">
                  <c:v>1375365.625</c:v>
                </c:pt>
                <c:pt idx="188">
                  <c:v>1371625.5</c:v>
                </c:pt>
                <c:pt idx="189">
                  <c:v>1375880.375</c:v>
                </c:pt>
                <c:pt idx="190">
                  <c:v>1346031.75</c:v>
                </c:pt>
                <c:pt idx="191">
                  <c:v>1300213.125</c:v>
                </c:pt>
                <c:pt idx="192">
                  <c:v>1348657.5</c:v>
                </c:pt>
                <c:pt idx="193">
                  <c:v>1360975</c:v>
                </c:pt>
                <c:pt idx="194">
                  <c:v>1359361.75</c:v>
                </c:pt>
                <c:pt idx="195">
                  <c:v>1358684.875</c:v>
                </c:pt>
                <c:pt idx="196">
                  <c:v>1357854.625</c:v>
                </c:pt>
                <c:pt idx="197">
                  <c:v>1357014.25</c:v>
                </c:pt>
                <c:pt idx="198">
                  <c:v>1357309.25</c:v>
                </c:pt>
                <c:pt idx="199">
                  <c:v>1356467.75</c:v>
                </c:pt>
                <c:pt idx="200">
                  <c:v>1357122.125</c:v>
                </c:pt>
                <c:pt idx="201">
                  <c:v>1356593.5</c:v>
                </c:pt>
                <c:pt idx="202">
                  <c:v>1357190.75</c:v>
                </c:pt>
                <c:pt idx="203">
                  <c:v>1363411.875</c:v>
                </c:pt>
                <c:pt idx="204">
                  <c:v>1377598.375</c:v>
                </c:pt>
                <c:pt idx="205">
                  <c:v>1354274.375</c:v>
                </c:pt>
                <c:pt idx="206">
                  <c:v>1351888.5</c:v>
                </c:pt>
                <c:pt idx="207">
                  <c:v>1353646.625</c:v>
                </c:pt>
                <c:pt idx="208">
                  <c:v>1354669.75</c:v>
                </c:pt>
                <c:pt idx="209">
                  <c:v>1356733.75</c:v>
                </c:pt>
                <c:pt idx="210">
                  <c:v>1358327.125</c:v>
                </c:pt>
                <c:pt idx="211">
                  <c:v>1359926.75</c:v>
                </c:pt>
                <c:pt idx="212">
                  <c:v>1358881</c:v>
                </c:pt>
                <c:pt idx="213">
                  <c:v>1362305.375</c:v>
                </c:pt>
                <c:pt idx="214">
                  <c:v>1358000.125</c:v>
                </c:pt>
                <c:pt idx="215">
                  <c:v>1370263</c:v>
                </c:pt>
                <c:pt idx="216">
                  <c:v>1377180.5</c:v>
                </c:pt>
                <c:pt idx="217">
                  <c:v>1376314</c:v>
                </c:pt>
                <c:pt idx="218">
                  <c:v>1376246.25</c:v>
                </c:pt>
                <c:pt idx="219">
                  <c:v>1376139.875</c:v>
                </c:pt>
                <c:pt idx="220">
                  <c:v>1374019.875</c:v>
                </c:pt>
                <c:pt idx="221">
                  <c:v>1370917.125</c:v>
                </c:pt>
                <c:pt idx="222">
                  <c:v>1370868.5</c:v>
                </c:pt>
                <c:pt idx="223">
                  <c:v>1369989.25</c:v>
                </c:pt>
                <c:pt idx="224">
                  <c:v>1370229.375</c:v>
                </c:pt>
                <c:pt idx="225">
                  <c:v>1370087.375</c:v>
                </c:pt>
                <c:pt idx="226">
                  <c:v>1370202.75</c:v>
                </c:pt>
                <c:pt idx="227">
                  <c:v>1370754</c:v>
                </c:pt>
                <c:pt idx="228">
                  <c:v>1373543.5</c:v>
                </c:pt>
                <c:pt idx="229">
                  <c:v>1374680.375</c:v>
                </c:pt>
                <c:pt idx="230">
                  <c:v>1377106.125</c:v>
                </c:pt>
                <c:pt idx="231">
                  <c:v>1382851</c:v>
                </c:pt>
                <c:pt idx="232">
                  <c:v>1404684.625</c:v>
                </c:pt>
                <c:pt idx="233">
                  <c:v>1407968.125</c:v>
                </c:pt>
                <c:pt idx="234">
                  <c:v>1411424.5</c:v>
                </c:pt>
                <c:pt idx="235">
                  <c:v>1414319.625</c:v>
                </c:pt>
                <c:pt idx="236">
                  <c:v>1418520.75</c:v>
                </c:pt>
                <c:pt idx="237">
                  <c:v>1399909</c:v>
                </c:pt>
                <c:pt idx="238">
                  <c:v>1405001.25</c:v>
                </c:pt>
                <c:pt idx="239">
                  <c:v>1398971.125</c:v>
                </c:pt>
                <c:pt idx="240">
                  <c:v>1405492.625</c:v>
                </c:pt>
                <c:pt idx="241">
                  <c:v>1091850.625</c:v>
                </c:pt>
                <c:pt idx="242">
                  <c:v>1092909.125</c:v>
                </c:pt>
                <c:pt idx="243">
                  <c:v>1092922.875</c:v>
                </c:pt>
                <c:pt idx="244">
                  <c:v>1093035.5</c:v>
                </c:pt>
                <c:pt idx="245">
                  <c:v>1092103.375</c:v>
                </c:pt>
                <c:pt idx="246">
                  <c:v>1090864.375</c:v>
                </c:pt>
                <c:pt idx="247">
                  <c:v>1088432.125</c:v>
                </c:pt>
                <c:pt idx="248">
                  <c:v>1085298.25</c:v>
                </c:pt>
                <c:pt idx="249">
                  <c:v>1083449</c:v>
                </c:pt>
                <c:pt idx="250">
                  <c:v>1084538.375</c:v>
                </c:pt>
                <c:pt idx="251">
                  <c:v>1090365.625</c:v>
                </c:pt>
                <c:pt idx="252">
                  <c:v>1104370.75</c:v>
                </c:pt>
                <c:pt idx="253">
                  <c:v>1114262.25</c:v>
                </c:pt>
                <c:pt idx="254">
                  <c:v>1123755.25</c:v>
                </c:pt>
                <c:pt idx="255">
                  <c:v>1129913.625</c:v>
                </c:pt>
                <c:pt idx="256">
                  <c:v>1140981.75</c:v>
                </c:pt>
                <c:pt idx="257">
                  <c:v>1174903.375</c:v>
                </c:pt>
                <c:pt idx="258">
                  <c:v>1239431.875</c:v>
                </c:pt>
                <c:pt idx="259">
                  <c:v>1341561.25</c:v>
                </c:pt>
                <c:pt idx="260">
                  <c:v>1327867.375</c:v>
                </c:pt>
                <c:pt idx="261">
                  <c:v>1189358.125</c:v>
                </c:pt>
                <c:pt idx="262">
                  <c:v>1076744.5</c:v>
                </c:pt>
                <c:pt idx="263">
                  <c:v>1039909.75</c:v>
                </c:pt>
                <c:pt idx="264">
                  <c:v>1034735.3125</c:v>
                </c:pt>
                <c:pt idx="265">
                  <c:v>1034332.875</c:v>
                </c:pt>
                <c:pt idx="266">
                  <c:v>1033902.25</c:v>
                </c:pt>
                <c:pt idx="267">
                  <c:v>1033724.875</c:v>
                </c:pt>
                <c:pt idx="268">
                  <c:v>1033037.5</c:v>
                </c:pt>
                <c:pt idx="269">
                  <c:v>1033363.6874999983</c:v>
                </c:pt>
                <c:pt idx="270">
                  <c:v>1033479.25</c:v>
                </c:pt>
                <c:pt idx="271">
                  <c:v>1033439.4375</c:v>
                </c:pt>
                <c:pt idx="272">
                  <c:v>1033171.9375</c:v>
                </c:pt>
                <c:pt idx="273">
                  <c:v>1033851.375</c:v>
                </c:pt>
                <c:pt idx="274">
                  <c:v>1034560.75</c:v>
                </c:pt>
                <c:pt idx="275">
                  <c:v>1034802.625</c:v>
                </c:pt>
                <c:pt idx="276">
                  <c:v>1035970.125</c:v>
                </c:pt>
                <c:pt idx="277">
                  <c:v>1037314</c:v>
                </c:pt>
                <c:pt idx="278">
                  <c:v>1039107.375</c:v>
                </c:pt>
                <c:pt idx="279">
                  <c:v>1043703.25</c:v>
                </c:pt>
                <c:pt idx="280">
                  <c:v>1047593.125</c:v>
                </c:pt>
                <c:pt idx="281">
                  <c:v>1049914</c:v>
                </c:pt>
                <c:pt idx="282">
                  <c:v>1053927</c:v>
                </c:pt>
                <c:pt idx="283">
                  <c:v>1059694.625</c:v>
                </c:pt>
                <c:pt idx="284">
                  <c:v>1062206.125</c:v>
                </c:pt>
                <c:pt idx="285">
                  <c:v>1064706.25</c:v>
                </c:pt>
                <c:pt idx="286">
                  <c:v>1069752.875</c:v>
                </c:pt>
                <c:pt idx="287">
                  <c:v>1075366.125</c:v>
                </c:pt>
                <c:pt idx="288">
                  <c:v>1075459.75</c:v>
                </c:pt>
                <c:pt idx="289">
                  <c:v>1075347.875</c:v>
                </c:pt>
                <c:pt idx="290">
                  <c:v>1075510.875</c:v>
                </c:pt>
                <c:pt idx="291">
                  <c:v>1075510</c:v>
                </c:pt>
                <c:pt idx="292">
                  <c:v>1075272.875</c:v>
                </c:pt>
                <c:pt idx="293">
                  <c:v>1075479</c:v>
                </c:pt>
                <c:pt idx="294">
                  <c:v>1074908.625</c:v>
                </c:pt>
                <c:pt idx="295">
                  <c:v>1075132.125</c:v>
                </c:pt>
                <c:pt idx="296">
                  <c:v>1074887.875</c:v>
                </c:pt>
                <c:pt idx="297">
                  <c:v>1074281.5</c:v>
                </c:pt>
                <c:pt idx="298">
                  <c:v>1074459.625</c:v>
                </c:pt>
                <c:pt idx="299">
                  <c:v>1074102.625</c:v>
                </c:pt>
                <c:pt idx="300">
                  <c:v>1073941.375</c:v>
                </c:pt>
                <c:pt idx="301">
                  <c:v>1073067.5</c:v>
                </c:pt>
                <c:pt idx="302">
                  <c:v>1071999.375</c:v>
                </c:pt>
                <c:pt idx="303">
                  <c:v>1071202.875</c:v>
                </c:pt>
                <c:pt idx="304">
                  <c:v>1072092.25</c:v>
                </c:pt>
                <c:pt idx="305">
                  <c:v>1071743.75</c:v>
                </c:pt>
                <c:pt idx="306">
                  <c:v>1071941.625</c:v>
                </c:pt>
                <c:pt idx="307">
                  <c:v>1072087.125</c:v>
                </c:pt>
                <c:pt idx="308">
                  <c:v>1074371.875</c:v>
                </c:pt>
                <c:pt idx="309">
                  <c:v>1080200.375</c:v>
                </c:pt>
                <c:pt idx="310">
                  <c:v>1081782.75</c:v>
                </c:pt>
                <c:pt idx="311">
                  <c:v>1081432.5</c:v>
                </c:pt>
                <c:pt idx="312">
                  <c:v>1079586.375</c:v>
                </c:pt>
                <c:pt idx="313">
                  <c:v>1078831.25</c:v>
                </c:pt>
                <c:pt idx="314">
                  <c:v>1077694.5</c:v>
                </c:pt>
                <c:pt idx="315">
                  <c:v>1076578.375</c:v>
                </c:pt>
                <c:pt idx="316">
                  <c:v>1075303.125</c:v>
                </c:pt>
                <c:pt idx="317">
                  <c:v>1074118</c:v>
                </c:pt>
                <c:pt idx="318">
                  <c:v>1072967.125</c:v>
                </c:pt>
                <c:pt idx="319">
                  <c:v>1071741.875</c:v>
                </c:pt>
                <c:pt idx="320">
                  <c:v>1071704.875</c:v>
                </c:pt>
                <c:pt idx="321">
                  <c:v>1070857.625</c:v>
                </c:pt>
                <c:pt idx="322">
                  <c:v>1069683.25</c:v>
                </c:pt>
                <c:pt idx="323">
                  <c:v>1061380.25</c:v>
                </c:pt>
                <c:pt idx="324">
                  <c:v>1048774.5</c:v>
                </c:pt>
                <c:pt idx="325">
                  <c:v>1028768.9375</c:v>
                </c:pt>
                <c:pt idx="326">
                  <c:v>1022716.8125</c:v>
                </c:pt>
                <c:pt idx="327">
                  <c:v>1019506.625</c:v>
                </c:pt>
                <c:pt idx="328">
                  <c:v>1016227.3125</c:v>
                </c:pt>
                <c:pt idx="329">
                  <c:v>1037614.0625</c:v>
                </c:pt>
                <c:pt idx="330">
                  <c:v>1053454.5</c:v>
                </c:pt>
                <c:pt idx="331">
                  <c:v>1050810.125</c:v>
                </c:pt>
                <c:pt idx="332">
                  <c:v>1045982.0625</c:v>
                </c:pt>
                <c:pt idx="333">
                  <c:v>1036580.375</c:v>
                </c:pt>
                <c:pt idx="334">
                  <c:v>1033924.375</c:v>
                </c:pt>
                <c:pt idx="335">
                  <c:v>1033758.625</c:v>
                </c:pt>
                <c:pt idx="336">
                  <c:v>1032939.25</c:v>
                </c:pt>
                <c:pt idx="337">
                  <c:v>1031882.125</c:v>
                </c:pt>
                <c:pt idx="338">
                  <c:v>1028023.375</c:v>
                </c:pt>
                <c:pt idx="339">
                  <c:v>1027898.875</c:v>
                </c:pt>
                <c:pt idx="340">
                  <c:v>1027801.5625</c:v>
                </c:pt>
                <c:pt idx="341">
                  <c:v>1027813.75</c:v>
                </c:pt>
                <c:pt idx="342">
                  <c:v>1028232.75</c:v>
                </c:pt>
                <c:pt idx="343">
                  <c:v>1029612.8125</c:v>
                </c:pt>
                <c:pt idx="344">
                  <c:v>1033832.8125</c:v>
                </c:pt>
                <c:pt idx="345">
                  <c:v>1038516.3125</c:v>
                </c:pt>
                <c:pt idx="346">
                  <c:v>1040269.25</c:v>
                </c:pt>
                <c:pt idx="347">
                  <c:v>1045212.125</c:v>
                </c:pt>
                <c:pt idx="348">
                  <c:v>1058610.5</c:v>
                </c:pt>
                <c:pt idx="349">
                  <c:v>1187864.375</c:v>
                </c:pt>
                <c:pt idx="350">
                  <c:v>1251976</c:v>
                </c:pt>
                <c:pt idx="351">
                  <c:v>1251635.625</c:v>
                </c:pt>
                <c:pt idx="352">
                  <c:v>1249069.625</c:v>
                </c:pt>
                <c:pt idx="353">
                  <c:v>1242808.625</c:v>
                </c:pt>
                <c:pt idx="354">
                  <c:v>1237096.75</c:v>
                </c:pt>
                <c:pt idx="355">
                  <c:v>1228245.125</c:v>
                </c:pt>
                <c:pt idx="356">
                  <c:v>1219187</c:v>
                </c:pt>
                <c:pt idx="357">
                  <c:v>1235669.875</c:v>
                </c:pt>
                <c:pt idx="358">
                  <c:v>1167966.25</c:v>
                </c:pt>
                <c:pt idx="359">
                  <c:v>1132297.875</c:v>
                </c:pt>
                <c:pt idx="360">
                  <c:v>1131569.75</c:v>
                </c:pt>
                <c:pt idx="361">
                  <c:v>1130652.375</c:v>
                </c:pt>
                <c:pt idx="362">
                  <c:v>1130824</c:v>
                </c:pt>
                <c:pt idx="363">
                  <c:v>1129417.375</c:v>
                </c:pt>
                <c:pt idx="364">
                  <c:v>1128356.625</c:v>
                </c:pt>
                <c:pt idx="365">
                  <c:v>1127493.875</c:v>
                </c:pt>
                <c:pt idx="366">
                  <c:v>1127413.875</c:v>
                </c:pt>
                <c:pt idx="367">
                  <c:v>1127709.75</c:v>
                </c:pt>
                <c:pt idx="368">
                  <c:v>1127615.25</c:v>
                </c:pt>
                <c:pt idx="369">
                  <c:v>1127848.5</c:v>
                </c:pt>
                <c:pt idx="370">
                  <c:v>1127557.625</c:v>
                </c:pt>
                <c:pt idx="371">
                  <c:v>1128334.125</c:v>
                </c:pt>
                <c:pt idx="372">
                  <c:v>1127105.375</c:v>
                </c:pt>
                <c:pt idx="373">
                  <c:v>1126952.625</c:v>
                </c:pt>
                <c:pt idx="374">
                  <c:v>1126428.25</c:v>
                </c:pt>
                <c:pt idx="375">
                  <c:v>1126445</c:v>
                </c:pt>
                <c:pt idx="376">
                  <c:v>1126510.75</c:v>
                </c:pt>
                <c:pt idx="377">
                  <c:v>1128494.5</c:v>
                </c:pt>
                <c:pt idx="378">
                  <c:v>1129995.75</c:v>
                </c:pt>
                <c:pt idx="379">
                  <c:v>1118533.5</c:v>
                </c:pt>
                <c:pt idx="380">
                  <c:v>1131248.625</c:v>
                </c:pt>
                <c:pt idx="381">
                  <c:v>1134649</c:v>
                </c:pt>
                <c:pt idx="382">
                  <c:v>1137456.75</c:v>
                </c:pt>
                <c:pt idx="383">
                  <c:v>1141468.75</c:v>
                </c:pt>
                <c:pt idx="384">
                  <c:v>1150106.25</c:v>
                </c:pt>
                <c:pt idx="385">
                  <c:v>1158841.25</c:v>
                </c:pt>
                <c:pt idx="386">
                  <c:v>1147154.75</c:v>
                </c:pt>
                <c:pt idx="387">
                  <c:v>1148195.375</c:v>
                </c:pt>
                <c:pt idx="388">
                  <c:v>1149856.25</c:v>
                </c:pt>
                <c:pt idx="389">
                  <c:v>1151413.75</c:v>
                </c:pt>
                <c:pt idx="390">
                  <c:v>1152206.375</c:v>
                </c:pt>
                <c:pt idx="391">
                  <c:v>1152045.25</c:v>
                </c:pt>
                <c:pt idx="392">
                  <c:v>1152816.875</c:v>
                </c:pt>
                <c:pt idx="393">
                  <c:v>1153214</c:v>
                </c:pt>
                <c:pt idx="394">
                  <c:v>1153952.25</c:v>
                </c:pt>
                <c:pt idx="395">
                  <c:v>1155183.625</c:v>
                </c:pt>
                <c:pt idx="396">
                  <c:v>1156743.5</c:v>
                </c:pt>
                <c:pt idx="397">
                  <c:v>1156448.625</c:v>
                </c:pt>
                <c:pt idx="398">
                  <c:v>1158871.375</c:v>
                </c:pt>
                <c:pt idx="399">
                  <c:v>1161489</c:v>
                </c:pt>
                <c:pt idx="400">
                  <c:v>1143557.25</c:v>
                </c:pt>
                <c:pt idx="401">
                  <c:v>1129680.875</c:v>
                </c:pt>
                <c:pt idx="402">
                  <c:v>1109503.875</c:v>
                </c:pt>
                <c:pt idx="403">
                  <c:v>1154636.25</c:v>
                </c:pt>
                <c:pt idx="404">
                  <c:v>1299055.75</c:v>
                </c:pt>
                <c:pt idx="405">
                  <c:v>1279981.625</c:v>
                </c:pt>
                <c:pt idx="406">
                  <c:v>1281624.5</c:v>
                </c:pt>
                <c:pt idx="407">
                  <c:v>1280342.75</c:v>
                </c:pt>
                <c:pt idx="408">
                  <c:v>1280290.125</c:v>
                </c:pt>
                <c:pt idx="409">
                  <c:v>1279927.75</c:v>
                </c:pt>
                <c:pt idx="410">
                  <c:v>1278778.25</c:v>
                </c:pt>
                <c:pt idx="411">
                  <c:v>1277361.5</c:v>
                </c:pt>
                <c:pt idx="412">
                  <c:v>1276253.375</c:v>
                </c:pt>
                <c:pt idx="413">
                  <c:v>1273958</c:v>
                </c:pt>
                <c:pt idx="414">
                  <c:v>1277752</c:v>
                </c:pt>
                <c:pt idx="415">
                  <c:v>1278599.375</c:v>
                </c:pt>
                <c:pt idx="416">
                  <c:v>1283189.75</c:v>
                </c:pt>
                <c:pt idx="417">
                  <c:v>1283027.25</c:v>
                </c:pt>
                <c:pt idx="418">
                  <c:v>1286791.375</c:v>
                </c:pt>
                <c:pt idx="419">
                  <c:v>1281446.75</c:v>
                </c:pt>
                <c:pt idx="420">
                  <c:v>1284887.875</c:v>
                </c:pt>
                <c:pt idx="421">
                  <c:v>1293932.875</c:v>
                </c:pt>
                <c:pt idx="422">
                  <c:v>1295351.625</c:v>
                </c:pt>
                <c:pt idx="423">
                  <c:v>1296552.875</c:v>
                </c:pt>
                <c:pt idx="424">
                  <c:v>1290361.75</c:v>
                </c:pt>
                <c:pt idx="425">
                  <c:v>1279263</c:v>
                </c:pt>
                <c:pt idx="426">
                  <c:v>1285398.5</c:v>
                </c:pt>
                <c:pt idx="427">
                  <c:v>1294150.375</c:v>
                </c:pt>
                <c:pt idx="428">
                  <c:v>1307173</c:v>
                </c:pt>
                <c:pt idx="429">
                  <c:v>1291603.125</c:v>
                </c:pt>
                <c:pt idx="430">
                  <c:v>1136626.875</c:v>
                </c:pt>
                <c:pt idx="431" formatCode="General">
                  <c:v>1136377</c:v>
                </c:pt>
                <c:pt idx="432" formatCode="General">
                  <c:v>1136549.5</c:v>
                </c:pt>
                <c:pt idx="433" formatCode="General">
                  <c:v>1136397.125</c:v>
                </c:pt>
                <c:pt idx="434" formatCode="General">
                  <c:v>1137638.375</c:v>
                </c:pt>
                <c:pt idx="435" formatCode="General">
                  <c:v>1139747</c:v>
                </c:pt>
                <c:pt idx="436" formatCode="General">
                  <c:v>1209020.125</c:v>
                </c:pt>
                <c:pt idx="437" formatCode="General">
                  <c:v>1257473.875</c:v>
                </c:pt>
                <c:pt idx="438" formatCode="General">
                  <c:v>1252289.75</c:v>
                </c:pt>
                <c:pt idx="439" formatCode="General">
                  <c:v>1244139</c:v>
                </c:pt>
                <c:pt idx="440" formatCode="General">
                  <c:v>1265190.75</c:v>
                </c:pt>
                <c:pt idx="441" formatCode="General">
                  <c:v>1287783.5</c:v>
                </c:pt>
                <c:pt idx="442" formatCode="General">
                  <c:v>1123430.375</c:v>
                </c:pt>
                <c:pt idx="443" formatCode="General">
                  <c:v>1066739.375</c:v>
                </c:pt>
                <c:pt idx="444" formatCode="General">
                  <c:v>1036282.6874999983</c:v>
                </c:pt>
                <c:pt idx="445" formatCode="General">
                  <c:v>984692.125</c:v>
                </c:pt>
                <c:pt idx="446" formatCode="General">
                  <c:v>872721.68749999837</c:v>
                </c:pt>
                <c:pt idx="447" formatCode="General">
                  <c:v>760350.4375</c:v>
                </c:pt>
                <c:pt idx="448" formatCode="General">
                  <c:v>1210449.375</c:v>
                </c:pt>
                <c:pt idx="449" formatCode="General">
                  <c:v>1224646.25</c:v>
                </c:pt>
                <c:pt idx="450" formatCode="General">
                  <c:v>1239956.375</c:v>
                </c:pt>
                <c:pt idx="451" formatCode="General">
                  <c:v>1239990.375</c:v>
                </c:pt>
                <c:pt idx="452" formatCode="General">
                  <c:v>1241518.25</c:v>
                </c:pt>
                <c:pt idx="453" formatCode="General">
                  <c:v>1284737.375</c:v>
                </c:pt>
                <c:pt idx="454" formatCode="General">
                  <c:v>1306278.375</c:v>
                </c:pt>
                <c:pt idx="455" formatCode="General">
                  <c:v>1310622.75</c:v>
                </c:pt>
                <c:pt idx="456" formatCode="General">
                  <c:v>1311973.875</c:v>
                </c:pt>
                <c:pt idx="457" formatCode="General">
                  <c:v>1310030.5</c:v>
                </c:pt>
                <c:pt idx="458" formatCode="General">
                  <c:v>1306568.75</c:v>
                </c:pt>
                <c:pt idx="459" formatCode="General">
                  <c:v>1300602.125</c:v>
                </c:pt>
                <c:pt idx="460" formatCode="General">
                  <c:v>1293655.375</c:v>
                </c:pt>
                <c:pt idx="461" formatCode="General">
                  <c:v>1291291</c:v>
                </c:pt>
                <c:pt idx="462" formatCode="General">
                  <c:v>1288306.5</c:v>
                </c:pt>
                <c:pt idx="463" formatCode="General">
                  <c:v>1285675.25</c:v>
                </c:pt>
                <c:pt idx="464" formatCode="General">
                  <c:v>1282837.5</c:v>
                </c:pt>
                <c:pt idx="465" formatCode="General">
                  <c:v>1279917.625</c:v>
                </c:pt>
                <c:pt idx="466" formatCode="General">
                  <c:v>1276646.25</c:v>
                </c:pt>
                <c:pt idx="467" formatCode="General">
                  <c:v>1269659.5</c:v>
                </c:pt>
                <c:pt idx="468" formatCode="General">
                  <c:v>1260410.375</c:v>
                </c:pt>
                <c:pt idx="469" formatCode="General">
                  <c:v>1251491.5</c:v>
                </c:pt>
                <c:pt idx="470" formatCode="General">
                  <c:v>1243787.625</c:v>
                </c:pt>
                <c:pt idx="471" formatCode="General">
                  <c:v>1238831.375</c:v>
                </c:pt>
                <c:pt idx="472" formatCode="General">
                  <c:v>1233474.125</c:v>
                </c:pt>
                <c:pt idx="473" formatCode="General">
                  <c:v>1225737.5</c:v>
                </c:pt>
                <c:pt idx="474" formatCode="General">
                  <c:v>1223784.25</c:v>
                </c:pt>
                <c:pt idx="475" formatCode="General">
                  <c:v>1222704.125</c:v>
                </c:pt>
                <c:pt idx="476" formatCode="General">
                  <c:v>1222660</c:v>
                </c:pt>
                <c:pt idx="477" formatCode="General">
                  <c:v>1223504.125</c:v>
                </c:pt>
                <c:pt idx="478" formatCode="General">
                  <c:v>1224758.5</c:v>
                </c:pt>
                <c:pt idx="479" formatCode="General">
                  <c:v>1225587</c:v>
                </c:pt>
                <c:pt idx="480" formatCode="General">
                  <c:v>1226173.375</c:v>
                </c:pt>
                <c:pt idx="481" formatCode="General">
                  <c:v>1225565.5</c:v>
                </c:pt>
                <c:pt idx="482" formatCode="General">
                  <c:v>1225907</c:v>
                </c:pt>
                <c:pt idx="483" formatCode="General">
                  <c:v>1226174.25</c:v>
                </c:pt>
                <c:pt idx="484" formatCode="General">
                  <c:v>1226554.625</c:v>
                </c:pt>
                <c:pt idx="485" formatCode="General">
                  <c:v>1227036.125</c:v>
                </c:pt>
                <c:pt idx="486" formatCode="General">
                  <c:v>1227743.25</c:v>
                </c:pt>
                <c:pt idx="487" formatCode="General">
                  <c:v>1225615.375</c:v>
                </c:pt>
                <c:pt idx="488" formatCode="General">
                  <c:v>1225606.25</c:v>
                </c:pt>
                <c:pt idx="489" formatCode="General">
                  <c:v>1226805.125</c:v>
                </c:pt>
                <c:pt idx="490" formatCode="General">
                  <c:v>1222606.25</c:v>
                </c:pt>
                <c:pt idx="491" formatCode="General">
                  <c:v>1221575.75</c:v>
                </c:pt>
                <c:pt idx="492" formatCode="General">
                  <c:v>1204663.125</c:v>
                </c:pt>
                <c:pt idx="493" formatCode="General">
                  <c:v>1170138.75</c:v>
                </c:pt>
                <c:pt idx="494" formatCode="General">
                  <c:v>1115631.125</c:v>
                </c:pt>
                <c:pt idx="495" formatCode="General">
                  <c:v>1115118.375</c:v>
                </c:pt>
                <c:pt idx="496" formatCode="General">
                  <c:v>1115148.125</c:v>
                </c:pt>
                <c:pt idx="497" formatCode="General">
                  <c:v>1115230</c:v>
                </c:pt>
                <c:pt idx="498" formatCode="General">
                  <c:v>1115746.125</c:v>
                </c:pt>
                <c:pt idx="499" formatCode="General">
                  <c:v>1118731.5</c:v>
                </c:pt>
                <c:pt idx="500" formatCode="General">
                  <c:v>1111915.625</c:v>
                </c:pt>
                <c:pt idx="501" formatCode="General">
                  <c:v>1112697.375</c:v>
                </c:pt>
                <c:pt idx="502" formatCode="General">
                  <c:v>1121250.125</c:v>
                </c:pt>
                <c:pt idx="503" formatCode="General">
                  <c:v>1122567.125</c:v>
                </c:pt>
                <c:pt idx="504" formatCode="General">
                  <c:v>1122545.75</c:v>
                </c:pt>
                <c:pt idx="505" formatCode="General">
                  <c:v>1122708.75</c:v>
                </c:pt>
                <c:pt idx="506" formatCode="General">
                  <c:v>1123274.5</c:v>
                </c:pt>
                <c:pt idx="507" formatCode="General">
                  <c:v>1123183.625</c:v>
                </c:pt>
                <c:pt idx="508" formatCode="General">
                  <c:v>1122269.5</c:v>
                </c:pt>
                <c:pt idx="509" formatCode="General">
                  <c:v>1120656.625</c:v>
                </c:pt>
                <c:pt idx="510" formatCode="General">
                  <c:v>1120918.375</c:v>
                </c:pt>
                <c:pt idx="511" formatCode="General">
                  <c:v>1120732.5</c:v>
                </c:pt>
                <c:pt idx="512" formatCode="General">
                  <c:v>1121087.75</c:v>
                </c:pt>
                <c:pt idx="513" formatCode="General">
                  <c:v>1121185.625</c:v>
                </c:pt>
                <c:pt idx="514" formatCode="General">
                  <c:v>1121781.25</c:v>
                </c:pt>
                <c:pt idx="515" formatCode="General">
                  <c:v>1122419.75</c:v>
                </c:pt>
                <c:pt idx="516" formatCode="General">
                  <c:v>1122122.25</c:v>
                </c:pt>
                <c:pt idx="517" formatCode="General">
                  <c:v>1118813.875</c:v>
                </c:pt>
                <c:pt idx="518" formatCode="General">
                  <c:v>1115835.625</c:v>
                </c:pt>
                <c:pt idx="519" formatCode="General">
                  <c:v>1110286</c:v>
                </c:pt>
                <c:pt idx="520" formatCode="General">
                  <c:v>1100189.625</c:v>
                </c:pt>
                <c:pt idx="521" formatCode="General">
                  <c:v>1087458.625</c:v>
                </c:pt>
                <c:pt idx="522" formatCode="General">
                  <c:v>1072516.875</c:v>
                </c:pt>
                <c:pt idx="523" formatCode="General">
                  <c:v>1044764.9375</c:v>
                </c:pt>
                <c:pt idx="524" formatCode="General">
                  <c:v>1100223.125</c:v>
                </c:pt>
                <c:pt idx="525" formatCode="General">
                  <c:v>1136057.625</c:v>
                </c:pt>
                <c:pt idx="526" formatCode="General">
                  <c:v>1182563</c:v>
                </c:pt>
                <c:pt idx="527">
                  <c:v>1188137.625</c:v>
                </c:pt>
                <c:pt idx="528">
                  <c:v>1186397.25</c:v>
                </c:pt>
                <c:pt idx="529">
                  <c:v>1182164.375</c:v>
                </c:pt>
                <c:pt idx="530">
                  <c:v>1181773.75</c:v>
                </c:pt>
                <c:pt idx="531">
                  <c:v>1184849</c:v>
                </c:pt>
                <c:pt idx="532">
                  <c:v>1187302.75</c:v>
                </c:pt>
                <c:pt idx="533">
                  <c:v>1188597.75</c:v>
                </c:pt>
                <c:pt idx="534">
                  <c:v>1182980.75</c:v>
                </c:pt>
                <c:pt idx="535">
                  <c:v>1177322.625</c:v>
                </c:pt>
                <c:pt idx="536">
                  <c:v>1172337.625</c:v>
                </c:pt>
                <c:pt idx="537">
                  <c:v>1174182.375</c:v>
                </c:pt>
                <c:pt idx="538">
                  <c:v>1176572.875</c:v>
                </c:pt>
                <c:pt idx="539">
                  <c:v>1179850.25</c:v>
                </c:pt>
                <c:pt idx="540">
                  <c:v>1183633.5</c:v>
                </c:pt>
                <c:pt idx="541">
                  <c:v>1187255.25</c:v>
                </c:pt>
                <c:pt idx="542">
                  <c:v>1187695.5</c:v>
                </c:pt>
                <c:pt idx="543">
                  <c:v>1178483.75</c:v>
                </c:pt>
                <c:pt idx="544">
                  <c:v>1181798.75</c:v>
                </c:pt>
                <c:pt idx="545">
                  <c:v>1181812.125</c:v>
                </c:pt>
                <c:pt idx="546">
                  <c:v>1188232.625</c:v>
                </c:pt>
                <c:pt idx="547">
                  <c:v>1201371</c:v>
                </c:pt>
                <c:pt idx="548">
                  <c:v>1226892.625</c:v>
                </c:pt>
                <c:pt idx="549">
                  <c:v>1243621.125</c:v>
                </c:pt>
                <c:pt idx="550">
                  <c:v>1263419.875</c:v>
                </c:pt>
                <c:pt idx="551" formatCode="General">
                  <c:v>1585817.5</c:v>
                </c:pt>
                <c:pt idx="552" formatCode="General">
                  <c:v>1613931.5</c:v>
                </c:pt>
                <c:pt idx="553" formatCode="General">
                  <c:v>1611717</c:v>
                </c:pt>
                <c:pt idx="554" formatCode="General">
                  <c:v>1622858</c:v>
                </c:pt>
                <c:pt idx="555" formatCode="General">
                  <c:v>1642247.625</c:v>
                </c:pt>
                <c:pt idx="556" formatCode="General">
                  <c:v>1650161.125</c:v>
                </c:pt>
                <c:pt idx="557" formatCode="General">
                  <c:v>1649874.25</c:v>
                </c:pt>
                <c:pt idx="558" formatCode="General">
                  <c:v>1658661.625</c:v>
                </c:pt>
                <c:pt idx="559" formatCode="General">
                  <c:v>1660471.625</c:v>
                </c:pt>
                <c:pt idx="560" formatCode="General">
                  <c:v>1669615.375</c:v>
                </c:pt>
                <c:pt idx="561" formatCode="General">
                  <c:v>1670717.625</c:v>
                </c:pt>
                <c:pt idx="562" formatCode="General">
                  <c:v>1670356.25</c:v>
                </c:pt>
                <c:pt idx="563" formatCode="General">
                  <c:v>1652082.5</c:v>
                </c:pt>
                <c:pt idx="564" formatCode="General">
                  <c:v>1622185</c:v>
                </c:pt>
                <c:pt idx="565" formatCode="General">
                  <c:v>1546520.25</c:v>
                </c:pt>
                <c:pt idx="566" formatCode="General">
                  <c:v>1569937.875</c:v>
                </c:pt>
                <c:pt idx="567" formatCode="General">
                  <c:v>1612075.5</c:v>
                </c:pt>
                <c:pt idx="568" formatCode="General">
                  <c:v>1583222.375</c:v>
                </c:pt>
                <c:pt idx="569" formatCode="General">
                  <c:v>1572454</c:v>
                </c:pt>
                <c:pt idx="570" formatCode="General">
                  <c:v>1554371</c:v>
                </c:pt>
                <c:pt idx="571" formatCode="General">
                  <c:v>1533244.75</c:v>
                </c:pt>
                <c:pt idx="572" formatCode="General">
                  <c:v>1539774.375</c:v>
                </c:pt>
                <c:pt idx="573" formatCode="General">
                  <c:v>1526601.25</c:v>
                </c:pt>
                <c:pt idx="574">
                  <c:v>1546392.375</c:v>
                </c:pt>
                <c:pt idx="575">
                  <c:v>1549011.875</c:v>
                </c:pt>
                <c:pt idx="576">
                  <c:v>1553098.25</c:v>
                </c:pt>
                <c:pt idx="577">
                  <c:v>1556689.5</c:v>
                </c:pt>
                <c:pt idx="578">
                  <c:v>1551321</c:v>
                </c:pt>
                <c:pt idx="579">
                  <c:v>1554347.625</c:v>
                </c:pt>
                <c:pt idx="580">
                  <c:v>1558490.75</c:v>
                </c:pt>
                <c:pt idx="581">
                  <c:v>1561809.5</c:v>
                </c:pt>
                <c:pt idx="582">
                  <c:v>1567022.875</c:v>
                </c:pt>
                <c:pt idx="583">
                  <c:v>1572099.5</c:v>
                </c:pt>
                <c:pt idx="584">
                  <c:v>1572624.125</c:v>
                </c:pt>
                <c:pt idx="585">
                  <c:v>1578307.875</c:v>
                </c:pt>
                <c:pt idx="586">
                  <c:v>1605827.25</c:v>
                </c:pt>
                <c:pt idx="587">
                  <c:v>1641741.875</c:v>
                </c:pt>
                <c:pt idx="588">
                  <c:v>1666402.375</c:v>
                </c:pt>
                <c:pt idx="589">
                  <c:v>1670518</c:v>
                </c:pt>
                <c:pt idx="590">
                  <c:v>1678059.375</c:v>
                </c:pt>
                <c:pt idx="591">
                  <c:v>1655192.875</c:v>
                </c:pt>
                <c:pt idx="592">
                  <c:v>1584929</c:v>
                </c:pt>
                <c:pt idx="593">
                  <c:v>1553685.125</c:v>
                </c:pt>
                <c:pt idx="594">
                  <c:v>1534252.75</c:v>
                </c:pt>
                <c:pt idx="595">
                  <c:v>1478729.625</c:v>
                </c:pt>
                <c:pt idx="596">
                  <c:v>1467369.875</c:v>
                </c:pt>
                <c:pt idx="597">
                  <c:v>1467427.125</c:v>
                </c:pt>
                <c:pt idx="598" formatCode="General">
                  <c:v>1467916.75</c:v>
                </c:pt>
                <c:pt idx="599" formatCode="General">
                  <c:v>1468239.25</c:v>
                </c:pt>
                <c:pt idx="600" formatCode="General">
                  <c:v>1468701</c:v>
                </c:pt>
                <c:pt idx="601" formatCode="General">
                  <c:v>1468635.875</c:v>
                </c:pt>
                <c:pt idx="602" formatCode="General">
                  <c:v>1469467.25</c:v>
                </c:pt>
                <c:pt idx="603" formatCode="General">
                  <c:v>1469345.375</c:v>
                </c:pt>
                <c:pt idx="604" formatCode="General">
                  <c:v>1469067.75</c:v>
                </c:pt>
                <c:pt idx="605" formatCode="General">
                  <c:v>1468468.25</c:v>
                </c:pt>
                <c:pt idx="606" formatCode="General">
                  <c:v>1469278.375</c:v>
                </c:pt>
                <c:pt idx="607" formatCode="General">
                  <c:v>1469570.625</c:v>
                </c:pt>
                <c:pt idx="608" formatCode="General">
                  <c:v>1470672.75</c:v>
                </c:pt>
                <c:pt idx="609" formatCode="General">
                  <c:v>1470817.75</c:v>
                </c:pt>
                <c:pt idx="610" formatCode="General">
                  <c:v>1472259.75</c:v>
                </c:pt>
                <c:pt idx="611" formatCode="General">
                  <c:v>1474505.75</c:v>
                </c:pt>
                <c:pt idx="612" formatCode="General">
                  <c:v>1476026</c:v>
                </c:pt>
                <c:pt idx="613" formatCode="General">
                  <c:v>1477745.625</c:v>
                </c:pt>
                <c:pt idx="614" formatCode="General">
                  <c:v>1479619.5</c:v>
                </c:pt>
                <c:pt idx="615" formatCode="General">
                  <c:v>1481636</c:v>
                </c:pt>
                <c:pt idx="616" formatCode="General">
                  <c:v>1484367.125</c:v>
                </c:pt>
                <c:pt idx="617" formatCode="General">
                  <c:v>1488343.25</c:v>
                </c:pt>
                <c:pt idx="618" formatCode="General">
                  <c:v>1489737.75</c:v>
                </c:pt>
                <c:pt idx="619" formatCode="General">
                  <c:v>1479147.625</c:v>
                </c:pt>
                <c:pt idx="620" formatCode="General">
                  <c:v>1466371.5</c:v>
                </c:pt>
                <c:pt idx="621" formatCode="General">
                  <c:v>1469109</c:v>
                </c:pt>
                <c:pt idx="622" formatCode="General">
                  <c:v>1472985.375</c:v>
                </c:pt>
                <c:pt idx="623" formatCode="General">
                  <c:v>1477980.125</c:v>
                </c:pt>
                <c:pt idx="624" formatCode="General">
                  <c:v>1482555.375</c:v>
                </c:pt>
                <c:pt idx="625" formatCode="General">
                  <c:v>1485354</c:v>
                </c:pt>
                <c:pt idx="626" formatCode="General">
                  <c:v>1487583.875</c:v>
                </c:pt>
                <c:pt idx="627" formatCode="General">
                  <c:v>1464849.375</c:v>
                </c:pt>
                <c:pt idx="628" formatCode="General">
                  <c:v>1490228</c:v>
                </c:pt>
                <c:pt idx="629" formatCode="General">
                  <c:v>1491329.375</c:v>
                </c:pt>
                <c:pt idx="630" formatCode="General">
                  <c:v>1495956.375</c:v>
                </c:pt>
                <c:pt idx="631" formatCode="General">
                  <c:v>1496881.75</c:v>
                </c:pt>
                <c:pt idx="632" formatCode="General">
                  <c:v>1496116.875</c:v>
                </c:pt>
                <c:pt idx="633" formatCode="General">
                  <c:v>1495795.375</c:v>
                </c:pt>
                <c:pt idx="634" formatCode="General">
                  <c:v>1494882.25</c:v>
                </c:pt>
                <c:pt idx="635" formatCode="General">
                  <c:v>1494249.25</c:v>
                </c:pt>
                <c:pt idx="636" formatCode="General">
                  <c:v>1493698.25</c:v>
                </c:pt>
                <c:pt idx="637" formatCode="General">
                  <c:v>1493652.25</c:v>
                </c:pt>
                <c:pt idx="638" formatCode="General">
                  <c:v>1492307.25</c:v>
                </c:pt>
                <c:pt idx="639" formatCode="General">
                  <c:v>1488977.875</c:v>
                </c:pt>
                <c:pt idx="640" formatCode="General">
                  <c:v>1484068.25</c:v>
                </c:pt>
                <c:pt idx="641" formatCode="General">
                  <c:v>1484933.5</c:v>
                </c:pt>
                <c:pt idx="642" formatCode="General">
                  <c:v>1485045</c:v>
                </c:pt>
                <c:pt idx="643" formatCode="General">
                  <c:v>1474217.75</c:v>
                </c:pt>
                <c:pt idx="644" formatCode="General">
                  <c:v>1452671.25</c:v>
                </c:pt>
                <c:pt idx="645" formatCode="General">
                  <c:v>1447588.625</c:v>
                </c:pt>
                <c:pt idx="646" formatCode="General">
                  <c:v>1447655.625</c:v>
                </c:pt>
                <c:pt idx="647" formatCode="General">
                  <c:v>1446506.25</c:v>
                </c:pt>
                <c:pt idx="648" formatCode="General">
                  <c:v>1446651.25</c:v>
                </c:pt>
                <c:pt idx="649" formatCode="General">
                  <c:v>1445886</c:v>
                </c:pt>
                <c:pt idx="650" formatCode="General">
                  <c:v>1445330.125</c:v>
                </c:pt>
                <c:pt idx="651" formatCode="General">
                  <c:v>1444148.125</c:v>
                </c:pt>
                <c:pt idx="652" formatCode="General">
                  <c:v>1444156.875</c:v>
                </c:pt>
                <c:pt idx="653" formatCode="General">
                  <c:v>1444153.375</c:v>
                </c:pt>
                <c:pt idx="654" formatCode="General">
                  <c:v>1442928.625</c:v>
                </c:pt>
                <c:pt idx="655" formatCode="General">
                  <c:v>1442135.125</c:v>
                </c:pt>
                <c:pt idx="656" formatCode="General">
                  <c:v>1442128.5</c:v>
                </c:pt>
                <c:pt idx="657" formatCode="General">
                  <c:v>1440027.25</c:v>
                </c:pt>
                <c:pt idx="658" formatCode="General">
                  <c:v>1438631.625</c:v>
                </c:pt>
                <c:pt idx="659" formatCode="General">
                  <c:v>1438599.375</c:v>
                </c:pt>
                <c:pt idx="660" formatCode="General">
                  <c:v>1443632.875</c:v>
                </c:pt>
                <c:pt idx="661" formatCode="General">
                  <c:v>1445911.875</c:v>
                </c:pt>
                <c:pt idx="662" formatCode="General">
                  <c:v>1447297.875</c:v>
                </c:pt>
                <c:pt idx="663" formatCode="General">
                  <c:v>1456833</c:v>
                </c:pt>
                <c:pt idx="664" formatCode="General">
                  <c:v>1484364</c:v>
                </c:pt>
                <c:pt idx="665" formatCode="General">
                  <c:v>1490644.375</c:v>
                </c:pt>
                <c:pt idx="666" formatCode="General">
                  <c:v>1492294.5</c:v>
                </c:pt>
                <c:pt idx="667" formatCode="General">
                  <c:v>1455557.875</c:v>
                </c:pt>
                <c:pt idx="668" formatCode="General">
                  <c:v>1437800.5</c:v>
                </c:pt>
                <c:pt idx="669" formatCode="General">
                  <c:v>1572212.5</c:v>
                </c:pt>
                <c:pt idx="670" formatCode="General">
                  <c:v>1572744.625</c:v>
                </c:pt>
                <c:pt idx="671" formatCode="General">
                  <c:v>1569580</c:v>
                </c:pt>
                <c:pt idx="672" formatCode="General">
                  <c:v>1553963.125</c:v>
                </c:pt>
                <c:pt idx="673" formatCode="General">
                  <c:v>1542059.75</c:v>
                </c:pt>
                <c:pt idx="674" formatCode="General">
                  <c:v>1541415.75</c:v>
                </c:pt>
                <c:pt idx="675" formatCode="General">
                  <c:v>1540225.5</c:v>
                </c:pt>
                <c:pt idx="676" formatCode="General">
                  <c:v>1539336.375</c:v>
                </c:pt>
                <c:pt idx="677" formatCode="General">
                  <c:v>1538039.25</c:v>
                </c:pt>
                <c:pt idx="678" formatCode="General">
                  <c:v>1535842.875</c:v>
                </c:pt>
                <c:pt idx="679" formatCode="General">
                  <c:v>1535638.875</c:v>
                </c:pt>
                <c:pt idx="680" formatCode="General">
                  <c:v>1521253.125</c:v>
                </c:pt>
                <c:pt idx="681" formatCode="General">
                  <c:v>1507696</c:v>
                </c:pt>
                <c:pt idx="682" formatCode="General">
                  <c:v>1505734.875</c:v>
                </c:pt>
                <c:pt idx="683" formatCode="General">
                  <c:v>1501272.5</c:v>
                </c:pt>
                <c:pt idx="684" formatCode="General">
                  <c:v>1501708.25</c:v>
                </c:pt>
                <c:pt idx="685" formatCode="General">
                  <c:v>1504864.125</c:v>
                </c:pt>
                <c:pt idx="686" formatCode="General">
                  <c:v>1506591.75</c:v>
                </c:pt>
                <c:pt idx="687" formatCode="General">
                  <c:v>1522046.375</c:v>
                </c:pt>
                <c:pt idx="688" formatCode="General">
                  <c:v>1535582.75</c:v>
                </c:pt>
                <c:pt idx="689" formatCode="General">
                  <c:v>1539459.75</c:v>
                </c:pt>
                <c:pt idx="690" formatCode="General">
                  <c:v>1542246.25</c:v>
                </c:pt>
                <c:pt idx="691" formatCode="General">
                  <c:v>1549009.75</c:v>
                </c:pt>
                <c:pt idx="692" formatCode="General">
                  <c:v>1314576.125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B61-4489-B6BE-05645AD93C8C}"/>
            </c:ext>
          </c:extLst>
        </c:ser>
        <c:ser>
          <c:idx val="1"/>
          <c:order val="1"/>
          <c:tx>
            <c:v>УЗПР дубл.</c:v>
          </c:tx>
          <c:marker>
            <c:symbol val="none"/>
          </c:marker>
          <c:val>
            <c:numRef>
              <c:f>Лист1!$E$2:$E$694</c:f>
              <c:numCache>
                <c:formatCode>0.00</c:formatCode>
                <c:ptCount val="693"/>
                <c:pt idx="0">
                  <c:v>1851022.25</c:v>
                </c:pt>
                <c:pt idx="1">
                  <c:v>1959876.625</c:v>
                </c:pt>
                <c:pt idx="2">
                  <c:v>1813798</c:v>
                </c:pt>
                <c:pt idx="3">
                  <c:v>1072075.375</c:v>
                </c:pt>
                <c:pt idx="4">
                  <c:v>1069411</c:v>
                </c:pt>
                <c:pt idx="5">
                  <c:v>1069563.875</c:v>
                </c:pt>
                <c:pt idx="6">
                  <c:v>1069561.625</c:v>
                </c:pt>
                <c:pt idx="7">
                  <c:v>1069133.5</c:v>
                </c:pt>
                <c:pt idx="8">
                  <c:v>1068420.625</c:v>
                </c:pt>
                <c:pt idx="9">
                  <c:v>1067742.625</c:v>
                </c:pt>
                <c:pt idx="10">
                  <c:v>1066627.875</c:v>
                </c:pt>
                <c:pt idx="11">
                  <c:v>1065953.25</c:v>
                </c:pt>
                <c:pt idx="12">
                  <c:v>1066849.25</c:v>
                </c:pt>
                <c:pt idx="13">
                  <c:v>1082442</c:v>
                </c:pt>
                <c:pt idx="14">
                  <c:v>1095759.75</c:v>
                </c:pt>
                <c:pt idx="15">
                  <c:v>1101177.25</c:v>
                </c:pt>
                <c:pt idx="16">
                  <c:v>1103916.75</c:v>
                </c:pt>
                <c:pt idx="17">
                  <c:v>1108722.875</c:v>
                </c:pt>
                <c:pt idx="18">
                  <c:v>1118311.5</c:v>
                </c:pt>
                <c:pt idx="19">
                  <c:v>1131875.5</c:v>
                </c:pt>
                <c:pt idx="20">
                  <c:v>1920440.75</c:v>
                </c:pt>
                <c:pt idx="21">
                  <c:v>1864902.25</c:v>
                </c:pt>
                <c:pt idx="22">
                  <c:v>1799075.375</c:v>
                </c:pt>
                <c:pt idx="23">
                  <c:v>1245593.25</c:v>
                </c:pt>
                <c:pt idx="24">
                  <c:v>1276075.375</c:v>
                </c:pt>
                <c:pt idx="25">
                  <c:v>1346507.5</c:v>
                </c:pt>
                <c:pt idx="26">
                  <c:v>1349055.375</c:v>
                </c:pt>
                <c:pt idx="27">
                  <c:v>1353193.875</c:v>
                </c:pt>
                <c:pt idx="28">
                  <c:v>1353835.125</c:v>
                </c:pt>
                <c:pt idx="29">
                  <c:v>1352771.25</c:v>
                </c:pt>
                <c:pt idx="30">
                  <c:v>1349862</c:v>
                </c:pt>
                <c:pt idx="31">
                  <c:v>1346471.75</c:v>
                </c:pt>
                <c:pt idx="32">
                  <c:v>1342491.5</c:v>
                </c:pt>
                <c:pt idx="33">
                  <c:v>1338481.125</c:v>
                </c:pt>
                <c:pt idx="34">
                  <c:v>1334111.625</c:v>
                </c:pt>
                <c:pt idx="35">
                  <c:v>1329561.875</c:v>
                </c:pt>
                <c:pt idx="36">
                  <c:v>1324299</c:v>
                </c:pt>
                <c:pt idx="37">
                  <c:v>1319227.875</c:v>
                </c:pt>
                <c:pt idx="38">
                  <c:v>1325548.75</c:v>
                </c:pt>
                <c:pt idx="39">
                  <c:v>1352930.625</c:v>
                </c:pt>
                <c:pt idx="40">
                  <c:v>1355022.625</c:v>
                </c:pt>
                <c:pt idx="41">
                  <c:v>1363525.375</c:v>
                </c:pt>
                <c:pt idx="42">
                  <c:v>1380441.375</c:v>
                </c:pt>
                <c:pt idx="43">
                  <c:v>1381519.625</c:v>
                </c:pt>
                <c:pt idx="44">
                  <c:v>1372819.625</c:v>
                </c:pt>
                <c:pt idx="45">
                  <c:v>1361426.125</c:v>
                </c:pt>
                <c:pt idx="46">
                  <c:v>1363971.25</c:v>
                </c:pt>
                <c:pt idx="47">
                  <c:v>1367899.875</c:v>
                </c:pt>
                <c:pt idx="48">
                  <c:v>1387387.875</c:v>
                </c:pt>
                <c:pt idx="49">
                  <c:v>1394418.75</c:v>
                </c:pt>
                <c:pt idx="50">
                  <c:v>1392068</c:v>
                </c:pt>
                <c:pt idx="51">
                  <c:v>1390736.875</c:v>
                </c:pt>
                <c:pt idx="52">
                  <c:v>1389815.25</c:v>
                </c:pt>
                <c:pt idx="53">
                  <c:v>1388453.625</c:v>
                </c:pt>
                <c:pt idx="54">
                  <c:v>1387622.875</c:v>
                </c:pt>
                <c:pt idx="55">
                  <c:v>1386620.5</c:v>
                </c:pt>
                <c:pt idx="56">
                  <c:v>1385969.625</c:v>
                </c:pt>
                <c:pt idx="57">
                  <c:v>1385274</c:v>
                </c:pt>
                <c:pt idx="58">
                  <c:v>1385288</c:v>
                </c:pt>
                <c:pt idx="59">
                  <c:v>1386187.125</c:v>
                </c:pt>
                <c:pt idx="60">
                  <c:v>1385047</c:v>
                </c:pt>
                <c:pt idx="61">
                  <c:v>1388964.125</c:v>
                </c:pt>
                <c:pt idx="62">
                  <c:v>1400623.375</c:v>
                </c:pt>
                <c:pt idx="63">
                  <c:v>1404285</c:v>
                </c:pt>
                <c:pt idx="64">
                  <c:v>1395117</c:v>
                </c:pt>
                <c:pt idx="65">
                  <c:v>1387723.375</c:v>
                </c:pt>
                <c:pt idx="66">
                  <c:v>1383144.5</c:v>
                </c:pt>
                <c:pt idx="67">
                  <c:v>1387792.875</c:v>
                </c:pt>
                <c:pt idx="68">
                  <c:v>1395120.75</c:v>
                </c:pt>
                <c:pt idx="69">
                  <c:v>1396269.625</c:v>
                </c:pt>
                <c:pt idx="70">
                  <c:v>1400979.375</c:v>
                </c:pt>
                <c:pt idx="71">
                  <c:v>1404785.5</c:v>
                </c:pt>
                <c:pt idx="72">
                  <c:v>1405999.125</c:v>
                </c:pt>
                <c:pt idx="73">
                  <c:v>1405853</c:v>
                </c:pt>
                <c:pt idx="74">
                  <c:v>1404641.875</c:v>
                </c:pt>
                <c:pt idx="75">
                  <c:v>1403587</c:v>
                </c:pt>
                <c:pt idx="76">
                  <c:v>1403320</c:v>
                </c:pt>
                <c:pt idx="77">
                  <c:v>1402549.375</c:v>
                </c:pt>
                <c:pt idx="78">
                  <c:v>1402059.25</c:v>
                </c:pt>
                <c:pt idx="79">
                  <c:v>1402456.5</c:v>
                </c:pt>
                <c:pt idx="80">
                  <c:v>1402475.625</c:v>
                </c:pt>
                <c:pt idx="81">
                  <c:v>1402070.75</c:v>
                </c:pt>
                <c:pt idx="82">
                  <c:v>1401954.125</c:v>
                </c:pt>
                <c:pt idx="83">
                  <c:v>1400552.5</c:v>
                </c:pt>
                <c:pt idx="84">
                  <c:v>1398630.875</c:v>
                </c:pt>
                <c:pt idx="85">
                  <c:v>1397427.625</c:v>
                </c:pt>
                <c:pt idx="86">
                  <c:v>1397094.5</c:v>
                </c:pt>
                <c:pt idx="87">
                  <c:v>1397608.5</c:v>
                </c:pt>
                <c:pt idx="88">
                  <c:v>1401014.75</c:v>
                </c:pt>
                <c:pt idx="89">
                  <c:v>1403856.75</c:v>
                </c:pt>
                <c:pt idx="90">
                  <c:v>1400257.25</c:v>
                </c:pt>
                <c:pt idx="91">
                  <c:v>1396483.375</c:v>
                </c:pt>
                <c:pt idx="92">
                  <c:v>1398286.125</c:v>
                </c:pt>
                <c:pt idx="93">
                  <c:v>1402665.5</c:v>
                </c:pt>
                <c:pt idx="94">
                  <c:v>1401189.625</c:v>
                </c:pt>
                <c:pt idx="95">
                  <c:v>1396827</c:v>
                </c:pt>
                <c:pt idx="96">
                  <c:v>1392391.875</c:v>
                </c:pt>
                <c:pt idx="97">
                  <c:v>1402967.5</c:v>
                </c:pt>
                <c:pt idx="98">
                  <c:v>1390583.5</c:v>
                </c:pt>
                <c:pt idx="99">
                  <c:v>1389502.375</c:v>
                </c:pt>
                <c:pt idx="100">
                  <c:v>1388700.125</c:v>
                </c:pt>
                <c:pt idx="101">
                  <c:v>1387268.375</c:v>
                </c:pt>
                <c:pt idx="102">
                  <c:v>1385385.125</c:v>
                </c:pt>
                <c:pt idx="103">
                  <c:v>1382652</c:v>
                </c:pt>
                <c:pt idx="104">
                  <c:v>1379537.5</c:v>
                </c:pt>
                <c:pt idx="105">
                  <c:v>1385619.75</c:v>
                </c:pt>
                <c:pt idx="106">
                  <c:v>1396968.375</c:v>
                </c:pt>
                <c:pt idx="107">
                  <c:v>1408327.625</c:v>
                </c:pt>
                <c:pt idx="108">
                  <c:v>1428047.375</c:v>
                </c:pt>
                <c:pt idx="109">
                  <c:v>1427823.25</c:v>
                </c:pt>
                <c:pt idx="110">
                  <c:v>1431504.25</c:v>
                </c:pt>
                <c:pt idx="111">
                  <c:v>1437233</c:v>
                </c:pt>
                <c:pt idx="112">
                  <c:v>1439066.375</c:v>
                </c:pt>
                <c:pt idx="113">
                  <c:v>1423670.5</c:v>
                </c:pt>
                <c:pt idx="114">
                  <c:v>1424824.125</c:v>
                </c:pt>
                <c:pt idx="115">
                  <c:v>1430409.25</c:v>
                </c:pt>
                <c:pt idx="116">
                  <c:v>1438741.125</c:v>
                </c:pt>
                <c:pt idx="117">
                  <c:v>1443096</c:v>
                </c:pt>
                <c:pt idx="118">
                  <c:v>1443962.125</c:v>
                </c:pt>
                <c:pt idx="119">
                  <c:v>1442546</c:v>
                </c:pt>
                <c:pt idx="120">
                  <c:v>1476882.875</c:v>
                </c:pt>
                <c:pt idx="121">
                  <c:v>1412597.625</c:v>
                </c:pt>
                <c:pt idx="122">
                  <c:v>1412355.875</c:v>
                </c:pt>
                <c:pt idx="123">
                  <c:v>1411809.5</c:v>
                </c:pt>
                <c:pt idx="124">
                  <c:v>1412065.25</c:v>
                </c:pt>
                <c:pt idx="125">
                  <c:v>1411069.125</c:v>
                </c:pt>
                <c:pt idx="126">
                  <c:v>1409631.625</c:v>
                </c:pt>
                <c:pt idx="127">
                  <c:v>1408142.75</c:v>
                </c:pt>
                <c:pt idx="128">
                  <c:v>1405711</c:v>
                </c:pt>
                <c:pt idx="129">
                  <c:v>1403117.875</c:v>
                </c:pt>
                <c:pt idx="130">
                  <c:v>1400922.875</c:v>
                </c:pt>
                <c:pt idx="131">
                  <c:v>1400718</c:v>
                </c:pt>
                <c:pt idx="132">
                  <c:v>1400661.625</c:v>
                </c:pt>
                <c:pt idx="133">
                  <c:v>1400647.875</c:v>
                </c:pt>
                <c:pt idx="134">
                  <c:v>1404957.375</c:v>
                </c:pt>
                <c:pt idx="135">
                  <c:v>1404816.625</c:v>
                </c:pt>
                <c:pt idx="136">
                  <c:v>1405493.375</c:v>
                </c:pt>
                <c:pt idx="137">
                  <c:v>1405764</c:v>
                </c:pt>
                <c:pt idx="138">
                  <c:v>1403785.125</c:v>
                </c:pt>
                <c:pt idx="139">
                  <c:v>1404135.125</c:v>
                </c:pt>
                <c:pt idx="140">
                  <c:v>1423697.75</c:v>
                </c:pt>
                <c:pt idx="141">
                  <c:v>1406222</c:v>
                </c:pt>
                <c:pt idx="142">
                  <c:v>1406982.375</c:v>
                </c:pt>
                <c:pt idx="143">
                  <c:v>1410601.5</c:v>
                </c:pt>
                <c:pt idx="144">
                  <c:v>1407333.125</c:v>
                </c:pt>
                <c:pt idx="145">
                  <c:v>1435479.875</c:v>
                </c:pt>
                <c:pt idx="146">
                  <c:v>1410434.125</c:v>
                </c:pt>
                <c:pt idx="147">
                  <c:v>1411239.625</c:v>
                </c:pt>
                <c:pt idx="148">
                  <c:v>1405088.625</c:v>
                </c:pt>
                <c:pt idx="149">
                  <c:v>1401634.625</c:v>
                </c:pt>
                <c:pt idx="150">
                  <c:v>1402996.125</c:v>
                </c:pt>
                <c:pt idx="151">
                  <c:v>1403505.125</c:v>
                </c:pt>
                <c:pt idx="152">
                  <c:v>1404951</c:v>
                </c:pt>
                <c:pt idx="153">
                  <c:v>1406128.625</c:v>
                </c:pt>
                <c:pt idx="154">
                  <c:v>1407237.625</c:v>
                </c:pt>
                <c:pt idx="155">
                  <c:v>1408545</c:v>
                </c:pt>
                <c:pt idx="156">
                  <c:v>1409764.125</c:v>
                </c:pt>
                <c:pt idx="157">
                  <c:v>1411828.25</c:v>
                </c:pt>
                <c:pt idx="158">
                  <c:v>1413519</c:v>
                </c:pt>
                <c:pt idx="159">
                  <c:v>1414721.125</c:v>
                </c:pt>
                <c:pt idx="160">
                  <c:v>1414401.375</c:v>
                </c:pt>
                <c:pt idx="161">
                  <c:v>1414752.375</c:v>
                </c:pt>
                <c:pt idx="162">
                  <c:v>1408444.375</c:v>
                </c:pt>
                <c:pt idx="163">
                  <c:v>1393919.625</c:v>
                </c:pt>
                <c:pt idx="164">
                  <c:v>1378958.125</c:v>
                </c:pt>
                <c:pt idx="165">
                  <c:v>1367830.125</c:v>
                </c:pt>
                <c:pt idx="166">
                  <c:v>1365237.5</c:v>
                </c:pt>
                <c:pt idx="167">
                  <c:v>1379283</c:v>
                </c:pt>
                <c:pt idx="168">
                  <c:v>1389962.125</c:v>
                </c:pt>
                <c:pt idx="169">
                  <c:v>1396515.5</c:v>
                </c:pt>
                <c:pt idx="170">
                  <c:v>1396188.75</c:v>
                </c:pt>
                <c:pt idx="171">
                  <c:v>1395508</c:v>
                </c:pt>
                <c:pt idx="172">
                  <c:v>1394922.75</c:v>
                </c:pt>
                <c:pt idx="173">
                  <c:v>1395450</c:v>
                </c:pt>
                <c:pt idx="174">
                  <c:v>1395202.125</c:v>
                </c:pt>
                <c:pt idx="175">
                  <c:v>1394829.875</c:v>
                </c:pt>
                <c:pt idx="176">
                  <c:v>1394631</c:v>
                </c:pt>
                <c:pt idx="177">
                  <c:v>1394854.25</c:v>
                </c:pt>
                <c:pt idx="178">
                  <c:v>1394627.5</c:v>
                </c:pt>
                <c:pt idx="179">
                  <c:v>1394160.625</c:v>
                </c:pt>
                <c:pt idx="180">
                  <c:v>1393283.25</c:v>
                </c:pt>
                <c:pt idx="181">
                  <c:v>1396952.375</c:v>
                </c:pt>
                <c:pt idx="182">
                  <c:v>1409901.625</c:v>
                </c:pt>
                <c:pt idx="183">
                  <c:v>1409312.25</c:v>
                </c:pt>
                <c:pt idx="184">
                  <c:v>1399114.375</c:v>
                </c:pt>
                <c:pt idx="185">
                  <c:v>1381930.375</c:v>
                </c:pt>
                <c:pt idx="186">
                  <c:v>1378022.375</c:v>
                </c:pt>
                <c:pt idx="187">
                  <c:v>1374377.125</c:v>
                </c:pt>
                <c:pt idx="188">
                  <c:v>1371037.25</c:v>
                </c:pt>
                <c:pt idx="189">
                  <c:v>1374978.5</c:v>
                </c:pt>
                <c:pt idx="190">
                  <c:v>1342756.5</c:v>
                </c:pt>
                <c:pt idx="191">
                  <c:v>1299317.5</c:v>
                </c:pt>
                <c:pt idx="192">
                  <c:v>1349434.25</c:v>
                </c:pt>
                <c:pt idx="193">
                  <c:v>1359741.75</c:v>
                </c:pt>
                <c:pt idx="194">
                  <c:v>1358253.25</c:v>
                </c:pt>
                <c:pt idx="195">
                  <c:v>1357400.875</c:v>
                </c:pt>
                <c:pt idx="196">
                  <c:v>1356667.75</c:v>
                </c:pt>
                <c:pt idx="197">
                  <c:v>1356221</c:v>
                </c:pt>
                <c:pt idx="198">
                  <c:v>1356065</c:v>
                </c:pt>
                <c:pt idx="199">
                  <c:v>1355381.625</c:v>
                </c:pt>
                <c:pt idx="200">
                  <c:v>1355866.5</c:v>
                </c:pt>
                <c:pt idx="201">
                  <c:v>1355901.5</c:v>
                </c:pt>
                <c:pt idx="202">
                  <c:v>1356083.25</c:v>
                </c:pt>
                <c:pt idx="203">
                  <c:v>1362633.375</c:v>
                </c:pt>
                <c:pt idx="204">
                  <c:v>1377064.875</c:v>
                </c:pt>
                <c:pt idx="205">
                  <c:v>1352243.25</c:v>
                </c:pt>
                <c:pt idx="206">
                  <c:v>1351265.25</c:v>
                </c:pt>
                <c:pt idx="207">
                  <c:v>1352803.625</c:v>
                </c:pt>
                <c:pt idx="208">
                  <c:v>1353587.375</c:v>
                </c:pt>
                <c:pt idx="209">
                  <c:v>1355739.25</c:v>
                </c:pt>
                <c:pt idx="210">
                  <c:v>1357727.375</c:v>
                </c:pt>
                <c:pt idx="211">
                  <c:v>1359247.5</c:v>
                </c:pt>
                <c:pt idx="212">
                  <c:v>1357888.625</c:v>
                </c:pt>
                <c:pt idx="213">
                  <c:v>1361041.5</c:v>
                </c:pt>
                <c:pt idx="214">
                  <c:v>1356961.125</c:v>
                </c:pt>
                <c:pt idx="215">
                  <c:v>1370417.25</c:v>
                </c:pt>
                <c:pt idx="216">
                  <c:v>1375759.875</c:v>
                </c:pt>
                <c:pt idx="217">
                  <c:v>1375356</c:v>
                </c:pt>
                <c:pt idx="218">
                  <c:v>1375006.875</c:v>
                </c:pt>
                <c:pt idx="219">
                  <c:v>1374940.75</c:v>
                </c:pt>
                <c:pt idx="220">
                  <c:v>1373094.75</c:v>
                </c:pt>
                <c:pt idx="221">
                  <c:v>1369789.5</c:v>
                </c:pt>
                <c:pt idx="222">
                  <c:v>1369655</c:v>
                </c:pt>
                <c:pt idx="223">
                  <c:v>1369408.125</c:v>
                </c:pt>
                <c:pt idx="224">
                  <c:v>1369237.75</c:v>
                </c:pt>
                <c:pt idx="225">
                  <c:v>1369300.25</c:v>
                </c:pt>
                <c:pt idx="226">
                  <c:v>1368753.375</c:v>
                </c:pt>
                <c:pt idx="227">
                  <c:v>1370144</c:v>
                </c:pt>
                <c:pt idx="228">
                  <c:v>1372155.75</c:v>
                </c:pt>
                <c:pt idx="229">
                  <c:v>1374612.375</c:v>
                </c:pt>
                <c:pt idx="230">
                  <c:v>1376011.75</c:v>
                </c:pt>
                <c:pt idx="231">
                  <c:v>1382737.75</c:v>
                </c:pt>
                <c:pt idx="232">
                  <c:v>1403806</c:v>
                </c:pt>
                <c:pt idx="233">
                  <c:v>1407792.625</c:v>
                </c:pt>
                <c:pt idx="234">
                  <c:v>1410536.875</c:v>
                </c:pt>
                <c:pt idx="235">
                  <c:v>1413502.125</c:v>
                </c:pt>
                <c:pt idx="236">
                  <c:v>1417457.125</c:v>
                </c:pt>
                <c:pt idx="237">
                  <c:v>1399126.5</c:v>
                </c:pt>
                <c:pt idx="238">
                  <c:v>1403777.375</c:v>
                </c:pt>
                <c:pt idx="239">
                  <c:v>1398346.875</c:v>
                </c:pt>
                <c:pt idx="240">
                  <c:v>1380809.75</c:v>
                </c:pt>
                <c:pt idx="241">
                  <c:v>1090145.5</c:v>
                </c:pt>
                <c:pt idx="242">
                  <c:v>1091542.75</c:v>
                </c:pt>
                <c:pt idx="243">
                  <c:v>1091750.25</c:v>
                </c:pt>
                <c:pt idx="244">
                  <c:v>1091807.875</c:v>
                </c:pt>
                <c:pt idx="245">
                  <c:v>1091205</c:v>
                </c:pt>
                <c:pt idx="246">
                  <c:v>1089592.25</c:v>
                </c:pt>
                <c:pt idx="247">
                  <c:v>1087384.375</c:v>
                </c:pt>
                <c:pt idx="248">
                  <c:v>1084268</c:v>
                </c:pt>
                <c:pt idx="249">
                  <c:v>1082780.75</c:v>
                </c:pt>
                <c:pt idx="250">
                  <c:v>1083646.375</c:v>
                </c:pt>
                <c:pt idx="251">
                  <c:v>1089250.25</c:v>
                </c:pt>
                <c:pt idx="252">
                  <c:v>1103763.125</c:v>
                </c:pt>
                <c:pt idx="253">
                  <c:v>1113894</c:v>
                </c:pt>
                <c:pt idx="254">
                  <c:v>1123047.5</c:v>
                </c:pt>
                <c:pt idx="255">
                  <c:v>1129196.875</c:v>
                </c:pt>
                <c:pt idx="256">
                  <c:v>1140287.75</c:v>
                </c:pt>
                <c:pt idx="257">
                  <c:v>1175288.125</c:v>
                </c:pt>
                <c:pt idx="258">
                  <c:v>1240784.125</c:v>
                </c:pt>
                <c:pt idx="259">
                  <c:v>1341335</c:v>
                </c:pt>
                <c:pt idx="260">
                  <c:v>1327019.5</c:v>
                </c:pt>
                <c:pt idx="261">
                  <c:v>1186862.625</c:v>
                </c:pt>
                <c:pt idx="262">
                  <c:v>1075949.25</c:v>
                </c:pt>
                <c:pt idx="263">
                  <c:v>1039365.6874999983</c:v>
                </c:pt>
                <c:pt idx="264">
                  <c:v>1034041.25</c:v>
                </c:pt>
                <c:pt idx="265">
                  <c:v>1033523.875</c:v>
                </c:pt>
                <c:pt idx="266">
                  <c:v>1032873.875</c:v>
                </c:pt>
                <c:pt idx="267">
                  <c:v>1032819.875</c:v>
                </c:pt>
                <c:pt idx="268">
                  <c:v>1032362.25</c:v>
                </c:pt>
                <c:pt idx="269">
                  <c:v>1032115.875</c:v>
                </c:pt>
                <c:pt idx="270">
                  <c:v>1032575.625</c:v>
                </c:pt>
                <c:pt idx="271">
                  <c:v>1032484.5625</c:v>
                </c:pt>
                <c:pt idx="272">
                  <c:v>1032598.25</c:v>
                </c:pt>
                <c:pt idx="273">
                  <c:v>1033084.8125</c:v>
                </c:pt>
                <c:pt idx="274">
                  <c:v>1033471.25</c:v>
                </c:pt>
                <c:pt idx="275">
                  <c:v>1034329.25</c:v>
                </c:pt>
                <c:pt idx="276">
                  <c:v>1035189.6874999983</c:v>
                </c:pt>
                <c:pt idx="277">
                  <c:v>1036566.5</c:v>
                </c:pt>
                <c:pt idx="278">
                  <c:v>1038090.9375</c:v>
                </c:pt>
                <c:pt idx="279">
                  <c:v>1043375.6874999983</c:v>
                </c:pt>
                <c:pt idx="280">
                  <c:v>1047203</c:v>
                </c:pt>
                <c:pt idx="281">
                  <c:v>1049508.25</c:v>
                </c:pt>
                <c:pt idx="282">
                  <c:v>1053403.375</c:v>
                </c:pt>
                <c:pt idx="283">
                  <c:v>1059689.125</c:v>
                </c:pt>
                <c:pt idx="284">
                  <c:v>1061879.5</c:v>
                </c:pt>
                <c:pt idx="285">
                  <c:v>1064417.625</c:v>
                </c:pt>
                <c:pt idx="286">
                  <c:v>1069228.625</c:v>
                </c:pt>
                <c:pt idx="287">
                  <c:v>1074840.875</c:v>
                </c:pt>
                <c:pt idx="288">
                  <c:v>1074880</c:v>
                </c:pt>
                <c:pt idx="289">
                  <c:v>1074829.875</c:v>
                </c:pt>
                <c:pt idx="290">
                  <c:v>1075189</c:v>
                </c:pt>
                <c:pt idx="291">
                  <c:v>1074729.25</c:v>
                </c:pt>
                <c:pt idx="292">
                  <c:v>1074819.375</c:v>
                </c:pt>
                <c:pt idx="293">
                  <c:v>1074901.625</c:v>
                </c:pt>
                <c:pt idx="294">
                  <c:v>1074844.375</c:v>
                </c:pt>
                <c:pt idx="295">
                  <c:v>1074555.375</c:v>
                </c:pt>
                <c:pt idx="296">
                  <c:v>1074168.25</c:v>
                </c:pt>
                <c:pt idx="297">
                  <c:v>1074139.375</c:v>
                </c:pt>
                <c:pt idx="298">
                  <c:v>1074114.25</c:v>
                </c:pt>
                <c:pt idx="299">
                  <c:v>1073693.125</c:v>
                </c:pt>
                <c:pt idx="300">
                  <c:v>1073474</c:v>
                </c:pt>
                <c:pt idx="301">
                  <c:v>1072716.375</c:v>
                </c:pt>
                <c:pt idx="302">
                  <c:v>1071481.125</c:v>
                </c:pt>
                <c:pt idx="303">
                  <c:v>1070735.5</c:v>
                </c:pt>
                <c:pt idx="304">
                  <c:v>1071584.875</c:v>
                </c:pt>
                <c:pt idx="305">
                  <c:v>1071372.875</c:v>
                </c:pt>
                <c:pt idx="306">
                  <c:v>1071379</c:v>
                </c:pt>
                <c:pt idx="307">
                  <c:v>1071458</c:v>
                </c:pt>
                <c:pt idx="308">
                  <c:v>1074326.75</c:v>
                </c:pt>
                <c:pt idx="309">
                  <c:v>1079562.75</c:v>
                </c:pt>
                <c:pt idx="310">
                  <c:v>1081339.875</c:v>
                </c:pt>
                <c:pt idx="311">
                  <c:v>1080825.875</c:v>
                </c:pt>
                <c:pt idx="312">
                  <c:v>1079406.75</c:v>
                </c:pt>
                <c:pt idx="313">
                  <c:v>1078329.25</c:v>
                </c:pt>
                <c:pt idx="314">
                  <c:v>1076767.125</c:v>
                </c:pt>
                <c:pt idx="315">
                  <c:v>1076008.375</c:v>
                </c:pt>
                <c:pt idx="316">
                  <c:v>1075055.25</c:v>
                </c:pt>
                <c:pt idx="317">
                  <c:v>1073491</c:v>
                </c:pt>
                <c:pt idx="318">
                  <c:v>1072148.5</c:v>
                </c:pt>
                <c:pt idx="319">
                  <c:v>1071585.625</c:v>
                </c:pt>
                <c:pt idx="320">
                  <c:v>1071172.625</c:v>
                </c:pt>
                <c:pt idx="321">
                  <c:v>1070459.375</c:v>
                </c:pt>
                <c:pt idx="322">
                  <c:v>1069135.75</c:v>
                </c:pt>
                <c:pt idx="323">
                  <c:v>1060928.125</c:v>
                </c:pt>
                <c:pt idx="324">
                  <c:v>1048349.5</c:v>
                </c:pt>
                <c:pt idx="325">
                  <c:v>1028114.6874999983</c:v>
                </c:pt>
                <c:pt idx="326">
                  <c:v>1022470.0625</c:v>
                </c:pt>
                <c:pt idx="327">
                  <c:v>1019630.875</c:v>
                </c:pt>
                <c:pt idx="328">
                  <c:v>1015891.625</c:v>
                </c:pt>
                <c:pt idx="329">
                  <c:v>1038038.8125</c:v>
                </c:pt>
                <c:pt idx="330">
                  <c:v>1053653.875</c:v>
                </c:pt>
                <c:pt idx="331">
                  <c:v>1050620.625</c:v>
                </c:pt>
                <c:pt idx="332">
                  <c:v>1044980.9375</c:v>
                </c:pt>
                <c:pt idx="333">
                  <c:v>1036112.9375</c:v>
                </c:pt>
                <c:pt idx="334">
                  <c:v>1033713.75</c:v>
                </c:pt>
                <c:pt idx="335">
                  <c:v>1033401.375</c:v>
                </c:pt>
                <c:pt idx="336">
                  <c:v>1032680.8125</c:v>
                </c:pt>
                <c:pt idx="337">
                  <c:v>1031207.875</c:v>
                </c:pt>
                <c:pt idx="338">
                  <c:v>1027917.9375</c:v>
                </c:pt>
                <c:pt idx="339">
                  <c:v>1027417.375</c:v>
                </c:pt>
                <c:pt idx="340">
                  <c:v>1027405.25</c:v>
                </c:pt>
                <c:pt idx="341">
                  <c:v>1027251.25</c:v>
                </c:pt>
                <c:pt idx="342">
                  <c:v>1027700.875</c:v>
                </c:pt>
                <c:pt idx="343">
                  <c:v>1029258.625</c:v>
                </c:pt>
                <c:pt idx="344">
                  <c:v>1033430.75</c:v>
                </c:pt>
                <c:pt idx="345">
                  <c:v>1037896.6874999983</c:v>
                </c:pt>
                <c:pt idx="346">
                  <c:v>1039758.6874999983</c:v>
                </c:pt>
                <c:pt idx="347">
                  <c:v>1044872.9375</c:v>
                </c:pt>
                <c:pt idx="348">
                  <c:v>1058598.625</c:v>
                </c:pt>
                <c:pt idx="349">
                  <c:v>1189964.75</c:v>
                </c:pt>
                <c:pt idx="350">
                  <c:v>1252256.375</c:v>
                </c:pt>
                <c:pt idx="351">
                  <c:v>1251171.25</c:v>
                </c:pt>
                <c:pt idx="352">
                  <c:v>1249293.875</c:v>
                </c:pt>
                <c:pt idx="353">
                  <c:v>1242841.875</c:v>
                </c:pt>
                <c:pt idx="354">
                  <c:v>1236985.25</c:v>
                </c:pt>
                <c:pt idx="355">
                  <c:v>1227614.75</c:v>
                </c:pt>
                <c:pt idx="356">
                  <c:v>1219604.375</c:v>
                </c:pt>
                <c:pt idx="357">
                  <c:v>1237962.125</c:v>
                </c:pt>
                <c:pt idx="358">
                  <c:v>1164863.375</c:v>
                </c:pt>
                <c:pt idx="359">
                  <c:v>1132016</c:v>
                </c:pt>
                <c:pt idx="360">
                  <c:v>1131020.5</c:v>
                </c:pt>
                <c:pt idx="361">
                  <c:v>1130088.375</c:v>
                </c:pt>
                <c:pt idx="362">
                  <c:v>1130276.625</c:v>
                </c:pt>
                <c:pt idx="363">
                  <c:v>1128938.875</c:v>
                </c:pt>
                <c:pt idx="364">
                  <c:v>1127809.75</c:v>
                </c:pt>
                <c:pt idx="365">
                  <c:v>1127133.5</c:v>
                </c:pt>
                <c:pt idx="366">
                  <c:v>1126648</c:v>
                </c:pt>
                <c:pt idx="367">
                  <c:v>1127159.125</c:v>
                </c:pt>
                <c:pt idx="368">
                  <c:v>1127481.5</c:v>
                </c:pt>
                <c:pt idx="369">
                  <c:v>1127419.875</c:v>
                </c:pt>
                <c:pt idx="370">
                  <c:v>1126786.375</c:v>
                </c:pt>
                <c:pt idx="371">
                  <c:v>1128020.625</c:v>
                </c:pt>
                <c:pt idx="372">
                  <c:v>1127129.375</c:v>
                </c:pt>
                <c:pt idx="373">
                  <c:v>1126598.625</c:v>
                </c:pt>
                <c:pt idx="374">
                  <c:v>1126268.125</c:v>
                </c:pt>
                <c:pt idx="375">
                  <c:v>1125985.625</c:v>
                </c:pt>
                <c:pt idx="376">
                  <c:v>1126906.875</c:v>
                </c:pt>
                <c:pt idx="377">
                  <c:v>1128733.875</c:v>
                </c:pt>
                <c:pt idx="378">
                  <c:v>1131055.625</c:v>
                </c:pt>
                <c:pt idx="379">
                  <c:v>1118437.625</c:v>
                </c:pt>
                <c:pt idx="380">
                  <c:v>1131370.125</c:v>
                </c:pt>
                <c:pt idx="381">
                  <c:v>1135142.375</c:v>
                </c:pt>
                <c:pt idx="382">
                  <c:v>1137626</c:v>
                </c:pt>
                <c:pt idx="383">
                  <c:v>1141950</c:v>
                </c:pt>
                <c:pt idx="384">
                  <c:v>1150277.875</c:v>
                </c:pt>
                <c:pt idx="385">
                  <c:v>1158746</c:v>
                </c:pt>
                <c:pt idx="386">
                  <c:v>1146865.625</c:v>
                </c:pt>
                <c:pt idx="387">
                  <c:v>1148015.25</c:v>
                </c:pt>
                <c:pt idx="388">
                  <c:v>1149479.5</c:v>
                </c:pt>
                <c:pt idx="389">
                  <c:v>1150600.375</c:v>
                </c:pt>
                <c:pt idx="390">
                  <c:v>1151931.5</c:v>
                </c:pt>
                <c:pt idx="391">
                  <c:v>1152022.75</c:v>
                </c:pt>
                <c:pt idx="392">
                  <c:v>1152338.25</c:v>
                </c:pt>
                <c:pt idx="393">
                  <c:v>1152498.125</c:v>
                </c:pt>
                <c:pt idx="394">
                  <c:v>1153565.25</c:v>
                </c:pt>
                <c:pt idx="395">
                  <c:v>1155371.375</c:v>
                </c:pt>
                <c:pt idx="396">
                  <c:v>1156413</c:v>
                </c:pt>
                <c:pt idx="397">
                  <c:v>1156276.375</c:v>
                </c:pt>
                <c:pt idx="398">
                  <c:v>1158916.25</c:v>
                </c:pt>
                <c:pt idx="399">
                  <c:v>1161506.125</c:v>
                </c:pt>
                <c:pt idx="400">
                  <c:v>1143624.25</c:v>
                </c:pt>
                <c:pt idx="401">
                  <c:v>1129557.875</c:v>
                </c:pt>
                <c:pt idx="402">
                  <c:v>1110720.625</c:v>
                </c:pt>
                <c:pt idx="403">
                  <c:v>1158729.125</c:v>
                </c:pt>
                <c:pt idx="404">
                  <c:v>1298946.375</c:v>
                </c:pt>
                <c:pt idx="405">
                  <c:v>1279761</c:v>
                </c:pt>
                <c:pt idx="406">
                  <c:v>1281897.125</c:v>
                </c:pt>
                <c:pt idx="407">
                  <c:v>1280701.875</c:v>
                </c:pt>
                <c:pt idx="408">
                  <c:v>1279975</c:v>
                </c:pt>
                <c:pt idx="409">
                  <c:v>1279609.75</c:v>
                </c:pt>
                <c:pt idx="410">
                  <c:v>1278023.25</c:v>
                </c:pt>
                <c:pt idx="411">
                  <c:v>1277430.875</c:v>
                </c:pt>
                <c:pt idx="412">
                  <c:v>1275923.75</c:v>
                </c:pt>
                <c:pt idx="413">
                  <c:v>1273507.875</c:v>
                </c:pt>
                <c:pt idx="414">
                  <c:v>1277648</c:v>
                </c:pt>
                <c:pt idx="415">
                  <c:v>1278405.5</c:v>
                </c:pt>
                <c:pt idx="416">
                  <c:v>1283061.625</c:v>
                </c:pt>
                <c:pt idx="417">
                  <c:v>1282823.25</c:v>
                </c:pt>
                <c:pt idx="418">
                  <c:v>1286689.25</c:v>
                </c:pt>
                <c:pt idx="419">
                  <c:v>1281351.625</c:v>
                </c:pt>
                <c:pt idx="420">
                  <c:v>1284885.75</c:v>
                </c:pt>
                <c:pt idx="421">
                  <c:v>1294165.875</c:v>
                </c:pt>
                <c:pt idx="422">
                  <c:v>1295845.875</c:v>
                </c:pt>
                <c:pt idx="423">
                  <c:v>1297379.375</c:v>
                </c:pt>
                <c:pt idx="424">
                  <c:v>1289821.875</c:v>
                </c:pt>
                <c:pt idx="425">
                  <c:v>1279378.375</c:v>
                </c:pt>
                <c:pt idx="426">
                  <c:v>1285459.625</c:v>
                </c:pt>
                <c:pt idx="427">
                  <c:v>1294859.25</c:v>
                </c:pt>
                <c:pt idx="428">
                  <c:v>1307392.5</c:v>
                </c:pt>
                <c:pt idx="429">
                  <c:v>1288539.125</c:v>
                </c:pt>
                <c:pt idx="430">
                  <c:v>1135854.25</c:v>
                </c:pt>
                <c:pt idx="431" formatCode="General">
                  <c:v>1135939.25</c:v>
                </c:pt>
                <c:pt idx="432" formatCode="General">
                  <c:v>1135837.875</c:v>
                </c:pt>
                <c:pt idx="433" formatCode="General">
                  <c:v>1135835.125</c:v>
                </c:pt>
                <c:pt idx="434" formatCode="General">
                  <c:v>1136634</c:v>
                </c:pt>
                <c:pt idx="435" formatCode="General">
                  <c:v>1139632.375</c:v>
                </c:pt>
                <c:pt idx="436" formatCode="General">
                  <c:v>1209969.5</c:v>
                </c:pt>
                <c:pt idx="437" formatCode="General">
                  <c:v>1256913.5</c:v>
                </c:pt>
                <c:pt idx="438" formatCode="General">
                  <c:v>1251691.25</c:v>
                </c:pt>
                <c:pt idx="439" formatCode="General">
                  <c:v>1243823.25</c:v>
                </c:pt>
                <c:pt idx="440" formatCode="General">
                  <c:v>1265046.875</c:v>
                </c:pt>
                <c:pt idx="441" formatCode="General">
                  <c:v>1287143.875</c:v>
                </c:pt>
                <c:pt idx="442" formatCode="General">
                  <c:v>1120538.75</c:v>
                </c:pt>
                <c:pt idx="443" formatCode="General">
                  <c:v>1065968.25</c:v>
                </c:pt>
                <c:pt idx="444" formatCode="General">
                  <c:v>1035301.625</c:v>
                </c:pt>
                <c:pt idx="445" formatCode="General">
                  <c:v>983395.68749999837</c:v>
                </c:pt>
                <c:pt idx="446" formatCode="General">
                  <c:v>869839.0625</c:v>
                </c:pt>
                <c:pt idx="447" formatCode="General">
                  <c:v>766483.3125</c:v>
                </c:pt>
                <c:pt idx="448" formatCode="General">
                  <c:v>1210474.375</c:v>
                </c:pt>
                <c:pt idx="449" formatCode="General">
                  <c:v>1224658.5</c:v>
                </c:pt>
                <c:pt idx="450" formatCode="General">
                  <c:v>1239831.125</c:v>
                </c:pt>
                <c:pt idx="451" formatCode="General">
                  <c:v>1240237.75</c:v>
                </c:pt>
                <c:pt idx="452" formatCode="General">
                  <c:v>1241247.375</c:v>
                </c:pt>
                <c:pt idx="453" formatCode="General">
                  <c:v>1284703.75</c:v>
                </c:pt>
                <c:pt idx="454" formatCode="General">
                  <c:v>1305328.625</c:v>
                </c:pt>
                <c:pt idx="455" formatCode="General">
                  <c:v>1310608.5</c:v>
                </c:pt>
                <c:pt idx="456" formatCode="General">
                  <c:v>1311814.5</c:v>
                </c:pt>
                <c:pt idx="457" formatCode="General">
                  <c:v>1309401.625</c:v>
                </c:pt>
                <c:pt idx="458" formatCode="General">
                  <c:v>1306232.375</c:v>
                </c:pt>
                <c:pt idx="459" formatCode="General">
                  <c:v>1300281.375</c:v>
                </c:pt>
                <c:pt idx="460" formatCode="General">
                  <c:v>1293283.5</c:v>
                </c:pt>
                <c:pt idx="461" formatCode="General">
                  <c:v>1290529.125</c:v>
                </c:pt>
                <c:pt idx="462" formatCode="General">
                  <c:v>1287734.625</c:v>
                </c:pt>
                <c:pt idx="463" formatCode="General">
                  <c:v>1285490</c:v>
                </c:pt>
                <c:pt idx="464" formatCode="General">
                  <c:v>1282615.25</c:v>
                </c:pt>
                <c:pt idx="465" formatCode="General">
                  <c:v>1279736.75</c:v>
                </c:pt>
                <c:pt idx="466" formatCode="General">
                  <c:v>1276481</c:v>
                </c:pt>
                <c:pt idx="467" formatCode="General">
                  <c:v>1269055.75</c:v>
                </c:pt>
                <c:pt idx="468" formatCode="General">
                  <c:v>1260355.375</c:v>
                </c:pt>
                <c:pt idx="469" formatCode="General">
                  <c:v>1251509</c:v>
                </c:pt>
                <c:pt idx="470" formatCode="General">
                  <c:v>1243774.125</c:v>
                </c:pt>
                <c:pt idx="471" formatCode="General">
                  <c:v>1238806.125</c:v>
                </c:pt>
                <c:pt idx="472" formatCode="General">
                  <c:v>1233827.625</c:v>
                </c:pt>
                <c:pt idx="473" formatCode="General">
                  <c:v>1225601.125</c:v>
                </c:pt>
                <c:pt idx="474" formatCode="General">
                  <c:v>1223986.125</c:v>
                </c:pt>
                <c:pt idx="475" formatCode="General">
                  <c:v>1222735</c:v>
                </c:pt>
                <c:pt idx="476" formatCode="General">
                  <c:v>1222058.375</c:v>
                </c:pt>
                <c:pt idx="477" formatCode="General">
                  <c:v>1222887.5</c:v>
                </c:pt>
                <c:pt idx="478" formatCode="General">
                  <c:v>1223856</c:v>
                </c:pt>
                <c:pt idx="479" formatCode="General">
                  <c:v>1225165</c:v>
                </c:pt>
                <c:pt idx="480" formatCode="General">
                  <c:v>1225401.75</c:v>
                </c:pt>
                <c:pt idx="481" formatCode="General">
                  <c:v>1224765.125</c:v>
                </c:pt>
                <c:pt idx="482" formatCode="General">
                  <c:v>1225592.625</c:v>
                </c:pt>
                <c:pt idx="483" formatCode="General">
                  <c:v>1225884.375</c:v>
                </c:pt>
                <c:pt idx="484" formatCode="General">
                  <c:v>1226258.375</c:v>
                </c:pt>
                <c:pt idx="485" formatCode="General">
                  <c:v>1226812.625</c:v>
                </c:pt>
                <c:pt idx="486" formatCode="General">
                  <c:v>1227228.75</c:v>
                </c:pt>
                <c:pt idx="487" formatCode="General">
                  <c:v>1225426.125</c:v>
                </c:pt>
                <c:pt idx="488" formatCode="General">
                  <c:v>1225452</c:v>
                </c:pt>
                <c:pt idx="489" formatCode="General">
                  <c:v>1226545.375</c:v>
                </c:pt>
                <c:pt idx="490" formatCode="General">
                  <c:v>1222267.25</c:v>
                </c:pt>
                <c:pt idx="491" formatCode="General">
                  <c:v>1221593.875</c:v>
                </c:pt>
                <c:pt idx="492" formatCode="General">
                  <c:v>1204606.75</c:v>
                </c:pt>
                <c:pt idx="493" formatCode="General">
                  <c:v>1169563.875</c:v>
                </c:pt>
                <c:pt idx="494" formatCode="General">
                  <c:v>1115916.375</c:v>
                </c:pt>
                <c:pt idx="495" formatCode="General">
                  <c:v>1115113.125</c:v>
                </c:pt>
                <c:pt idx="496" formatCode="General">
                  <c:v>1115247.75</c:v>
                </c:pt>
                <c:pt idx="497" formatCode="General">
                  <c:v>1115105.25</c:v>
                </c:pt>
                <c:pt idx="498" formatCode="General">
                  <c:v>1115532.5</c:v>
                </c:pt>
                <c:pt idx="499" formatCode="General">
                  <c:v>1117990.875</c:v>
                </c:pt>
                <c:pt idx="500" formatCode="General">
                  <c:v>1111589.625</c:v>
                </c:pt>
                <c:pt idx="501" formatCode="General">
                  <c:v>1112107</c:v>
                </c:pt>
                <c:pt idx="502" formatCode="General">
                  <c:v>1120813.25</c:v>
                </c:pt>
                <c:pt idx="503" formatCode="General">
                  <c:v>1122355.5</c:v>
                </c:pt>
                <c:pt idx="504" formatCode="General">
                  <c:v>1122333.25</c:v>
                </c:pt>
                <c:pt idx="505" formatCode="General">
                  <c:v>1122606.875</c:v>
                </c:pt>
                <c:pt idx="506" formatCode="General">
                  <c:v>1122887.625</c:v>
                </c:pt>
                <c:pt idx="507" formatCode="General">
                  <c:v>1123159.125</c:v>
                </c:pt>
                <c:pt idx="508" formatCode="General">
                  <c:v>1121878.5</c:v>
                </c:pt>
                <c:pt idx="509" formatCode="General">
                  <c:v>1119803.625</c:v>
                </c:pt>
                <c:pt idx="510" formatCode="General">
                  <c:v>1120600.625</c:v>
                </c:pt>
                <c:pt idx="511" formatCode="General">
                  <c:v>1120726</c:v>
                </c:pt>
                <c:pt idx="512" formatCode="General">
                  <c:v>1120691.875</c:v>
                </c:pt>
                <c:pt idx="513" formatCode="General">
                  <c:v>1120481.5</c:v>
                </c:pt>
                <c:pt idx="514" formatCode="General">
                  <c:v>1121696.25</c:v>
                </c:pt>
                <c:pt idx="515" formatCode="General">
                  <c:v>1121932</c:v>
                </c:pt>
                <c:pt idx="516" formatCode="General">
                  <c:v>1121837.375</c:v>
                </c:pt>
                <c:pt idx="517" formatCode="General">
                  <c:v>1119187.625</c:v>
                </c:pt>
                <c:pt idx="518" formatCode="General">
                  <c:v>1115550.375</c:v>
                </c:pt>
                <c:pt idx="519" formatCode="General">
                  <c:v>1110531.125</c:v>
                </c:pt>
                <c:pt idx="520" formatCode="General">
                  <c:v>1100498.25</c:v>
                </c:pt>
                <c:pt idx="521" formatCode="General">
                  <c:v>1086753.625</c:v>
                </c:pt>
                <c:pt idx="522" formatCode="General">
                  <c:v>1072188.5</c:v>
                </c:pt>
                <c:pt idx="523" formatCode="General">
                  <c:v>1044257.4375</c:v>
                </c:pt>
                <c:pt idx="524" formatCode="General">
                  <c:v>1101140.375</c:v>
                </c:pt>
                <c:pt idx="525" formatCode="General">
                  <c:v>1136051.25</c:v>
                </c:pt>
                <c:pt idx="526" formatCode="General">
                  <c:v>1182332.375</c:v>
                </c:pt>
                <c:pt idx="527">
                  <c:v>1187719.125</c:v>
                </c:pt>
                <c:pt idx="528">
                  <c:v>1186075.625</c:v>
                </c:pt>
                <c:pt idx="529">
                  <c:v>1181720.625</c:v>
                </c:pt>
                <c:pt idx="530">
                  <c:v>1181276.125</c:v>
                </c:pt>
                <c:pt idx="531">
                  <c:v>1184688.125</c:v>
                </c:pt>
                <c:pt idx="532">
                  <c:v>1186798.875</c:v>
                </c:pt>
                <c:pt idx="533">
                  <c:v>1188167</c:v>
                </c:pt>
                <c:pt idx="534">
                  <c:v>1182834.625</c:v>
                </c:pt>
                <c:pt idx="535">
                  <c:v>1177059</c:v>
                </c:pt>
                <c:pt idx="536">
                  <c:v>1172001.375</c:v>
                </c:pt>
                <c:pt idx="537">
                  <c:v>1173925.75</c:v>
                </c:pt>
                <c:pt idx="538">
                  <c:v>1176656</c:v>
                </c:pt>
                <c:pt idx="539">
                  <c:v>1179695.875</c:v>
                </c:pt>
                <c:pt idx="540">
                  <c:v>1184068.625</c:v>
                </c:pt>
                <c:pt idx="541">
                  <c:v>1187638.5</c:v>
                </c:pt>
                <c:pt idx="542">
                  <c:v>1188247.125</c:v>
                </c:pt>
                <c:pt idx="543">
                  <c:v>1178748.25</c:v>
                </c:pt>
                <c:pt idx="544">
                  <c:v>1182302.625</c:v>
                </c:pt>
                <c:pt idx="545">
                  <c:v>1181777.375</c:v>
                </c:pt>
                <c:pt idx="546">
                  <c:v>1188872.5</c:v>
                </c:pt>
                <c:pt idx="547">
                  <c:v>1201041.75</c:v>
                </c:pt>
                <c:pt idx="548">
                  <c:v>1226843</c:v>
                </c:pt>
                <c:pt idx="549">
                  <c:v>1244009.125</c:v>
                </c:pt>
                <c:pt idx="550">
                  <c:v>1263857.125</c:v>
                </c:pt>
                <c:pt idx="551" formatCode="#,##0.00">
                  <c:v>1589842.125</c:v>
                </c:pt>
                <c:pt idx="552" formatCode="#,##0.00">
                  <c:v>1613579.875</c:v>
                </c:pt>
                <c:pt idx="553" formatCode="#,##0.00">
                  <c:v>1611467.25</c:v>
                </c:pt>
                <c:pt idx="554" formatCode="#,##0.00">
                  <c:v>1623038.75</c:v>
                </c:pt>
                <c:pt idx="555" formatCode="#,##0.00">
                  <c:v>1641914.375</c:v>
                </c:pt>
                <c:pt idx="556" formatCode="#,##0.00">
                  <c:v>1650335.25</c:v>
                </c:pt>
                <c:pt idx="557" formatCode="#,##0.00">
                  <c:v>1649505</c:v>
                </c:pt>
                <c:pt idx="558" formatCode="#,##0.00">
                  <c:v>1658795.75</c:v>
                </c:pt>
                <c:pt idx="559" formatCode="#,##0.00">
                  <c:v>1660461.375</c:v>
                </c:pt>
                <c:pt idx="560" formatCode="#,##0.00">
                  <c:v>1670251</c:v>
                </c:pt>
                <c:pt idx="561" formatCode="#,##0.00">
                  <c:v>1670737.375</c:v>
                </c:pt>
                <c:pt idx="562" formatCode="#,##0.00">
                  <c:v>1669971.375</c:v>
                </c:pt>
                <c:pt idx="563" formatCode="#,##0.00">
                  <c:v>1651619.5</c:v>
                </c:pt>
                <c:pt idx="564" formatCode="#,##0.00">
                  <c:v>1622379.125</c:v>
                </c:pt>
                <c:pt idx="565" formatCode="#,##0.00">
                  <c:v>1546430.875</c:v>
                </c:pt>
                <c:pt idx="566" formatCode="#,##0.00">
                  <c:v>1570634.75</c:v>
                </c:pt>
                <c:pt idx="567" formatCode="#,##0.00">
                  <c:v>1614150.75</c:v>
                </c:pt>
                <c:pt idx="568" formatCode="#,##0.00">
                  <c:v>1584674.125</c:v>
                </c:pt>
                <c:pt idx="569" formatCode="#,##0.00">
                  <c:v>1572628.625</c:v>
                </c:pt>
                <c:pt idx="570" formatCode="#,##0.00">
                  <c:v>1554505.25</c:v>
                </c:pt>
                <c:pt idx="571" formatCode="#,##0.00">
                  <c:v>1533502</c:v>
                </c:pt>
                <c:pt idx="572" formatCode="#,##0.00">
                  <c:v>1539343.25</c:v>
                </c:pt>
                <c:pt idx="573" formatCode="#,##0.00">
                  <c:v>1524966</c:v>
                </c:pt>
                <c:pt idx="574" formatCode="#,##0.00">
                  <c:v>1546061.375</c:v>
                </c:pt>
                <c:pt idx="575" formatCode="#,##0.00">
                  <c:v>1548127</c:v>
                </c:pt>
                <c:pt idx="576" formatCode="#,##0.00">
                  <c:v>1552608.25</c:v>
                </c:pt>
                <c:pt idx="577" formatCode="#,##0.00">
                  <c:v>1556928.25</c:v>
                </c:pt>
                <c:pt idx="578" formatCode="#,##0.00">
                  <c:v>1550797.875</c:v>
                </c:pt>
                <c:pt idx="579" formatCode="#,##0.00">
                  <c:v>1553962.875</c:v>
                </c:pt>
                <c:pt idx="580" formatCode="General">
                  <c:v>1557665</c:v>
                </c:pt>
                <c:pt idx="581" formatCode="General">
                  <c:v>1561958.5</c:v>
                </c:pt>
                <c:pt idx="582" formatCode="General">
                  <c:v>1566892</c:v>
                </c:pt>
                <c:pt idx="583" formatCode="General">
                  <c:v>1572158.625</c:v>
                </c:pt>
                <c:pt idx="584" formatCode="General">
                  <c:v>1572506.5</c:v>
                </c:pt>
                <c:pt idx="585" formatCode="General">
                  <c:v>1578610.5</c:v>
                </c:pt>
                <c:pt idx="586" formatCode="General">
                  <c:v>1605994</c:v>
                </c:pt>
                <c:pt idx="587" formatCode="General">
                  <c:v>1643235.5</c:v>
                </c:pt>
                <c:pt idx="588" formatCode="General">
                  <c:v>1667564.125</c:v>
                </c:pt>
                <c:pt idx="589" formatCode="General">
                  <c:v>1671658.875</c:v>
                </c:pt>
                <c:pt idx="590" formatCode="General">
                  <c:v>1680018.25</c:v>
                </c:pt>
                <c:pt idx="591" formatCode="General">
                  <c:v>1654476</c:v>
                </c:pt>
                <c:pt idx="592" formatCode="General">
                  <c:v>1585431</c:v>
                </c:pt>
                <c:pt idx="593" formatCode="General">
                  <c:v>1553594.625</c:v>
                </c:pt>
                <c:pt idx="594" formatCode="General">
                  <c:v>1533520.125</c:v>
                </c:pt>
                <c:pt idx="595" formatCode="General">
                  <c:v>1477460.125</c:v>
                </c:pt>
                <c:pt idx="596" formatCode="General">
                  <c:v>1467076.25</c:v>
                </c:pt>
                <c:pt idx="597" formatCode="General">
                  <c:v>1466804.75</c:v>
                </c:pt>
                <c:pt idx="598" formatCode="General">
                  <c:v>1466947.375</c:v>
                </c:pt>
                <c:pt idx="599" formatCode="General">
                  <c:v>1467590.75</c:v>
                </c:pt>
                <c:pt idx="600" formatCode="General">
                  <c:v>1467945.625</c:v>
                </c:pt>
                <c:pt idx="601" formatCode="General">
                  <c:v>1468456.5</c:v>
                </c:pt>
                <c:pt idx="602" formatCode="General">
                  <c:v>1468389.75</c:v>
                </c:pt>
                <c:pt idx="603" formatCode="General">
                  <c:v>1468628</c:v>
                </c:pt>
                <c:pt idx="604" formatCode="General">
                  <c:v>1468511.375</c:v>
                </c:pt>
                <c:pt idx="605" formatCode="General">
                  <c:v>1468276.625</c:v>
                </c:pt>
                <c:pt idx="606" formatCode="General">
                  <c:v>1468952.125</c:v>
                </c:pt>
                <c:pt idx="607" formatCode="General">
                  <c:v>1468837.625</c:v>
                </c:pt>
                <c:pt idx="608" formatCode="General">
                  <c:v>1470432.625</c:v>
                </c:pt>
                <c:pt idx="609" formatCode="General">
                  <c:v>1470986.125</c:v>
                </c:pt>
                <c:pt idx="610" formatCode="General">
                  <c:v>1472339.875</c:v>
                </c:pt>
                <c:pt idx="611" formatCode="General">
                  <c:v>1474509.875</c:v>
                </c:pt>
                <c:pt idx="612" formatCode="General">
                  <c:v>1476748.5</c:v>
                </c:pt>
                <c:pt idx="613" formatCode="General">
                  <c:v>1478804</c:v>
                </c:pt>
                <c:pt idx="614" formatCode="General">
                  <c:v>1481558</c:v>
                </c:pt>
                <c:pt idx="615" formatCode="General">
                  <c:v>1482892.875</c:v>
                </c:pt>
                <c:pt idx="616" formatCode="General">
                  <c:v>1484471.625</c:v>
                </c:pt>
                <c:pt idx="617" formatCode="General">
                  <c:v>1488501.125</c:v>
                </c:pt>
                <c:pt idx="618" formatCode="General">
                  <c:v>1490180.75</c:v>
                </c:pt>
                <c:pt idx="619" formatCode="General">
                  <c:v>1478914.125</c:v>
                </c:pt>
                <c:pt idx="620" formatCode="General">
                  <c:v>1466274.25</c:v>
                </c:pt>
                <c:pt idx="621" formatCode="General">
                  <c:v>1469368.125</c:v>
                </c:pt>
                <c:pt idx="622" formatCode="General">
                  <c:v>1472154.625</c:v>
                </c:pt>
                <c:pt idx="623" formatCode="General">
                  <c:v>1477286.75</c:v>
                </c:pt>
                <c:pt idx="624" formatCode="General">
                  <c:v>1482771.25</c:v>
                </c:pt>
                <c:pt idx="625" formatCode="General">
                  <c:v>1484930</c:v>
                </c:pt>
                <c:pt idx="626" formatCode="General">
                  <c:v>1486325.75</c:v>
                </c:pt>
                <c:pt idx="627" formatCode="General">
                  <c:v>1465536.5</c:v>
                </c:pt>
                <c:pt idx="628" formatCode="General">
                  <c:v>1490626.625</c:v>
                </c:pt>
                <c:pt idx="629" formatCode="General">
                  <c:v>1491039.125</c:v>
                </c:pt>
                <c:pt idx="630" formatCode="General">
                  <c:v>1496004.25</c:v>
                </c:pt>
                <c:pt idx="631" formatCode="General">
                  <c:v>1497094</c:v>
                </c:pt>
                <c:pt idx="632" formatCode="General">
                  <c:v>1496378.75</c:v>
                </c:pt>
                <c:pt idx="633" formatCode="General">
                  <c:v>1495778.625</c:v>
                </c:pt>
                <c:pt idx="634" formatCode="General">
                  <c:v>1495696</c:v>
                </c:pt>
                <c:pt idx="635" formatCode="General">
                  <c:v>1494937.25</c:v>
                </c:pt>
                <c:pt idx="636" formatCode="General">
                  <c:v>1494676</c:v>
                </c:pt>
                <c:pt idx="637" formatCode="General">
                  <c:v>1494149.75</c:v>
                </c:pt>
                <c:pt idx="638" formatCode="General">
                  <c:v>1493318</c:v>
                </c:pt>
                <c:pt idx="639" formatCode="General">
                  <c:v>1490043</c:v>
                </c:pt>
                <c:pt idx="640" formatCode="General">
                  <c:v>1484378.875</c:v>
                </c:pt>
                <c:pt idx="641" formatCode="General">
                  <c:v>1485587.5</c:v>
                </c:pt>
                <c:pt idx="642" formatCode="General">
                  <c:v>1484979.625</c:v>
                </c:pt>
                <c:pt idx="643" formatCode="General">
                  <c:v>1474313.75</c:v>
                </c:pt>
                <c:pt idx="644" formatCode="General">
                  <c:v>1452678.125</c:v>
                </c:pt>
                <c:pt idx="645" formatCode="General">
                  <c:v>1447484.75</c:v>
                </c:pt>
                <c:pt idx="646" formatCode="General">
                  <c:v>1446993</c:v>
                </c:pt>
                <c:pt idx="647" formatCode="General">
                  <c:v>1446205.375</c:v>
                </c:pt>
                <c:pt idx="648" formatCode="General">
                  <c:v>1446419.5</c:v>
                </c:pt>
                <c:pt idx="649" formatCode="General">
                  <c:v>1445261.75</c:v>
                </c:pt>
                <c:pt idx="650" formatCode="General">
                  <c:v>1444870.5</c:v>
                </c:pt>
                <c:pt idx="651" formatCode="General">
                  <c:v>1443904</c:v>
                </c:pt>
                <c:pt idx="652" formatCode="General">
                  <c:v>1443938</c:v>
                </c:pt>
                <c:pt idx="653" formatCode="General">
                  <c:v>1443451.625</c:v>
                </c:pt>
                <c:pt idx="654" formatCode="General">
                  <c:v>1442302.25</c:v>
                </c:pt>
                <c:pt idx="655" formatCode="General">
                  <c:v>1442598.5</c:v>
                </c:pt>
                <c:pt idx="656" formatCode="General">
                  <c:v>1441804.75</c:v>
                </c:pt>
                <c:pt idx="657" formatCode="General">
                  <c:v>1439810.625</c:v>
                </c:pt>
                <c:pt idx="658" formatCode="General">
                  <c:v>1438959</c:v>
                </c:pt>
                <c:pt idx="659" formatCode="General">
                  <c:v>1439900.75</c:v>
                </c:pt>
                <c:pt idx="660" formatCode="General">
                  <c:v>1444128.375</c:v>
                </c:pt>
                <c:pt idx="661" formatCode="General">
                  <c:v>1446676.125</c:v>
                </c:pt>
                <c:pt idx="662" formatCode="General">
                  <c:v>1449454</c:v>
                </c:pt>
                <c:pt idx="663" formatCode="General">
                  <c:v>1457443.5</c:v>
                </c:pt>
                <c:pt idx="664" formatCode="General">
                  <c:v>1485702.25</c:v>
                </c:pt>
                <c:pt idx="665" formatCode="General">
                  <c:v>1490555.5</c:v>
                </c:pt>
                <c:pt idx="666" formatCode="General">
                  <c:v>1493120.125</c:v>
                </c:pt>
                <c:pt idx="667" formatCode="General">
                  <c:v>1453390.625</c:v>
                </c:pt>
                <c:pt idx="668" formatCode="General">
                  <c:v>1441208.25</c:v>
                </c:pt>
                <c:pt idx="669" formatCode="General">
                  <c:v>1571931.25</c:v>
                </c:pt>
                <c:pt idx="670" formatCode="General">
                  <c:v>1572216.75</c:v>
                </c:pt>
                <c:pt idx="671" formatCode="General">
                  <c:v>1569290.125</c:v>
                </c:pt>
                <c:pt idx="672" formatCode="General">
                  <c:v>1552715.25</c:v>
                </c:pt>
                <c:pt idx="673" formatCode="General">
                  <c:v>1541907.75</c:v>
                </c:pt>
                <c:pt idx="674" formatCode="General">
                  <c:v>1540718.875</c:v>
                </c:pt>
                <c:pt idx="675" formatCode="General">
                  <c:v>1540051.25</c:v>
                </c:pt>
                <c:pt idx="676" formatCode="General">
                  <c:v>1538459.75</c:v>
                </c:pt>
                <c:pt idx="677" formatCode="General">
                  <c:v>1537665.875</c:v>
                </c:pt>
                <c:pt idx="678" formatCode="General">
                  <c:v>1535978.5</c:v>
                </c:pt>
                <c:pt idx="679" formatCode="General">
                  <c:v>1534924.75</c:v>
                </c:pt>
                <c:pt idx="680" formatCode="General">
                  <c:v>1520557.625</c:v>
                </c:pt>
                <c:pt idx="681" formatCode="General">
                  <c:v>1507840.375</c:v>
                </c:pt>
                <c:pt idx="682" formatCode="General">
                  <c:v>1505384.375</c:v>
                </c:pt>
                <c:pt idx="683" formatCode="General">
                  <c:v>1502038.75</c:v>
                </c:pt>
                <c:pt idx="684" formatCode="General">
                  <c:v>1502623.625</c:v>
                </c:pt>
                <c:pt idx="685" formatCode="General">
                  <c:v>1505420.625</c:v>
                </c:pt>
                <c:pt idx="686" formatCode="General">
                  <c:v>1508979.25</c:v>
                </c:pt>
                <c:pt idx="687" formatCode="General">
                  <c:v>1522857.25</c:v>
                </c:pt>
                <c:pt idx="688" formatCode="General">
                  <c:v>1536543.5</c:v>
                </c:pt>
                <c:pt idx="689" formatCode="General">
                  <c:v>1539736.75</c:v>
                </c:pt>
                <c:pt idx="690" formatCode="General">
                  <c:v>1542063.375</c:v>
                </c:pt>
                <c:pt idx="691" formatCode="General">
                  <c:v>1548794.125</c:v>
                </c:pt>
                <c:pt idx="692" formatCode="General">
                  <c:v>1310413.375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B61-4489-B6BE-05645AD93C8C}"/>
            </c:ext>
          </c:extLst>
        </c:ser>
        <c:ser>
          <c:idx val="2"/>
          <c:order val="2"/>
          <c:tx>
            <c:v>ГИС</c:v>
          </c:tx>
          <c:marker>
            <c:symbol val="none"/>
          </c:marker>
          <c:val>
            <c:numRef>
              <c:f>Лист1!$F$2:$F$694</c:f>
              <c:numCache>
                <c:formatCode>#,##0</c:formatCode>
                <c:ptCount val="693"/>
                <c:pt idx="0">
                  <c:v>1848837</c:v>
                </c:pt>
                <c:pt idx="1">
                  <c:v>1964683</c:v>
                </c:pt>
                <c:pt idx="2">
                  <c:v>1817892</c:v>
                </c:pt>
                <c:pt idx="3">
                  <c:v>1071574</c:v>
                </c:pt>
                <c:pt idx="4">
                  <c:v>1069011</c:v>
                </c:pt>
                <c:pt idx="5">
                  <c:v>1069138</c:v>
                </c:pt>
                <c:pt idx="6">
                  <c:v>1068970</c:v>
                </c:pt>
                <c:pt idx="7">
                  <c:v>1068533</c:v>
                </c:pt>
                <c:pt idx="8">
                  <c:v>1067482</c:v>
                </c:pt>
                <c:pt idx="9">
                  <c:v>1066723</c:v>
                </c:pt>
                <c:pt idx="10">
                  <c:v>1065746</c:v>
                </c:pt>
                <c:pt idx="11">
                  <c:v>1064675</c:v>
                </c:pt>
                <c:pt idx="12">
                  <c:v>1065612</c:v>
                </c:pt>
                <c:pt idx="13">
                  <c:v>1080966</c:v>
                </c:pt>
                <c:pt idx="14">
                  <c:v>1093939</c:v>
                </c:pt>
                <c:pt idx="15">
                  <c:v>1099886</c:v>
                </c:pt>
                <c:pt idx="16">
                  <c:v>1102807</c:v>
                </c:pt>
                <c:pt idx="17">
                  <c:v>1107708</c:v>
                </c:pt>
                <c:pt idx="18">
                  <c:v>1116853</c:v>
                </c:pt>
                <c:pt idx="19">
                  <c:v>1130745</c:v>
                </c:pt>
                <c:pt idx="20">
                  <c:v>1923430</c:v>
                </c:pt>
                <c:pt idx="21">
                  <c:v>1867773</c:v>
                </c:pt>
                <c:pt idx="22">
                  <c:v>1807666</c:v>
                </c:pt>
                <c:pt idx="23">
                  <c:v>1254250</c:v>
                </c:pt>
                <c:pt idx="24">
                  <c:v>1273743</c:v>
                </c:pt>
                <c:pt idx="25">
                  <c:v>1347040</c:v>
                </c:pt>
                <c:pt idx="26">
                  <c:v>1349397</c:v>
                </c:pt>
                <c:pt idx="27">
                  <c:v>1353547</c:v>
                </c:pt>
                <c:pt idx="28">
                  <c:v>1354052</c:v>
                </c:pt>
                <c:pt idx="29">
                  <c:v>1352808</c:v>
                </c:pt>
                <c:pt idx="30">
                  <c:v>1350267</c:v>
                </c:pt>
                <c:pt idx="31">
                  <c:v>1346576</c:v>
                </c:pt>
                <c:pt idx="32">
                  <c:v>1342857</c:v>
                </c:pt>
                <c:pt idx="33">
                  <c:v>1338945</c:v>
                </c:pt>
                <c:pt idx="34">
                  <c:v>1334489</c:v>
                </c:pt>
                <c:pt idx="35">
                  <c:v>1329667</c:v>
                </c:pt>
                <c:pt idx="36">
                  <c:v>1324644</c:v>
                </c:pt>
                <c:pt idx="37">
                  <c:v>1319705</c:v>
                </c:pt>
                <c:pt idx="38">
                  <c:v>1324786</c:v>
                </c:pt>
                <c:pt idx="39">
                  <c:v>1353130</c:v>
                </c:pt>
                <c:pt idx="40">
                  <c:v>1355112</c:v>
                </c:pt>
                <c:pt idx="41">
                  <c:v>1363264</c:v>
                </c:pt>
                <c:pt idx="42">
                  <c:v>1380647</c:v>
                </c:pt>
                <c:pt idx="43">
                  <c:v>1382416</c:v>
                </c:pt>
                <c:pt idx="44">
                  <c:v>1373620</c:v>
                </c:pt>
                <c:pt idx="45">
                  <c:v>1361807</c:v>
                </c:pt>
                <c:pt idx="46">
                  <c:v>1364486</c:v>
                </c:pt>
                <c:pt idx="47">
                  <c:v>1368500</c:v>
                </c:pt>
                <c:pt idx="48">
                  <c:v>1387516</c:v>
                </c:pt>
                <c:pt idx="49">
                  <c:v>1395428</c:v>
                </c:pt>
                <c:pt idx="50">
                  <c:v>1393238</c:v>
                </c:pt>
                <c:pt idx="51">
                  <c:v>1392009</c:v>
                </c:pt>
                <c:pt idx="52">
                  <c:v>1390933</c:v>
                </c:pt>
                <c:pt idx="53">
                  <c:v>1389796</c:v>
                </c:pt>
                <c:pt idx="54">
                  <c:v>1388721</c:v>
                </c:pt>
                <c:pt idx="55">
                  <c:v>1387887</c:v>
                </c:pt>
                <c:pt idx="56">
                  <c:v>1387152</c:v>
                </c:pt>
                <c:pt idx="57">
                  <c:v>1386447</c:v>
                </c:pt>
                <c:pt idx="58">
                  <c:v>1386365</c:v>
                </c:pt>
                <c:pt idx="59">
                  <c:v>1386964</c:v>
                </c:pt>
                <c:pt idx="60">
                  <c:v>1385324</c:v>
                </c:pt>
                <c:pt idx="61">
                  <c:v>1389437</c:v>
                </c:pt>
                <c:pt idx="62">
                  <c:v>1401058</c:v>
                </c:pt>
                <c:pt idx="63">
                  <c:v>1405158</c:v>
                </c:pt>
                <c:pt idx="64">
                  <c:v>1396341</c:v>
                </c:pt>
                <c:pt idx="65">
                  <c:v>1388954</c:v>
                </c:pt>
                <c:pt idx="66">
                  <c:v>1383627</c:v>
                </c:pt>
                <c:pt idx="67">
                  <c:v>1388687</c:v>
                </c:pt>
                <c:pt idx="68">
                  <c:v>1396213</c:v>
                </c:pt>
                <c:pt idx="69">
                  <c:v>1397147</c:v>
                </c:pt>
                <c:pt idx="70">
                  <c:v>1401750</c:v>
                </c:pt>
                <c:pt idx="71">
                  <c:v>1405235</c:v>
                </c:pt>
                <c:pt idx="72">
                  <c:v>1405955</c:v>
                </c:pt>
                <c:pt idx="73">
                  <c:v>1406321</c:v>
                </c:pt>
                <c:pt idx="74">
                  <c:v>1405004</c:v>
                </c:pt>
                <c:pt idx="75">
                  <c:v>1404073</c:v>
                </c:pt>
                <c:pt idx="76">
                  <c:v>1403704</c:v>
                </c:pt>
                <c:pt idx="77">
                  <c:v>1403026</c:v>
                </c:pt>
                <c:pt idx="78">
                  <c:v>1402673</c:v>
                </c:pt>
                <c:pt idx="79">
                  <c:v>1402815</c:v>
                </c:pt>
                <c:pt idx="80">
                  <c:v>1402604</c:v>
                </c:pt>
                <c:pt idx="81">
                  <c:v>1402558</c:v>
                </c:pt>
                <c:pt idx="82">
                  <c:v>1402136</c:v>
                </c:pt>
                <c:pt idx="83">
                  <c:v>1400815</c:v>
                </c:pt>
                <c:pt idx="84">
                  <c:v>1398904</c:v>
                </c:pt>
                <c:pt idx="85">
                  <c:v>1398215</c:v>
                </c:pt>
                <c:pt idx="86">
                  <c:v>1397298</c:v>
                </c:pt>
                <c:pt idx="87">
                  <c:v>1396249</c:v>
                </c:pt>
                <c:pt idx="88">
                  <c:v>1396855</c:v>
                </c:pt>
                <c:pt idx="89">
                  <c:v>1399656</c:v>
                </c:pt>
                <c:pt idx="90">
                  <c:v>1395958</c:v>
                </c:pt>
                <c:pt idx="91">
                  <c:v>1392252</c:v>
                </c:pt>
                <c:pt idx="92">
                  <c:v>1397416</c:v>
                </c:pt>
                <c:pt idx="93">
                  <c:v>1400609</c:v>
                </c:pt>
                <c:pt idx="94">
                  <c:v>1399913</c:v>
                </c:pt>
                <c:pt idx="95">
                  <c:v>1393432</c:v>
                </c:pt>
                <c:pt idx="96">
                  <c:v>1392569</c:v>
                </c:pt>
                <c:pt idx="97">
                  <c:v>1390790</c:v>
                </c:pt>
                <c:pt idx="98">
                  <c:v>1391861</c:v>
                </c:pt>
                <c:pt idx="99">
                  <c:v>1391064</c:v>
                </c:pt>
                <c:pt idx="100">
                  <c:v>1389981</c:v>
                </c:pt>
                <c:pt idx="101">
                  <c:v>1388753</c:v>
                </c:pt>
                <c:pt idx="102">
                  <c:v>1386961</c:v>
                </c:pt>
                <c:pt idx="103">
                  <c:v>1384027</c:v>
                </c:pt>
                <c:pt idx="104">
                  <c:v>1381045</c:v>
                </c:pt>
                <c:pt idx="105">
                  <c:v>1386445</c:v>
                </c:pt>
                <c:pt idx="106">
                  <c:v>1398771</c:v>
                </c:pt>
                <c:pt idx="107">
                  <c:v>1409275</c:v>
                </c:pt>
                <c:pt idx="108">
                  <c:v>1429929</c:v>
                </c:pt>
                <c:pt idx="109">
                  <c:v>1430195</c:v>
                </c:pt>
                <c:pt idx="110">
                  <c:v>1432069</c:v>
                </c:pt>
                <c:pt idx="111">
                  <c:v>1437887</c:v>
                </c:pt>
                <c:pt idx="112">
                  <c:v>1436132</c:v>
                </c:pt>
                <c:pt idx="113">
                  <c:v>1421625</c:v>
                </c:pt>
                <c:pt idx="114">
                  <c:v>1421883</c:v>
                </c:pt>
                <c:pt idx="115">
                  <c:v>1427354</c:v>
                </c:pt>
                <c:pt idx="116">
                  <c:v>1438586</c:v>
                </c:pt>
                <c:pt idx="117">
                  <c:v>1443321</c:v>
                </c:pt>
                <c:pt idx="118">
                  <c:v>1444096</c:v>
                </c:pt>
                <c:pt idx="119">
                  <c:v>1441132</c:v>
                </c:pt>
                <c:pt idx="120">
                  <c:v>1479951</c:v>
                </c:pt>
                <c:pt idx="121">
                  <c:v>1414862</c:v>
                </c:pt>
                <c:pt idx="122">
                  <c:v>1414358</c:v>
                </c:pt>
                <c:pt idx="123">
                  <c:v>1414247</c:v>
                </c:pt>
                <c:pt idx="124">
                  <c:v>1413899</c:v>
                </c:pt>
                <c:pt idx="125">
                  <c:v>1413041</c:v>
                </c:pt>
                <c:pt idx="126">
                  <c:v>1411627</c:v>
                </c:pt>
                <c:pt idx="127">
                  <c:v>1410124</c:v>
                </c:pt>
                <c:pt idx="128">
                  <c:v>1407967</c:v>
                </c:pt>
                <c:pt idx="129">
                  <c:v>1405466</c:v>
                </c:pt>
                <c:pt idx="130">
                  <c:v>1402997</c:v>
                </c:pt>
                <c:pt idx="131">
                  <c:v>1402450</c:v>
                </c:pt>
                <c:pt idx="132">
                  <c:v>1402750</c:v>
                </c:pt>
                <c:pt idx="133">
                  <c:v>1403033</c:v>
                </c:pt>
                <c:pt idx="134">
                  <c:v>1402583</c:v>
                </c:pt>
                <c:pt idx="135">
                  <c:v>1402914</c:v>
                </c:pt>
                <c:pt idx="136">
                  <c:v>1403252</c:v>
                </c:pt>
                <c:pt idx="137">
                  <c:v>1403332</c:v>
                </c:pt>
                <c:pt idx="138">
                  <c:v>1403282</c:v>
                </c:pt>
                <c:pt idx="139">
                  <c:v>1403653</c:v>
                </c:pt>
                <c:pt idx="140">
                  <c:v>1402836</c:v>
                </c:pt>
                <c:pt idx="141">
                  <c:v>1406329</c:v>
                </c:pt>
                <c:pt idx="142">
                  <c:v>1407304</c:v>
                </c:pt>
                <c:pt idx="143">
                  <c:v>1408338</c:v>
                </c:pt>
                <c:pt idx="144">
                  <c:v>1408984</c:v>
                </c:pt>
                <c:pt idx="145">
                  <c:v>1408404</c:v>
                </c:pt>
                <c:pt idx="146">
                  <c:v>1412698</c:v>
                </c:pt>
                <c:pt idx="147">
                  <c:v>1413746</c:v>
                </c:pt>
                <c:pt idx="148">
                  <c:v>1407337</c:v>
                </c:pt>
                <c:pt idx="149">
                  <c:v>1404038</c:v>
                </c:pt>
                <c:pt idx="150">
                  <c:v>1404571</c:v>
                </c:pt>
                <c:pt idx="151">
                  <c:v>1405307</c:v>
                </c:pt>
                <c:pt idx="152">
                  <c:v>1406490</c:v>
                </c:pt>
                <c:pt idx="153">
                  <c:v>1407702</c:v>
                </c:pt>
                <c:pt idx="154">
                  <c:v>1409127</c:v>
                </c:pt>
                <c:pt idx="155">
                  <c:v>1410423</c:v>
                </c:pt>
                <c:pt idx="156">
                  <c:v>1412288</c:v>
                </c:pt>
                <c:pt idx="157">
                  <c:v>1413699</c:v>
                </c:pt>
                <c:pt idx="158">
                  <c:v>1415130</c:v>
                </c:pt>
                <c:pt idx="159">
                  <c:v>1416407</c:v>
                </c:pt>
                <c:pt idx="160">
                  <c:v>1416111</c:v>
                </c:pt>
                <c:pt idx="161">
                  <c:v>1412822</c:v>
                </c:pt>
                <c:pt idx="162">
                  <c:v>1405479</c:v>
                </c:pt>
                <c:pt idx="163">
                  <c:v>1392296</c:v>
                </c:pt>
                <c:pt idx="164">
                  <c:v>1375722</c:v>
                </c:pt>
                <c:pt idx="165">
                  <c:v>1369453</c:v>
                </c:pt>
                <c:pt idx="166">
                  <c:v>1366773</c:v>
                </c:pt>
                <c:pt idx="167">
                  <c:v>1381029</c:v>
                </c:pt>
                <c:pt idx="168">
                  <c:v>1392047</c:v>
                </c:pt>
                <c:pt idx="169">
                  <c:v>1398519</c:v>
                </c:pt>
                <c:pt idx="170">
                  <c:v>1398696</c:v>
                </c:pt>
                <c:pt idx="171">
                  <c:v>1398417</c:v>
                </c:pt>
                <c:pt idx="172">
                  <c:v>1398407</c:v>
                </c:pt>
                <c:pt idx="173">
                  <c:v>1398369</c:v>
                </c:pt>
                <c:pt idx="174">
                  <c:v>1398436</c:v>
                </c:pt>
                <c:pt idx="175">
                  <c:v>1398366</c:v>
                </c:pt>
                <c:pt idx="176">
                  <c:v>1398217</c:v>
                </c:pt>
                <c:pt idx="177">
                  <c:v>1398098</c:v>
                </c:pt>
                <c:pt idx="178">
                  <c:v>1398026</c:v>
                </c:pt>
                <c:pt idx="179">
                  <c:v>1397283</c:v>
                </c:pt>
                <c:pt idx="180">
                  <c:v>1396444</c:v>
                </c:pt>
                <c:pt idx="181">
                  <c:v>1400689</c:v>
                </c:pt>
                <c:pt idx="182">
                  <c:v>1413542</c:v>
                </c:pt>
                <c:pt idx="183">
                  <c:v>1413060</c:v>
                </c:pt>
                <c:pt idx="184">
                  <c:v>1402851</c:v>
                </c:pt>
                <c:pt idx="185">
                  <c:v>1385200</c:v>
                </c:pt>
                <c:pt idx="186">
                  <c:v>1381644</c:v>
                </c:pt>
                <c:pt idx="187">
                  <c:v>1377635</c:v>
                </c:pt>
                <c:pt idx="188">
                  <c:v>1374280</c:v>
                </c:pt>
                <c:pt idx="189">
                  <c:v>1378263</c:v>
                </c:pt>
                <c:pt idx="190">
                  <c:v>1347517</c:v>
                </c:pt>
                <c:pt idx="191">
                  <c:v>1302539</c:v>
                </c:pt>
                <c:pt idx="192">
                  <c:v>1352014</c:v>
                </c:pt>
                <c:pt idx="193">
                  <c:v>1363389</c:v>
                </c:pt>
                <c:pt idx="194">
                  <c:v>1362323</c:v>
                </c:pt>
                <c:pt idx="195">
                  <c:v>1361222</c:v>
                </c:pt>
                <c:pt idx="196">
                  <c:v>1360408</c:v>
                </c:pt>
                <c:pt idx="197">
                  <c:v>1359897</c:v>
                </c:pt>
                <c:pt idx="198">
                  <c:v>1359836</c:v>
                </c:pt>
                <c:pt idx="199">
                  <c:v>1359718</c:v>
                </c:pt>
                <c:pt idx="200">
                  <c:v>1359689</c:v>
                </c:pt>
                <c:pt idx="201">
                  <c:v>1359413</c:v>
                </c:pt>
                <c:pt idx="202">
                  <c:v>1360006</c:v>
                </c:pt>
                <c:pt idx="203">
                  <c:v>1366752</c:v>
                </c:pt>
                <c:pt idx="204">
                  <c:v>1380968</c:v>
                </c:pt>
                <c:pt idx="205">
                  <c:v>1356281</c:v>
                </c:pt>
                <c:pt idx="206">
                  <c:v>1354856</c:v>
                </c:pt>
                <c:pt idx="207">
                  <c:v>1356097</c:v>
                </c:pt>
                <c:pt idx="208">
                  <c:v>1357235</c:v>
                </c:pt>
                <c:pt idx="209">
                  <c:v>1358952</c:v>
                </c:pt>
                <c:pt idx="210">
                  <c:v>1360652</c:v>
                </c:pt>
                <c:pt idx="211">
                  <c:v>1362307</c:v>
                </c:pt>
                <c:pt idx="212">
                  <c:v>1361251</c:v>
                </c:pt>
                <c:pt idx="213">
                  <c:v>1364683</c:v>
                </c:pt>
                <c:pt idx="214">
                  <c:v>1360521</c:v>
                </c:pt>
                <c:pt idx="215">
                  <c:v>1373718</c:v>
                </c:pt>
                <c:pt idx="216">
                  <c:v>1379864</c:v>
                </c:pt>
                <c:pt idx="217">
                  <c:v>1379683</c:v>
                </c:pt>
                <c:pt idx="218">
                  <c:v>1379131</c:v>
                </c:pt>
                <c:pt idx="219">
                  <c:v>1379017</c:v>
                </c:pt>
                <c:pt idx="220">
                  <c:v>1377522</c:v>
                </c:pt>
                <c:pt idx="221">
                  <c:v>1374278</c:v>
                </c:pt>
                <c:pt idx="222">
                  <c:v>1373668</c:v>
                </c:pt>
                <c:pt idx="223">
                  <c:v>1373446</c:v>
                </c:pt>
                <c:pt idx="224">
                  <c:v>1373150</c:v>
                </c:pt>
                <c:pt idx="225">
                  <c:v>1373014</c:v>
                </c:pt>
                <c:pt idx="226">
                  <c:v>1373061</c:v>
                </c:pt>
                <c:pt idx="227">
                  <c:v>1373939</c:v>
                </c:pt>
                <c:pt idx="228">
                  <c:v>1376329</c:v>
                </c:pt>
                <c:pt idx="229">
                  <c:v>1378303</c:v>
                </c:pt>
                <c:pt idx="230">
                  <c:v>1379936</c:v>
                </c:pt>
                <c:pt idx="231">
                  <c:v>1387091</c:v>
                </c:pt>
                <c:pt idx="232">
                  <c:v>1408326</c:v>
                </c:pt>
                <c:pt idx="233">
                  <c:v>1411074</c:v>
                </c:pt>
                <c:pt idx="234">
                  <c:v>1415334</c:v>
                </c:pt>
                <c:pt idx="235">
                  <c:v>1418442</c:v>
                </c:pt>
                <c:pt idx="236">
                  <c:v>1419862</c:v>
                </c:pt>
                <c:pt idx="237">
                  <c:v>1403707</c:v>
                </c:pt>
                <c:pt idx="238">
                  <c:v>1407165</c:v>
                </c:pt>
                <c:pt idx="239">
                  <c:v>1401998</c:v>
                </c:pt>
                <c:pt idx="240">
                  <c:v>1403330</c:v>
                </c:pt>
                <c:pt idx="241">
                  <c:v>1084438</c:v>
                </c:pt>
                <c:pt idx="242">
                  <c:v>1086383</c:v>
                </c:pt>
                <c:pt idx="243">
                  <c:v>1086336</c:v>
                </c:pt>
                <c:pt idx="244">
                  <c:v>1086300</c:v>
                </c:pt>
                <c:pt idx="245">
                  <c:v>1085426</c:v>
                </c:pt>
                <c:pt idx="246">
                  <c:v>1083895</c:v>
                </c:pt>
                <c:pt idx="247">
                  <c:v>1081326</c:v>
                </c:pt>
                <c:pt idx="248">
                  <c:v>1078421</c:v>
                </c:pt>
                <c:pt idx="249">
                  <c:v>1076760</c:v>
                </c:pt>
                <c:pt idx="250">
                  <c:v>1077524</c:v>
                </c:pt>
                <c:pt idx="251">
                  <c:v>1083158</c:v>
                </c:pt>
                <c:pt idx="252">
                  <c:v>1096916</c:v>
                </c:pt>
                <c:pt idx="253">
                  <c:v>1106642</c:v>
                </c:pt>
                <c:pt idx="254">
                  <c:v>1111378</c:v>
                </c:pt>
                <c:pt idx="255">
                  <c:v>1117275</c:v>
                </c:pt>
                <c:pt idx="256">
                  <c:v>1128073</c:v>
                </c:pt>
                <c:pt idx="257">
                  <c:v>1164107</c:v>
                </c:pt>
                <c:pt idx="258">
                  <c:v>1227893</c:v>
                </c:pt>
                <c:pt idx="259">
                  <c:v>1327573</c:v>
                </c:pt>
                <c:pt idx="260">
                  <c:v>1320040</c:v>
                </c:pt>
                <c:pt idx="261">
                  <c:v>1185258</c:v>
                </c:pt>
                <c:pt idx="262">
                  <c:v>1069803</c:v>
                </c:pt>
                <c:pt idx="263">
                  <c:v>1032772</c:v>
                </c:pt>
                <c:pt idx="264">
                  <c:v>1027547</c:v>
                </c:pt>
                <c:pt idx="265">
                  <c:v>1026757</c:v>
                </c:pt>
                <c:pt idx="266">
                  <c:v>1026069</c:v>
                </c:pt>
                <c:pt idx="267">
                  <c:v>1025756</c:v>
                </c:pt>
                <c:pt idx="268">
                  <c:v>1025595</c:v>
                </c:pt>
                <c:pt idx="269">
                  <c:v>1025625</c:v>
                </c:pt>
                <c:pt idx="270">
                  <c:v>1025782</c:v>
                </c:pt>
                <c:pt idx="271">
                  <c:v>1025845</c:v>
                </c:pt>
                <c:pt idx="272">
                  <c:v>1025930</c:v>
                </c:pt>
                <c:pt idx="273">
                  <c:v>1026627</c:v>
                </c:pt>
                <c:pt idx="274">
                  <c:v>1027172</c:v>
                </c:pt>
                <c:pt idx="275">
                  <c:v>1027802</c:v>
                </c:pt>
                <c:pt idx="276">
                  <c:v>1028769</c:v>
                </c:pt>
                <c:pt idx="277">
                  <c:v>1030063</c:v>
                </c:pt>
                <c:pt idx="278">
                  <c:v>1031902</c:v>
                </c:pt>
                <c:pt idx="279">
                  <c:v>1036665</c:v>
                </c:pt>
                <c:pt idx="280">
                  <c:v>1040283</c:v>
                </c:pt>
                <c:pt idx="281">
                  <c:v>1042497</c:v>
                </c:pt>
                <c:pt idx="282">
                  <c:v>1046616</c:v>
                </c:pt>
                <c:pt idx="283">
                  <c:v>1052559</c:v>
                </c:pt>
                <c:pt idx="284">
                  <c:v>1054700</c:v>
                </c:pt>
                <c:pt idx="285">
                  <c:v>1057484</c:v>
                </c:pt>
                <c:pt idx="286">
                  <c:v>1062374</c:v>
                </c:pt>
                <c:pt idx="287">
                  <c:v>1068168</c:v>
                </c:pt>
                <c:pt idx="288">
                  <c:v>1068169</c:v>
                </c:pt>
                <c:pt idx="289">
                  <c:v>1067973</c:v>
                </c:pt>
                <c:pt idx="290">
                  <c:v>1068526</c:v>
                </c:pt>
                <c:pt idx="291">
                  <c:v>1068188</c:v>
                </c:pt>
                <c:pt idx="292">
                  <c:v>1067931</c:v>
                </c:pt>
                <c:pt idx="293">
                  <c:v>1068081</c:v>
                </c:pt>
                <c:pt idx="294">
                  <c:v>1068051</c:v>
                </c:pt>
                <c:pt idx="295">
                  <c:v>1067961</c:v>
                </c:pt>
                <c:pt idx="296">
                  <c:v>1068013</c:v>
                </c:pt>
                <c:pt idx="297">
                  <c:v>1067810</c:v>
                </c:pt>
                <c:pt idx="298">
                  <c:v>1067791</c:v>
                </c:pt>
                <c:pt idx="299">
                  <c:v>1067652</c:v>
                </c:pt>
                <c:pt idx="300">
                  <c:v>1067513</c:v>
                </c:pt>
                <c:pt idx="301">
                  <c:v>1066913</c:v>
                </c:pt>
                <c:pt idx="302">
                  <c:v>1065625</c:v>
                </c:pt>
                <c:pt idx="303">
                  <c:v>1065036</c:v>
                </c:pt>
                <c:pt idx="304">
                  <c:v>1065914</c:v>
                </c:pt>
                <c:pt idx="305">
                  <c:v>1066298</c:v>
                </c:pt>
                <c:pt idx="306">
                  <c:v>1066167</c:v>
                </c:pt>
                <c:pt idx="307">
                  <c:v>1066558</c:v>
                </c:pt>
                <c:pt idx="308">
                  <c:v>1069047</c:v>
                </c:pt>
                <c:pt idx="309">
                  <c:v>1074651</c:v>
                </c:pt>
                <c:pt idx="310">
                  <c:v>1076144</c:v>
                </c:pt>
                <c:pt idx="311">
                  <c:v>1075596</c:v>
                </c:pt>
                <c:pt idx="312">
                  <c:v>1074389</c:v>
                </c:pt>
                <c:pt idx="313">
                  <c:v>1073393</c:v>
                </c:pt>
                <c:pt idx="314">
                  <c:v>1072341</c:v>
                </c:pt>
                <c:pt idx="315">
                  <c:v>1071168</c:v>
                </c:pt>
                <c:pt idx="316">
                  <c:v>1070184</c:v>
                </c:pt>
                <c:pt idx="317">
                  <c:v>1068786</c:v>
                </c:pt>
                <c:pt idx="318">
                  <c:v>1067536</c:v>
                </c:pt>
                <c:pt idx="319">
                  <c:v>1066668</c:v>
                </c:pt>
                <c:pt idx="320">
                  <c:v>1066237</c:v>
                </c:pt>
                <c:pt idx="321">
                  <c:v>1065775</c:v>
                </c:pt>
                <c:pt idx="322">
                  <c:v>1064652</c:v>
                </c:pt>
                <c:pt idx="323">
                  <c:v>1056485</c:v>
                </c:pt>
                <c:pt idx="324">
                  <c:v>1044059</c:v>
                </c:pt>
                <c:pt idx="325">
                  <c:v>1023757</c:v>
                </c:pt>
                <c:pt idx="326">
                  <c:v>1017950</c:v>
                </c:pt>
                <c:pt idx="327">
                  <c:v>1015180</c:v>
                </c:pt>
                <c:pt idx="328">
                  <c:v>1011622</c:v>
                </c:pt>
                <c:pt idx="329">
                  <c:v>1049947</c:v>
                </c:pt>
                <c:pt idx="330">
                  <c:v>1044766</c:v>
                </c:pt>
                <c:pt idx="331">
                  <c:v>1041813</c:v>
                </c:pt>
                <c:pt idx="332">
                  <c:v>1037062</c:v>
                </c:pt>
                <c:pt idx="333">
                  <c:v>1028089</c:v>
                </c:pt>
                <c:pt idx="334">
                  <c:v>1026430</c:v>
                </c:pt>
                <c:pt idx="335">
                  <c:v>1025833</c:v>
                </c:pt>
                <c:pt idx="336">
                  <c:v>1025203</c:v>
                </c:pt>
                <c:pt idx="337">
                  <c:v>1024072</c:v>
                </c:pt>
                <c:pt idx="338">
                  <c:v>1021224</c:v>
                </c:pt>
                <c:pt idx="339">
                  <c:v>1020865</c:v>
                </c:pt>
                <c:pt idx="340">
                  <c:v>1020692</c:v>
                </c:pt>
                <c:pt idx="341">
                  <c:v>1020914</c:v>
                </c:pt>
                <c:pt idx="342">
                  <c:v>1021595</c:v>
                </c:pt>
                <c:pt idx="343">
                  <c:v>1023073</c:v>
                </c:pt>
                <c:pt idx="344">
                  <c:v>1026982</c:v>
                </c:pt>
                <c:pt idx="345">
                  <c:v>1031702</c:v>
                </c:pt>
                <c:pt idx="346">
                  <c:v>1034068</c:v>
                </c:pt>
                <c:pt idx="347">
                  <c:v>1038954</c:v>
                </c:pt>
                <c:pt idx="348">
                  <c:v>1052640</c:v>
                </c:pt>
                <c:pt idx="349">
                  <c:v>1183662</c:v>
                </c:pt>
                <c:pt idx="350">
                  <c:v>1246397</c:v>
                </c:pt>
                <c:pt idx="351">
                  <c:v>1245553</c:v>
                </c:pt>
                <c:pt idx="352">
                  <c:v>1242792</c:v>
                </c:pt>
                <c:pt idx="353">
                  <c:v>1237061</c:v>
                </c:pt>
                <c:pt idx="354">
                  <c:v>1231891</c:v>
                </c:pt>
                <c:pt idx="355">
                  <c:v>1222627</c:v>
                </c:pt>
                <c:pt idx="356">
                  <c:v>1214091</c:v>
                </c:pt>
                <c:pt idx="357">
                  <c:v>1235361</c:v>
                </c:pt>
                <c:pt idx="358">
                  <c:v>1159878</c:v>
                </c:pt>
                <c:pt idx="359">
                  <c:v>1127331</c:v>
                </c:pt>
                <c:pt idx="360">
                  <c:v>1126420</c:v>
                </c:pt>
                <c:pt idx="361">
                  <c:v>1126054</c:v>
                </c:pt>
                <c:pt idx="362">
                  <c:v>1126118</c:v>
                </c:pt>
                <c:pt idx="363">
                  <c:v>1124859</c:v>
                </c:pt>
                <c:pt idx="364">
                  <c:v>1123418</c:v>
                </c:pt>
                <c:pt idx="365">
                  <c:v>1123032</c:v>
                </c:pt>
                <c:pt idx="366">
                  <c:v>1123221</c:v>
                </c:pt>
                <c:pt idx="367">
                  <c:v>1123765</c:v>
                </c:pt>
                <c:pt idx="368">
                  <c:v>1124048</c:v>
                </c:pt>
                <c:pt idx="369">
                  <c:v>1123684</c:v>
                </c:pt>
                <c:pt idx="370">
                  <c:v>1122831</c:v>
                </c:pt>
                <c:pt idx="371">
                  <c:v>1123033</c:v>
                </c:pt>
                <c:pt idx="372">
                  <c:v>1122418</c:v>
                </c:pt>
                <c:pt idx="373">
                  <c:v>1122112</c:v>
                </c:pt>
                <c:pt idx="374">
                  <c:v>1121695</c:v>
                </c:pt>
                <c:pt idx="375">
                  <c:v>1121400</c:v>
                </c:pt>
                <c:pt idx="376">
                  <c:v>1121501</c:v>
                </c:pt>
                <c:pt idx="377">
                  <c:v>1122829</c:v>
                </c:pt>
                <c:pt idx="378">
                  <c:v>1124551</c:v>
                </c:pt>
                <c:pt idx="379">
                  <c:v>1112473</c:v>
                </c:pt>
                <c:pt idx="380">
                  <c:v>1124849</c:v>
                </c:pt>
                <c:pt idx="381">
                  <c:v>1128866</c:v>
                </c:pt>
                <c:pt idx="382">
                  <c:v>1131757</c:v>
                </c:pt>
                <c:pt idx="383">
                  <c:v>1136465</c:v>
                </c:pt>
                <c:pt idx="384">
                  <c:v>1145263</c:v>
                </c:pt>
                <c:pt idx="385">
                  <c:v>1153376</c:v>
                </c:pt>
                <c:pt idx="386">
                  <c:v>1141669</c:v>
                </c:pt>
                <c:pt idx="387">
                  <c:v>1143233</c:v>
                </c:pt>
                <c:pt idx="388">
                  <c:v>1144997</c:v>
                </c:pt>
                <c:pt idx="389">
                  <c:v>1146044</c:v>
                </c:pt>
                <c:pt idx="390">
                  <c:v>1146611</c:v>
                </c:pt>
                <c:pt idx="391">
                  <c:v>1146900</c:v>
                </c:pt>
                <c:pt idx="392">
                  <c:v>1147332</c:v>
                </c:pt>
                <c:pt idx="393">
                  <c:v>1147199</c:v>
                </c:pt>
                <c:pt idx="394">
                  <c:v>1147565</c:v>
                </c:pt>
                <c:pt idx="395">
                  <c:v>1149062</c:v>
                </c:pt>
                <c:pt idx="396">
                  <c:v>1149981</c:v>
                </c:pt>
                <c:pt idx="397">
                  <c:v>1149819</c:v>
                </c:pt>
                <c:pt idx="398">
                  <c:v>1152961</c:v>
                </c:pt>
                <c:pt idx="399">
                  <c:v>1155183</c:v>
                </c:pt>
                <c:pt idx="400">
                  <c:v>1138552</c:v>
                </c:pt>
                <c:pt idx="401">
                  <c:v>1122404</c:v>
                </c:pt>
                <c:pt idx="402">
                  <c:v>1104479</c:v>
                </c:pt>
                <c:pt idx="403">
                  <c:v>1152977</c:v>
                </c:pt>
                <c:pt idx="404">
                  <c:v>1293079</c:v>
                </c:pt>
                <c:pt idx="405">
                  <c:v>1274838</c:v>
                </c:pt>
                <c:pt idx="406">
                  <c:v>1275880</c:v>
                </c:pt>
                <c:pt idx="407">
                  <c:v>1275183</c:v>
                </c:pt>
                <c:pt idx="408">
                  <c:v>1275059</c:v>
                </c:pt>
                <c:pt idx="409">
                  <c:v>1274828</c:v>
                </c:pt>
                <c:pt idx="410">
                  <c:v>1273720</c:v>
                </c:pt>
                <c:pt idx="411">
                  <c:v>1272749</c:v>
                </c:pt>
                <c:pt idx="412">
                  <c:v>1271104</c:v>
                </c:pt>
                <c:pt idx="413">
                  <c:v>1268958</c:v>
                </c:pt>
                <c:pt idx="414">
                  <c:v>1273239</c:v>
                </c:pt>
                <c:pt idx="415">
                  <c:v>1273853</c:v>
                </c:pt>
                <c:pt idx="416">
                  <c:v>1278443</c:v>
                </c:pt>
                <c:pt idx="417">
                  <c:v>1278388</c:v>
                </c:pt>
                <c:pt idx="418">
                  <c:v>1281487</c:v>
                </c:pt>
                <c:pt idx="419">
                  <c:v>1276407</c:v>
                </c:pt>
                <c:pt idx="420">
                  <c:v>1279295</c:v>
                </c:pt>
                <c:pt idx="421">
                  <c:v>1287863</c:v>
                </c:pt>
                <c:pt idx="422">
                  <c:v>1289291</c:v>
                </c:pt>
                <c:pt idx="423">
                  <c:v>1290825</c:v>
                </c:pt>
                <c:pt idx="424">
                  <c:v>1283833</c:v>
                </c:pt>
                <c:pt idx="425">
                  <c:v>1273271</c:v>
                </c:pt>
                <c:pt idx="426">
                  <c:v>1279101</c:v>
                </c:pt>
                <c:pt idx="427">
                  <c:v>1288665</c:v>
                </c:pt>
                <c:pt idx="428">
                  <c:v>1302095</c:v>
                </c:pt>
                <c:pt idx="429">
                  <c:v>1283048</c:v>
                </c:pt>
                <c:pt idx="430">
                  <c:v>1130232</c:v>
                </c:pt>
                <c:pt idx="431">
                  <c:v>1130245</c:v>
                </c:pt>
                <c:pt idx="432">
                  <c:v>1130206</c:v>
                </c:pt>
                <c:pt idx="433">
                  <c:v>1130358</c:v>
                </c:pt>
                <c:pt idx="434">
                  <c:v>1131582</c:v>
                </c:pt>
                <c:pt idx="435">
                  <c:v>1133921</c:v>
                </c:pt>
                <c:pt idx="436">
                  <c:v>1204763</c:v>
                </c:pt>
                <c:pt idx="437">
                  <c:v>1251413</c:v>
                </c:pt>
                <c:pt idx="438">
                  <c:v>1246176</c:v>
                </c:pt>
                <c:pt idx="439">
                  <c:v>1238443</c:v>
                </c:pt>
                <c:pt idx="440">
                  <c:v>1259133</c:v>
                </c:pt>
                <c:pt idx="441">
                  <c:v>1281210</c:v>
                </c:pt>
                <c:pt idx="442">
                  <c:v>1113868</c:v>
                </c:pt>
                <c:pt idx="443">
                  <c:v>1060090</c:v>
                </c:pt>
                <c:pt idx="444">
                  <c:v>1029607</c:v>
                </c:pt>
                <c:pt idx="445">
                  <c:v>977464</c:v>
                </c:pt>
                <c:pt idx="446">
                  <c:v>863707</c:v>
                </c:pt>
                <c:pt idx="447">
                  <c:v>761427</c:v>
                </c:pt>
                <c:pt idx="448">
                  <c:v>1204269</c:v>
                </c:pt>
                <c:pt idx="449">
                  <c:v>1218484</c:v>
                </c:pt>
                <c:pt idx="450">
                  <c:v>1233428</c:v>
                </c:pt>
                <c:pt idx="451">
                  <c:v>1233801</c:v>
                </c:pt>
                <c:pt idx="452">
                  <c:v>1235246</c:v>
                </c:pt>
                <c:pt idx="453">
                  <c:v>1279853</c:v>
                </c:pt>
                <c:pt idx="454">
                  <c:v>1300206</c:v>
                </c:pt>
                <c:pt idx="455">
                  <c:v>1305300</c:v>
                </c:pt>
                <c:pt idx="456">
                  <c:v>1306733</c:v>
                </c:pt>
                <c:pt idx="457">
                  <c:v>1305149</c:v>
                </c:pt>
                <c:pt idx="458">
                  <c:v>1301886</c:v>
                </c:pt>
                <c:pt idx="459">
                  <c:v>1296286</c:v>
                </c:pt>
                <c:pt idx="460">
                  <c:v>1289663</c:v>
                </c:pt>
                <c:pt idx="461">
                  <c:v>1287329</c:v>
                </c:pt>
                <c:pt idx="462">
                  <c:v>1285096</c:v>
                </c:pt>
                <c:pt idx="463">
                  <c:v>1282941</c:v>
                </c:pt>
                <c:pt idx="464">
                  <c:v>1279949</c:v>
                </c:pt>
                <c:pt idx="465">
                  <c:v>1276908</c:v>
                </c:pt>
                <c:pt idx="466">
                  <c:v>1273579</c:v>
                </c:pt>
                <c:pt idx="467">
                  <c:v>1266793</c:v>
                </c:pt>
                <c:pt idx="468">
                  <c:v>1257622</c:v>
                </c:pt>
                <c:pt idx="469">
                  <c:v>1248838</c:v>
                </c:pt>
                <c:pt idx="470">
                  <c:v>1241296</c:v>
                </c:pt>
                <c:pt idx="471">
                  <c:v>1236791</c:v>
                </c:pt>
                <c:pt idx="472">
                  <c:v>1231513</c:v>
                </c:pt>
                <c:pt idx="473">
                  <c:v>1224062</c:v>
                </c:pt>
                <c:pt idx="474">
                  <c:v>1222043</c:v>
                </c:pt>
                <c:pt idx="475">
                  <c:v>1221628</c:v>
                </c:pt>
                <c:pt idx="476">
                  <c:v>1221252</c:v>
                </c:pt>
                <c:pt idx="477">
                  <c:v>1222326</c:v>
                </c:pt>
                <c:pt idx="478">
                  <c:v>1223252</c:v>
                </c:pt>
                <c:pt idx="479" formatCode="General">
                  <c:v>1223970</c:v>
                </c:pt>
                <c:pt idx="480" formatCode="General">
                  <c:v>1223841</c:v>
                </c:pt>
                <c:pt idx="481" formatCode="General">
                  <c:v>1223473</c:v>
                </c:pt>
                <c:pt idx="482" formatCode="General">
                  <c:v>1223802</c:v>
                </c:pt>
                <c:pt idx="483" formatCode="General">
                  <c:v>1224035</c:v>
                </c:pt>
                <c:pt idx="484" formatCode="General">
                  <c:v>1224219</c:v>
                </c:pt>
                <c:pt idx="485" formatCode="General">
                  <c:v>1224471</c:v>
                </c:pt>
                <c:pt idx="486" formatCode="General">
                  <c:v>1225217</c:v>
                </c:pt>
                <c:pt idx="487" formatCode="General">
                  <c:v>1222762</c:v>
                </c:pt>
                <c:pt idx="488" formatCode="General">
                  <c:v>1223031</c:v>
                </c:pt>
                <c:pt idx="489" formatCode="General">
                  <c:v>1224016</c:v>
                </c:pt>
                <c:pt idx="490" formatCode="General">
                  <c:v>1219908</c:v>
                </c:pt>
                <c:pt idx="491" formatCode="General">
                  <c:v>1219038</c:v>
                </c:pt>
                <c:pt idx="492" formatCode="General">
                  <c:v>1201844</c:v>
                </c:pt>
                <c:pt idx="493" formatCode="General">
                  <c:v>1166259</c:v>
                </c:pt>
                <c:pt idx="494" formatCode="General">
                  <c:v>1112929</c:v>
                </c:pt>
                <c:pt idx="495" formatCode="General">
                  <c:v>1112497</c:v>
                </c:pt>
                <c:pt idx="496" formatCode="General">
                  <c:v>1111866</c:v>
                </c:pt>
                <c:pt idx="497" formatCode="General">
                  <c:v>1111170</c:v>
                </c:pt>
                <c:pt idx="498" formatCode="General">
                  <c:v>1111832</c:v>
                </c:pt>
                <c:pt idx="499" formatCode="General">
                  <c:v>1115124</c:v>
                </c:pt>
                <c:pt idx="500" formatCode="General">
                  <c:v>1108847</c:v>
                </c:pt>
                <c:pt idx="501" formatCode="General">
                  <c:v>1110179</c:v>
                </c:pt>
                <c:pt idx="502" formatCode="General">
                  <c:v>1118820</c:v>
                </c:pt>
                <c:pt idx="503" formatCode="General">
                  <c:v>1119501</c:v>
                </c:pt>
                <c:pt idx="504" formatCode="General">
                  <c:v>1119647</c:v>
                </c:pt>
                <c:pt idx="505" formatCode="General">
                  <c:v>1119646</c:v>
                </c:pt>
                <c:pt idx="506" formatCode="General">
                  <c:v>1119675</c:v>
                </c:pt>
                <c:pt idx="507" formatCode="General">
                  <c:v>1119263</c:v>
                </c:pt>
                <c:pt idx="508" formatCode="General">
                  <c:v>1118266</c:v>
                </c:pt>
                <c:pt idx="509" formatCode="General">
                  <c:v>1116349</c:v>
                </c:pt>
                <c:pt idx="510" formatCode="General">
                  <c:v>1116703</c:v>
                </c:pt>
                <c:pt idx="511" formatCode="General">
                  <c:v>1116500</c:v>
                </c:pt>
                <c:pt idx="512" formatCode="General">
                  <c:v>1116451</c:v>
                </c:pt>
                <c:pt idx="513" formatCode="General">
                  <c:v>1116543</c:v>
                </c:pt>
                <c:pt idx="514" formatCode="General">
                  <c:v>1117366</c:v>
                </c:pt>
                <c:pt idx="515" formatCode="General">
                  <c:v>1117565</c:v>
                </c:pt>
                <c:pt idx="516" formatCode="General">
                  <c:v>1116480</c:v>
                </c:pt>
                <c:pt idx="517" formatCode="General">
                  <c:v>1109615</c:v>
                </c:pt>
                <c:pt idx="518" formatCode="General">
                  <c:v>1106295</c:v>
                </c:pt>
                <c:pt idx="519" formatCode="General">
                  <c:v>1100903</c:v>
                </c:pt>
                <c:pt idx="520" formatCode="General">
                  <c:v>1090387</c:v>
                </c:pt>
                <c:pt idx="521" formatCode="General">
                  <c:v>1079044</c:v>
                </c:pt>
                <c:pt idx="522" formatCode="General">
                  <c:v>1066714</c:v>
                </c:pt>
                <c:pt idx="523" formatCode="General">
                  <c:v>1034618</c:v>
                </c:pt>
                <c:pt idx="524" formatCode="General">
                  <c:v>1097725</c:v>
                </c:pt>
                <c:pt idx="525" formatCode="General">
                  <c:v>1132999</c:v>
                </c:pt>
                <c:pt idx="526" formatCode="General">
                  <c:v>1179000</c:v>
                </c:pt>
                <c:pt idx="527" formatCode="0">
                  <c:v>1184001</c:v>
                </c:pt>
                <c:pt idx="528" formatCode="0">
                  <c:v>1181687</c:v>
                </c:pt>
                <c:pt idx="529" formatCode="0">
                  <c:v>1177485</c:v>
                </c:pt>
                <c:pt idx="530" formatCode="0">
                  <c:v>1177595</c:v>
                </c:pt>
                <c:pt idx="531" formatCode="0">
                  <c:v>1180221</c:v>
                </c:pt>
                <c:pt idx="532" formatCode="0">
                  <c:v>1182896</c:v>
                </c:pt>
                <c:pt idx="533" formatCode="0">
                  <c:v>1184384</c:v>
                </c:pt>
                <c:pt idx="534" formatCode="0">
                  <c:v>1178922</c:v>
                </c:pt>
                <c:pt idx="535" formatCode="0">
                  <c:v>1172889</c:v>
                </c:pt>
                <c:pt idx="536" formatCode="0">
                  <c:v>1168250</c:v>
                </c:pt>
                <c:pt idx="537" formatCode="0">
                  <c:v>1169584</c:v>
                </c:pt>
                <c:pt idx="538" formatCode="0">
                  <c:v>1171824</c:v>
                </c:pt>
                <c:pt idx="539" formatCode="0">
                  <c:v>1174878</c:v>
                </c:pt>
                <c:pt idx="540" formatCode="0">
                  <c:v>1178632</c:v>
                </c:pt>
                <c:pt idx="541" formatCode="0">
                  <c:v>1182510</c:v>
                </c:pt>
                <c:pt idx="542" formatCode="0">
                  <c:v>1182495</c:v>
                </c:pt>
                <c:pt idx="543" formatCode="0">
                  <c:v>1173303</c:v>
                </c:pt>
                <c:pt idx="544" formatCode="0">
                  <c:v>1176176</c:v>
                </c:pt>
                <c:pt idx="545" formatCode="0">
                  <c:v>1175712</c:v>
                </c:pt>
                <c:pt idx="546" formatCode="0">
                  <c:v>1182433</c:v>
                </c:pt>
                <c:pt idx="547" formatCode="0">
                  <c:v>1195728</c:v>
                </c:pt>
                <c:pt idx="548" formatCode="0">
                  <c:v>1220891</c:v>
                </c:pt>
                <c:pt idx="549" formatCode="0">
                  <c:v>1237328</c:v>
                </c:pt>
                <c:pt idx="550" formatCode="0">
                  <c:v>1258132</c:v>
                </c:pt>
                <c:pt idx="551" formatCode="0">
                  <c:v>1586538</c:v>
                </c:pt>
                <c:pt idx="552" formatCode="0">
                  <c:v>1606670</c:v>
                </c:pt>
                <c:pt idx="553" formatCode="0">
                  <c:v>1603984</c:v>
                </c:pt>
                <c:pt idx="554" formatCode="0">
                  <c:v>1619335</c:v>
                </c:pt>
                <c:pt idx="555" formatCode="0">
                  <c:v>1637829</c:v>
                </c:pt>
                <c:pt idx="556" formatCode="0">
                  <c:v>1646641</c:v>
                </c:pt>
                <c:pt idx="557" formatCode="0">
                  <c:v>1646152</c:v>
                </c:pt>
                <c:pt idx="558" formatCode="0">
                  <c:v>1654436</c:v>
                </c:pt>
                <c:pt idx="559" formatCode="0">
                  <c:v>1656028</c:v>
                </c:pt>
                <c:pt idx="560" formatCode="0">
                  <c:v>1665687</c:v>
                </c:pt>
                <c:pt idx="561" formatCode="0">
                  <c:v>1666477</c:v>
                </c:pt>
                <c:pt idx="562" formatCode="0">
                  <c:v>1666010</c:v>
                </c:pt>
                <c:pt idx="563" formatCode="0">
                  <c:v>1647054</c:v>
                </c:pt>
                <c:pt idx="564" formatCode="0">
                  <c:v>1616862</c:v>
                </c:pt>
                <c:pt idx="565" formatCode="0">
                  <c:v>1540791</c:v>
                </c:pt>
                <c:pt idx="566" formatCode="0">
                  <c:v>1566739</c:v>
                </c:pt>
                <c:pt idx="567" formatCode="0">
                  <c:v>1609287</c:v>
                </c:pt>
                <c:pt idx="568" formatCode="0">
                  <c:v>1578551</c:v>
                </c:pt>
                <c:pt idx="569" formatCode="0">
                  <c:v>1566764</c:v>
                </c:pt>
                <c:pt idx="570" formatCode="0">
                  <c:v>1548708</c:v>
                </c:pt>
                <c:pt idx="571" formatCode="0">
                  <c:v>1529418</c:v>
                </c:pt>
                <c:pt idx="572" formatCode="0">
                  <c:v>1536303</c:v>
                </c:pt>
                <c:pt idx="573" formatCode="0">
                  <c:v>1521377</c:v>
                </c:pt>
                <c:pt idx="574" formatCode="0">
                  <c:v>1544654</c:v>
                </c:pt>
                <c:pt idx="575" formatCode="0">
                  <c:v>1548142</c:v>
                </c:pt>
                <c:pt idx="576" formatCode="0">
                  <c:v>1552527</c:v>
                </c:pt>
                <c:pt idx="577" formatCode="0">
                  <c:v>1555741</c:v>
                </c:pt>
                <c:pt idx="578" formatCode="0">
                  <c:v>1549599</c:v>
                </c:pt>
                <c:pt idx="579" formatCode="0">
                  <c:v>1553087</c:v>
                </c:pt>
                <c:pt idx="580" formatCode="0">
                  <c:v>1557466</c:v>
                </c:pt>
                <c:pt idx="581" formatCode="0">
                  <c:v>1561336</c:v>
                </c:pt>
                <c:pt idx="582" formatCode="0">
                  <c:v>1566550</c:v>
                </c:pt>
                <c:pt idx="583" formatCode="0">
                  <c:v>1571370</c:v>
                </c:pt>
                <c:pt idx="584" formatCode="0">
                  <c:v>1571387</c:v>
                </c:pt>
                <c:pt idx="585" formatCode="0">
                  <c:v>1577843</c:v>
                </c:pt>
                <c:pt idx="586" formatCode="0">
                  <c:v>1603570</c:v>
                </c:pt>
                <c:pt idx="587" formatCode="0">
                  <c:v>1640997</c:v>
                </c:pt>
                <c:pt idx="588" formatCode="0">
                  <c:v>1664158</c:v>
                </c:pt>
                <c:pt idx="589" formatCode="0">
                  <c:v>1668292</c:v>
                </c:pt>
                <c:pt idx="590" formatCode="0">
                  <c:v>1674596</c:v>
                </c:pt>
                <c:pt idx="591" formatCode="0">
                  <c:v>1648473</c:v>
                </c:pt>
                <c:pt idx="592" formatCode="0">
                  <c:v>1580622</c:v>
                </c:pt>
                <c:pt idx="593" formatCode="0">
                  <c:v>1548759</c:v>
                </c:pt>
                <c:pt idx="594" formatCode="0">
                  <c:v>1528337</c:v>
                </c:pt>
                <c:pt idx="595" formatCode="0">
                  <c:v>1472792</c:v>
                </c:pt>
                <c:pt idx="596" formatCode="0">
                  <c:v>1462576</c:v>
                </c:pt>
                <c:pt idx="597" formatCode="0">
                  <c:v>1462347</c:v>
                </c:pt>
                <c:pt idx="598" formatCode="0">
                  <c:v>1463598</c:v>
                </c:pt>
                <c:pt idx="599" formatCode="0">
                  <c:v>1464513</c:v>
                </c:pt>
                <c:pt idx="600" formatCode="0">
                  <c:v>1464873</c:v>
                </c:pt>
                <c:pt idx="601" formatCode="0">
                  <c:v>1465155</c:v>
                </c:pt>
                <c:pt idx="602" formatCode="0">
                  <c:v>1465610</c:v>
                </c:pt>
                <c:pt idx="603" formatCode="0">
                  <c:v>1465575</c:v>
                </c:pt>
                <c:pt idx="604" formatCode="0">
                  <c:v>1464874</c:v>
                </c:pt>
                <c:pt idx="605" formatCode="0">
                  <c:v>1464933</c:v>
                </c:pt>
                <c:pt idx="606" formatCode="0">
                  <c:v>1465661</c:v>
                </c:pt>
                <c:pt idx="607" formatCode="0">
                  <c:v>1466284</c:v>
                </c:pt>
                <c:pt idx="608" formatCode="0">
                  <c:v>1467505</c:v>
                </c:pt>
                <c:pt idx="609" formatCode="0">
                  <c:v>1468605</c:v>
                </c:pt>
                <c:pt idx="610" formatCode="0">
                  <c:v>1469855</c:v>
                </c:pt>
                <c:pt idx="611" formatCode="0">
                  <c:v>1471501</c:v>
                </c:pt>
                <c:pt idx="612" formatCode="0">
                  <c:v>1472894</c:v>
                </c:pt>
                <c:pt idx="613" formatCode="0">
                  <c:v>1474130</c:v>
                </c:pt>
                <c:pt idx="614" formatCode="0">
                  <c:v>1476136</c:v>
                </c:pt>
                <c:pt idx="615" formatCode="0">
                  <c:v>1478004</c:v>
                </c:pt>
                <c:pt idx="616" formatCode="0">
                  <c:v>1480340</c:v>
                </c:pt>
                <c:pt idx="617" formatCode="0">
                  <c:v>1484862</c:v>
                </c:pt>
                <c:pt idx="618" formatCode="0">
                  <c:v>1487108</c:v>
                </c:pt>
                <c:pt idx="619" formatCode="0">
                  <c:v>1475922</c:v>
                </c:pt>
                <c:pt idx="620" formatCode="0">
                  <c:v>1464106</c:v>
                </c:pt>
                <c:pt idx="621" formatCode="0">
                  <c:v>1466134</c:v>
                </c:pt>
                <c:pt idx="622" formatCode="0">
                  <c:v>1469253</c:v>
                </c:pt>
                <c:pt idx="623" formatCode="0">
                  <c:v>1474871</c:v>
                </c:pt>
                <c:pt idx="624" formatCode="0">
                  <c:v>1479373</c:v>
                </c:pt>
                <c:pt idx="625" formatCode="0">
                  <c:v>1482035</c:v>
                </c:pt>
                <c:pt idx="626" formatCode="0">
                  <c:v>1482648</c:v>
                </c:pt>
                <c:pt idx="627" formatCode="0">
                  <c:v>1462592</c:v>
                </c:pt>
                <c:pt idx="628" formatCode="0">
                  <c:v>1486902</c:v>
                </c:pt>
                <c:pt idx="629" formatCode="0">
                  <c:v>1487577</c:v>
                </c:pt>
                <c:pt idx="630" formatCode="0">
                  <c:v>1492069</c:v>
                </c:pt>
                <c:pt idx="631" formatCode="0">
                  <c:v>1492723</c:v>
                </c:pt>
                <c:pt idx="632" formatCode="0">
                  <c:v>1492750</c:v>
                </c:pt>
                <c:pt idx="633" formatCode="0">
                  <c:v>1491885</c:v>
                </c:pt>
                <c:pt idx="634" formatCode="0">
                  <c:v>1490857</c:v>
                </c:pt>
                <c:pt idx="635" formatCode="0">
                  <c:v>1490331</c:v>
                </c:pt>
                <c:pt idx="636" formatCode="0">
                  <c:v>1490203</c:v>
                </c:pt>
                <c:pt idx="637" formatCode="0">
                  <c:v>1489261</c:v>
                </c:pt>
                <c:pt idx="638" formatCode="0">
                  <c:v>1487974</c:v>
                </c:pt>
                <c:pt idx="639" formatCode="0">
                  <c:v>1484766</c:v>
                </c:pt>
                <c:pt idx="640" formatCode="0">
                  <c:v>1479761</c:v>
                </c:pt>
                <c:pt idx="641" formatCode="0">
                  <c:v>1480601</c:v>
                </c:pt>
                <c:pt idx="642" formatCode="0">
                  <c:v>1480907</c:v>
                </c:pt>
                <c:pt idx="643" formatCode="0">
                  <c:v>1469410</c:v>
                </c:pt>
                <c:pt idx="644" formatCode="0">
                  <c:v>1448342</c:v>
                </c:pt>
                <c:pt idx="645" formatCode="0">
                  <c:v>1443957</c:v>
                </c:pt>
                <c:pt idx="646" formatCode="0">
                  <c:v>1443719</c:v>
                </c:pt>
                <c:pt idx="647" formatCode="0">
                  <c:v>1443539</c:v>
                </c:pt>
                <c:pt idx="648" formatCode="0">
                  <c:v>1443129</c:v>
                </c:pt>
                <c:pt idx="649" formatCode="0">
                  <c:v>1441814</c:v>
                </c:pt>
                <c:pt idx="650" formatCode="0">
                  <c:v>1440654</c:v>
                </c:pt>
                <c:pt idx="651" formatCode="0">
                  <c:v>1440257</c:v>
                </c:pt>
                <c:pt idx="652" formatCode="0">
                  <c:v>1440307</c:v>
                </c:pt>
                <c:pt idx="653" formatCode="0">
                  <c:v>1440260</c:v>
                </c:pt>
                <c:pt idx="654" formatCode="0">
                  <c:v>1439464</c:v>
                </c:pt>
                <c:pt idx="655" formatCode="0">
                  <c:v>1438841</c:v>
                </c:pt>
                <c:pt idx="656" formatCode="0">
                  <c:v>1438341</c:v>
                </c:pt>
                <c:pt idx="657" formatCode="0">
                  <c:v>1435897</c:v>
                </c:pt>
                <c:pt idx="658" formatCode="0">
                  <c:v>1434423</c:v>
                </c:pt>
                <c:pt idx="659" formatCode="0">
                  <c:v>1434890</c:v>
                </c:pt>
                <c:pt idx="660" formatCode="0">
                  <c:v>1439577</c:v>
                </c:pt>
                <c:pt idx="661" formatCode="0">
                  <c:v>1441886</c:v>
                </c:pt>
                <c:pt idx="662" formatCode="0">
                  <c:v>1443679</c:v>
                </c:pt>
                <c:pt idx="663" formatCode="0">
                  <c:v>1453027</c:v>
                </c:pt>
                <c:pt idx="664" formatCode="0">
                  <c:v>1480617</c:v>
                </c:pt>
                <c:pt idx="665" formatCode="0">
                  <c:v>1486088</c:v>
                </c:pt>
                <c:pt idx="666" formatCode="0">
                  <c:v>1489146</c:v>
                </c:pt>
                <c:pt idx="667" formatCode="0">
                  <c:v>1448174</c:v>
                </c:pt>
                <c:pt idx="668" formatCode="0">
                  <c:v>1441140</c:v>
                </c:pt>
                <c:pt idx="669" formatCode="0">
                  <c:v>1568418</c:v>
                </c:pt>
                <c:pt idx="670" formatCode="0">
                  <c:v>1568851</c:v>
                </c:pt>
                <c:pt idx="671" formatCode="0">
                  <c:v>1566190</c:v>
                </c:pt>
                <c:pt idx="672" formatCode="0">
                  <c:v>1549808</c:v>
                </c:pt>
                <c:pt idx="673" formatCode="0">
                  <c:v>1539045</c:v>
                </c:pt>
                <c:pt idx="674" formatCode="0">
                  <c:v>1538537</c:v>
                </c:pt>
                <c:pt idx="675" formatCode="0">
                  <c:v>1537520</c:v>
                </c:pt>
                <c:pt idx="676" formatCode="0">
                  <c:v>1536853</c:v>
                </c:pt>
                <c:pt idx="677" formatCode="0">
                  <c:v>1535761</c:v>
                </c:pt>
                <c:pt idx="678" formatCode="0">
                  <c:v>1533701</c:v>
                </c:pt>
                <c:pt idx="679" formatCode="0">
                  <c:v>1532843</c:v>
                </c:pt>
                <c:pt idx="680" formatCode="0">
                  <c:v>1516813</c:v>
                </c:pt>
                <c:pt idx="681" formatCode="0">
                  <c:v>1504077</c:v>
                </c:pt>
                <c:pt idx="682" formatCode="0">
                  <c:v>1501498</c:v>
                </c:pt>
                <c:pt idx="683" formatCode="0">
                  <c:v>1497300</c:v>
                </c:pt>
                <c:pt idx="684" formatCode="0">
                  <c:v>1498583</c:v>
                </c:pt>
                <c:pt idx="685" formatCode="0">
                  <c:v>1501261</c:v>
                </c:pt>
                <c:pt idx="686" formatCode="0">
                  <c:v>1503465</c:v>
                </c:pt>
                <c:pt idx="687" formatCode="0">
                  <c:v>1519307</c:v>
                </c:pt>
                <c:pt idx="688" formatCode="0">
                  <c:v>1532323</c:v>
                </c:pt>
                <c:pt idx="689" formatCode="0">
                  <c:v>1535945</c:v>
                </c:pt>
                <c:pt idx="690" formatCode="0">
                  <c:v>1538595</c:v>
                </c:pt>
                <c:pt idx="691" formatCode="0">
                  <c:v>1544719</c:v>
                </c:pt>
                <c:pt idx="692" formatCode="0">
                  <c:v>1305900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B61-4489-B6BE-05645AD93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917696"/>
        <c:axId val="69919488"/>
      </c:lineChart>
      <c:catAx>
        <c:axId val="69917696"/>
        <c:scaling>
          <c:orientation val="minMax"/>
        </c:scaling>
        <c:delete val="0"/>
        <c:axPos val="b"/>
        <c:majorTickMark val="out"/>
        <c:minorTickMark val="none"/>
        <c:tickLblPos val="nextTo"/>
        <c:crossAx val="69919488"/>
        <c:crosses val="autoZero"/>
        <c:auto val="1"/>
        <c:lblAlgn val="ctr"/>
        <c:lblOffset val="100"/>
        <c:noMultiLvlLbl val="0"/>
      </c:catAx>
      <c:valAx>
        <c:axId val="69919488"/>
        <c:scaling>
          <c:orientation val="minMax"/>
          <c:max val="2000000"/>
          <c:min val="60000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699176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4340054674174641"/>
          <c:y val="0.22685185185185192"/>
          <c:w val="0.45385172550760627"/>
          <c:h val="8.3717191601050067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000" baseline="0" dirty="0"/>
              <a:t>Относительное отклонение часовой трассы </a:t>
            </a:r>
            <a:r>
              <a:rPr lang="ru-RU" sz="1000" baseline="0" dirty="0" err="1"/>
              <a:t>Дубл</a:t>
            </a:r>
            <a:r>
              <a:rPr lang="ru-RU" sz="1000" baseline="0" dirty="0"/>
              <a:t>. УЗПР от основного за период с 21.08.15 по 21.09.15</a:t>
            </a:r>
          </a:p>
          <a:p>
            <a:pPr>
              <a:defRPr/>
            </a:pPr>
            <a:r>
              <a:rPr lang="ru-RU" sz="1000" baseline="0" dirty="0"/>
              <a:t>Среднее значение за период составляет </a:t>
            </a:r>
            <a:r>
              <a:rPr lang="ru-RU" sz="1200" baseline="0" dirty="0"/>
              <a:t>+0,002 %</a:t>
            </a:r>
          </a:p>
        </c:rich>
      </c:tx>
      <c:layout>
        <c:manualLayout>
          <c:xMode val="edge"/>
          <c:yMode val="edge"/>
          <c:x val="0.17145699088990113"/>
          <c:y val="7.3153797107434165E-2"/>
        </c:manualLayout>
      </c:layout>
      <c:overlay val="0"/>
      <c:spPr>
        <a:noFill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Осн._дубл. %</c:v>
          </c:tx>
          <c:marker>
            <c:symbol val="none"/>
          </c:marker>
          <c:val>
            <c:numRef>
              <c:f>Лист1!$C$2:$C$694</c:f>
              <c:numCache>
                <c:formatCode>0.00</c:formatCode>
                <c:ptCount val="693"/>
                <c:pt idx="0">
                  <c:v>0.23393729511195777</c:v>
                </c:pt>
                <c:pt idx="1">
                  <c:v>-0.27253771038937202</c:v>
                </c:pt>
                <c:pt idx="2">
                  <c:v>-0.24070846885159444</c:v>
                </c:pt>
                <c:pt idx="3">
                  <c:v>-0.10728161593064572</c:v>
                </c:pt>
                <c:pt idx="4">
                  <c:v>-0.11200389123911236</c:v>
                </c:pt>
                <c:pt idx="5">
                  <c:v>-6.2813241330275132E-2</c:v>
                </c:pt>
                <c:pt idx="6">
                  <c:v>-7.7214982182283634E-2</c:v>
                </c:pt>
                <c:pt idx="7">
                  <c:v>-7.5074531274864853E-2</c:v>
                </c:pt>
                <c:pt idx="8">
                  <c:v>-9.1745221101419527E-2</c:v>
                </c:pt>
                <c:pt idx="9">
                  <c:v>-7.9415304963433478E-2</c:v>
                </c:pt>
                <c:pt idx="10">
                  <c:v>-8.8647229923353207E-2</c:v>
                </c:pt>
                <c:pt idx="11">
                  <c:v>-6.6305070826189194E-2</c:v>
                </c:pt>
                <c:pt idx="12">
                  <c:v>-6.6541950759898327E-2</c:v>
                </c:pt>
                <c:pt idx="13">
                  <c:v>-1.3497746430573438E-2</c:v>
                </c:pt>
                <c:pt idx="14">
                  <c:v>-1.2501177688506062E-2</c:v>
                </c:pt>
                <c:pt idx="15">
                  <c:v>-5.6396421805303437E-2</c:v>
                </c:pt>
                <c:pt idx="16">
                  <c:v>-6.7384918610216032E-2</c:v>
                </c:pt>
                <c:pt idx="17">
                  <c:v>-4.7802434633667006E-2</c:v>
                </c:pt>
                <c:pt idx="18">
                  <c:v>-2.6316239399335473E-2</c:v>
                </c:pt>
                <c:pt idx="19">
                  <c:v>3.8543710389831272E-3</c:v>
                </c:pt>
                <c:pt idx="20">
                  <c:v>-8.7500921019540143E-2</c:v>
                </c:pt>
                <c:pt idx="21">
                  <c:v>-0.11155018060871665</c:v>
                </c:pt>
                <c:pt idx="22">
                  <c:v>-0.54836379476397157</c:v>
                </c:pt>
                <c:pt idx="23">
                  <c:v>-0.80097909390808575</c:v>
                </c:pt>
                <c:pt idx="24">
                  <c:v>0.21871481802463691</c:v>
                </c:pt>
                <c:pt idx="25">
                  <c:v>-5.4240591818114754E-2</c:v>
                </c:pt>
                <c:pt idx="26">
                  <c:v>-3.796585980956025E-2</c:v>
                </c:pt>
                <c:pt idx="27">
                  <c:v>-5.5901220926983942E-2</c:v>
                </c:pt>
                <c:pt idx="28">
                  <c:v>-5.4251533697041103E-2</c:v>
                </c:pt>
                <c:pt idx="29">
                  <c:v>-3.9874430182195011E-2</c:v>
                </c:pt>
                <c:pt idx="30">
                  <c:v>-7.8834755689982217E-2</c:v>
                </c:pt>
                <c:pt idx="31">
                  <c:v>-6.4376888038495422E-2</c:v>
                </c:pt>
                <c:pt idx="32">
                  <c:v>-7.8226033043236748E-2</c:v>
                </c:pt>
                <c:pt idx="33">
                  <c:v>-6.782007772943667E-2</c:v>
                </c:pt>
                <c:pt idx="34">
                  <c:v>-7.2701513333726347E-2</c:v>
                </c:pt>
                <c:pt idx="35">
                  <c:v>-6.4143507074206324E-2</c:v>
                </c:pt>
                <c:pt idx="36">
                  <c:v>-6.2767391066884823E-2</c:v>
                </c:pt>
                <c:pt idx="37">
                  <c:v>-5.9715179615707832E-2</c:v>
                </c:pt>
                <c:pt idx="38">
                  <c:v>5.2326461263135338E-2</c:v>
                </c:pt>
                <c:pt idx="39">
                  <c:v>-4.7430037232018933E-2</c:v>
                </c:pt>
                <c:pt idx="40">
                  <c:v>-1.9562266389556281E-2</c:v>
                </c:pt>
                <c:pt idx="41">
                  <c:v>3.8095940324552685E-2</c:v>
                </c:pt>
                <c:pt idx="42">
                  <c:v>1.1274839286002761E-2</c:v>
                </c:pt>
                <c:pt idx="43">
                  <c:v>-3.4271151469084812E-2</c:v>
                </c:pt>
                <c:pt idx="44">
                  <c:v>-5.6585015163207686E-2</c:v>
                </c:pt>
                <c:pt idx="45">
                  <c:v>-2.6490929426827937E-2</c:v>
                </c:pt>
                <c:pt idx="46">
                  <c:v>-3.3100075370697375E-2</c:v>
                </c:pt>
                <c:pt idx="47">
                  <c:v>-3.8438326080324825E-2</c:v>
                </c:pt>
                <c:pt idx="48">
                  <c:v>5.2889953936130695E-3</c:v>
                </c:pt>
                <c:pt idx="49">
                  <c:v>-5.4446443093695514E-2</c:v>
                </c:pt>
                <c:pt idx="50">
                  <c:v>-5.9471401811919324E-2</c:v>
                </c:pt>
                <c:pt idx="51">
                  <c:v>-5.1349261126716804E-2</c:v>
                </c:pt>
                <c:pt idx="52">
                  <c:v>-5.7205080573410783E-2</c:v>
                </c:pt>
                <c:pt idx="53">
                  <c:v>-6.5704405569007918E-2</c:v>
                </c:pt>
                <c:pt idx="54">
                  <c:v>-4.6577771823123899E-2</c:v>
                </c:pt>
                <c:pt idx="55">
                  <c:v>-4.7007703334443998E-2</c:v>
                </c:pt>
                <c:pt idx="56">
                  <c:v>-6.5650951627844734E-2</c:v>
                </c:pt>
                <c:pt idx="57">
                  <c:v>-6.0673176468043273E-2</c:v>
                </c:pt>
                <c:pt idx="58">
                  <c:v>-5.7698367220979214E-2</c:v>
                </c:pt>
                <c:pt idx="59">
                  <c:v>-5.3778733363472497E-2</c:v>
                </c:pt>
                <c:pt idx="60">
                  <c:v>-5.4976917361713812E-2</c:v>
                </c:pt>
                <c:pt idx="61">
                  <c:v>-2.6685431041244111E-2</c:v>
                </c:pt>
                <c:pt idx="62">
                  <c:v>-2.0611571193299486E-2</c:v>
                </c:pt>
                <c:pt idx="63">
                  <c:v>-4.8168571137253494E-2</c:v>
                </c:pt>
                <c:pt idx="64">
                  <c:v>-5.998584301869414E-2</c:v>
                </c:pt>
                <c:pt idx="65">
                  <c:v>-5.8074016779258386E-2</c:v>
                </c:pt>
                <c:pt idx="66">
                  <c:v>-8.4401988416829068E-3</c:v>
                </c:pt>
                <c:pt idx="67">
                  <c:v>-4.1640526919678691E-2</c:v>
                </c:pt>
                <c:pt idx="68">
                  <c:v>-4.7151093327727323E-2</c:v>
                </c:pt>
                <c:pt idx="69">
                  <c:v>-4.1244711522367056E-2</c:v>
                </c:pt>
                <c:pt idx="70">
                  <c:v>-1.8795815357478363E-2</c:v>
                </c:pt>
                <c:pt idx="71">
                  <c:v>-3.656694147466065E-2</c:v>
                </c:pt>
                <c:pt idx="72">
                  <c:v>-8.1334980997411363E-2</c:v>
                </c:pt>
                <c:pt idx="73">
                  <c:v>-8.2745964912661063E-2</c:v>
                </c:pt>
                <c:pt idx="74">
                  <c:v>-5.0032198499295084E-2</c:v>
                </c:pt>
                <c:pt idx="75">
                  <c:v>-8.0300986321063347E-2</c:v>
                </c:pt>
                <c:pt idx="76">
                  <c:v>-8.2174885208374362E-2</c:v>
                </c:pt>
                <c:pt idx="77">
                  <c:v>-8.0600592406781968E-2</c:v>
                </c:pt>
                <c:pt idx="78">
                  <c:v>-6.9109411593544334E-2</c:v>
                </c:pt>
                <c:pt idx="79">
                  <c:v>-9.3685110638986727E-2</c:v>
                </c:pt>
                <c:pt idx="80">
                  <c:v>-5.3679767671539355E-2</c:v>
                </c:pt>
                <c:pt idx="81">
                  <c:v>-6.9776570645487423E-2</c:v>
                </c:pt>
                <c:pt idx="82">
                  <c:v>-7.7777242236379621E-2</c:v>
                </c:pt>
                <c:pt idx="83">
                  <c:v>-6.7953741509455781E-2</c:v>
                </c:pt>
                <c:pt idx="84">
                  <c:v>-3.6986784907639958E-2</c:v>
                </c:pt>
                <c:pt idx="85">
                  <c:v>-0.10119076075811549</c:v>
                </c:pt>
                <c:pt idx="86">
                  <c:v>-4.7576138813582303E-2</c:v>
                </c:pt>
                <c:pt idx="87">
                  <c:v>-5.1481112224450808E-2</c:v>
                </c:pt>
                <c:pt idx="88">
                  <c:v>-8.4723838974071444E-2</c:v>
                </c:pt>
                <c:pt idx="89">
                  <c:v>-3.4144244300463811E-2</c:v>
                </c:pt>
                <c:pt idx="90">
                  <c:v>-4.9751803101344194E-2</c:v>
                </c:pt>
                <c:pt idx="91">
                  <c:v>-4.7641661698222017E-2</c:v>
                </c:pt>
                <c:pt idx="92">
                  <c:v>-2.5033313701115535E-2</c:v>
                </c:pt>
                <c:pt idx="93">
                  <c:v>-4.0192997652909165E-2</c:v>
                </c:pt>
                <c:pt idx="94">
                  <c:v>-5.8041943016007735E-2</c:v>
                </c:pt>
                <c:pt idx="95">
                  <c:v>-5.3342492071067234E-2</c:v>
                </c:pt>
                <c:pt idx="96">
                  <c:v>-6.9983356861470739E-2</c:v>
                </c:pt>
                <c:pt idx="97">
                  <c:v>-6.1501354285283555E-2</c:v>
                </c:pt>
                <c:pt idx="98">
                  <c:v>-5.4282251536520457E-2</c:v>
                </c:pt>
                <c:pt idx="99">
                  <c:v>-0.10447853072236055</c:v>
                </c:pt>
                <c:pt idx="100">
                  <c:v>-8.3344815317531226E-2</c:v>
                </c:pt>
                <c:pt idx="101">
                  <c:v>-7.0556563970967559E-2</c:v>
                </c:pt>
                <c:pt idx="102">
                  <c:v>-7.9067055624889804E-2</c:v>
                </c:pt>
                <c:pt idx="103">
                  <c:v>-9.837331789032068E-2</c:v>
                </c:pt>
                <c:pt idx="104">
                  <c:v>-9.2970035042554813E-2</c:v>
                </c:pt>
                <c:pt idx="105">
                  <c:v>-2.9391560428521812E-2</c:v>
                </c:pt>
                <c:pt idx="106">
                  <c:v>-4.8867694205938846E-2</c:v>
                </c:pt>
                <c:pt idx="107">
                  <c:v>1.28892873244979E-2</c:v>
                </c:pt>
                <c:pt idx="108">
                  <c:v>-6.0404413012577193E-2</c:v>
                </c:pt>
                <c:pt idx="109">
                  <c:v>-6.0754904182417184E-2</c:v>
                </c:pt>
                <c:pt idx="110">
                  <c:v>-1.8203058655146303E-2</c:v>
                </c:pt>
                <c:pt idx="111">
                  <c:v>-5.1930494848761853E-2</c:v>
                </c:pt>
                <c:pt idx="112">
                  <c:v>-1.7395406535769101E-2</c:v>
                </c:pt>
                <c:pt idx="113">
                  <c:v>-0.11627150316830639</c:v>
                </c:pt>
                <c:pt idx="114">
                  <c:v>-3.4010172005693652E-2</c:v>
                </c:pt>
                <c:pt idx="115">
                  <c:v>9.8495500888020962E-3</c:v>
                </c:pt>
                <c:pt idx="116">
                  <c:v>-1.6965080079870645E-2</c:v>
                </c:pt>
                <c:pt idx="117">
                  <c:v>-5.1451378187891805E-2</c:v>
                </c:pt>
                <c:pt idx="118">
                  <c:v>-3.3896943944299096E-2</c:v>
                </c:pt>
                <c:pt idx="119">
                  <c:v>-2.6811711528850566E-2</c:v>
                </c:pt>
                <c:pt idx="120">
                  <c:v>-0.12316527486524412</c:v>
                </c:pt>
                <c:pt idx="121">
                  <c:v>-6.7904913666410494E-2</c:v>
                </c:pt>
                <c:pt idx="122">
                  <c:v>-5.731811207229498E-2</c:v>
                </c:pt>
                <c:pt idx="123">
                  <c:v>-8.1230341540759865E-2</c:v>
                </c:pt>
                <c:pt idx="124">
                  <c:v>-8.4220439969982769E-2</c:v>
                </c:pt>
                <c:pt idx="125">
                  <c:v>-6.7040682796914552E-2</c:v>
                </c:pt>
                <c:pt idx="126">
                  <c:v>-7.617638328319741E-2</c:v>
                </c:pt>
                <c:pt idx="127">
                  <c:v>-4.6999056558490786E-2</c:v>
                </c:pt>
                <c:pt idx="128">
                  <c:v>-9.6716807732363505E-2</c:v>
                </c:pt>
                <c:pt idx="129">
                  <c:v>-6.695770402647841E-2</c:v>
                </c:pt>
                <c:pt idx="130">
                  <c:v>-5.4265103356073062E-2</c:v>
                </c:pt>
                <c:pt idx="131">
                  <c:v>-7.2989582866100022E-2</c:v>
                </c:pt>
                <c:pt idx="132">
                  <c:v>-6.0541838754105015E-2</c:v>
                </c:pt>
                <c:pt idx="133">
                  <c:v>-5.4890866272245424E-2</c:v>
                </c:pt>
                <c:pt idx="134">
                  <c:v>-3.6153502167081804E-2</c:v>
                </c:pt>
                <c:pt idx="135">
                  <c:v>-6.2255825290293387E-2</c:v>
                </c:pt>
                <c:pt idx="136">
                  <c:v>-5.3555688849712783E-2</c:v>
                </c:pt>
                <c:pt idx="137">
                  <c:v>-4.8606502499509867E-2</c:v>
                </c:pt>
                <c:pt idx="138">
                  <c:v>-3.2117105661271357E-2</c:v>
                </c:pt>
                <c:pt idx="139">
                  <c:v>-5.8306515303598924E-3</c:v>
                </c:pt>
                <c:pt idx="140">
                  <c:v>-2.4367211774773627E-2</c:v>
                </c:pt>
                <c:pt idx="141">
                  <c:v>-7.488759089258705E-2</c:v>
                </c:pt>
                <c:pt idx="142">
                  <c:v>-3.2550221483603654E-2</c:v>
                </c:pt>
                <c:pt idx="143">
                  <c:v>-2.2193050837500998E-2</c:v>
                </c:pt>
                <c:pt idx="144">
                  <c:v>-3.4175318228236162E-2</c:v>
                </c:pt>
                <c:pt idx="145">
                  <c:v>-5.0871721102168983E-2</c:v>
                </c:pt>
                <c:pt idx="146">
                  <c:v>-6.7796592156242175E-2</c:v>
                </c:pt>
                <c:pt idx="147">
                  <c:v>-7.876930832669872E-2</c:v>
                </c:pt>
                <c:pt idx="148">
                  <c:v>-9.9858291166555202E-2</c:v>
                </c:pt>
                <c:pt idx="149">
                  <c:v>-9.3829007570477532E-2</c:v>
                </c:pt>
                <c:pt idx="150">
                  <c:v>-3.2526926229522246E-2</c:v>
                </c:pt>
                <c:pt idx="151">
                  <c:v>-5.3079917009114304E-2</c:v>
                </c:pt>
                <c:pt idx="152">
                  <c:v>-6.1379035684936412E-2</c:v>
                </c:pt>
                <c:pt idx="153">
                  <c:v>-6.5109869462219055E-2</c:v>
                </c:pt>
                <c:pt idx="154">
                  <c:v>-3.1825287695184612E-2</c:v>
                </c:pt>
                <c:pt idx="155">
                  <c:v>-7.1015773873284629E-2</c:v>
                </c:pt>
                <c:pt idx="156">
                  <c:v>-8.5375739186290045E-2</c:v>
                </c:pt>
                <c:pt idx="157">
                  <c:v>-5.8347682816546127E-2</c:v>
                </c:pt>
                <c:pt idx="158">
                  <c:v>-1.7250063947244598E-2</c:v>
                </c:pt>
                <c:pt idx="159">
                  <c:v>-3.7069533683464453E-2</c:v>
                </c:pt>
                <c:pt idx="160">
                  <c:v>-3.6053491684811055E-2</c:v>
                </c:pt>
                <c:pt idx="161">
                  <c:v>-9.7710732940896727E-3</c:v>
                </c:pt>
                <c:pt idx="162">
                  <c:v>-4.4790005929414421E-2</c:v>
                </c:pt>
                <c:pt idx="163">
                  <c:v>-7.2064812809358794E-2</c:v>
                </c:pt>
                <c:pt idx="164">
                  <c:v>-7.9869694106676908E-2</c:v>
                </c:pt>
                <c:pt idx="165">
                  <c:v>-6.082580066069436E-2</c:v>
                </c:pt>
                <c:pt idx="166">
                  <c:v>-3.7625808723788651E-2</c:v>
                </c:pt>
                <c:pt idx="167">
                  <c:v>-3.1238358094498191E-2</c:v>
                </c:pt>
                <c:pt idx="168">
                  <c:v>-7.9246864541502773E-2</c:v>
                </c:pt>
                <c:pt idx="169">
                  <c:v>-3.4511511785851212E-2</c:v>
                </c:pt>
                <c:pt idx="170">
                  <c:v>-8.6035332988402602E-2</c:v>
                </c:pt>
                <c:pt idx="171">
                  <c:v>-5.476187001804099E-2</c:v>
                </c:pt>
                <c:pt idx="172">
                  <c:v>-0.10621016615245082</c:v>
                </c:pt>
                <c:pt idx="173">
                  <c:v>-5.7922645068472889E-2</c:v>
                </c:pt>
                <c:pt idx="174">
                  <c:v>-7.6069053547712429E-2</c:v>
                </c:pt>
                <c:pt idx="175">
                  <c:v>-8.0813677775410014E-2</c:v>
                </c:pt>
                <c:pt idx="176">
                  <c:v>-8.0735707831848927E-2</c:v>
                </c:pt>
                <c:pt idx="177">
                  <c:v>-6.3801063912293912E-2</c:v>
                </c:pt>
                <c:pt idx="178">
                  <c:v>-7.9876846900205592E-2</c:v>
                </c:pt>
                <c:pt idx="179">
                  <c:v>-6.0806064764278793E-2</c:v>
                </c:pt>
                <c:pt idx="180">
                  <c:v>-8.6160856187206369E-2</c:v>
                </c:pt>
                <c:pt idx="181">
                  <c:v>-4.9654906449418994E-2</c:v>
                </c:pt>
                <c:pt idx="182">
                  <c:v>-5.1103324950503515E-2</c:v>
                </c:pt>
                <c:pt idx="183">
                  <c:v>-9.1414887298981229E-2</c:v>
                </c:pt>
                <c:pt idx="184">
                  <c:v>-0.11402240932554264</c:v>
                </c:pt>
                <c:pt idx="185">
                  <c:v>-7.2707637293746519E-2</c:v>
                </c:pt>
                <c:pt idx="186">
                  <c:v>-8.0032564099241227E-2</c:v>
                </c:pt>
                <c:pt idx="187">
                  <c:v>-7.1871797726515779E-2</c:v>
                </c:pt>
                <c:pt idx="188">
                  <c:v>-4.2887070851336105E-2</c:v>
                </c:pt>
                <c:pt idx="189">
                  <c:v>-6.554893989239477E-2</c:v>
                </c:pt>
                <c:pt idx="190">
                  <c:v>-0.24332635541472344</c:v>
                </c:pt>
                <c:pt idx="191">
                  <c:v>-6.8882937941424791E-2</c:v>
                </c:pt>
                <c:pt idx="192">
                  <c:v>5.7594311380015112E-2</c:v>
                </c:pt>
                <c:pt idx="193">
                  <c:v>-9.0615183967372726E-2</c:v>
                </c:pt>
                <c:pt idx="194">
                  <c:v>-8.1545622421700201E-2</c:v>
                </c:pt>
                <c:pt idx="195">
                  <c:v>-9.4503149598978264E-2</c:v>
                </c:pt>
                <c:pt idx="196">
                  <c:v>-8.740810526752793E-2</c:v>
                </c:pt>
                <c:pt idx="197">
                  <c:v>-5.8455539431506102E-2</c:v>
                </c:pt>
                <c:pt idx="198">
                  <c:v>-9.1670339681243745E-2</c:v>
                </c:pt>
                <c:pt idx="199">
                  <c:v>-8.0070093815351143E-2</c:v>
                </c:pt>
                <c:pt idx="200">
                  <c:v>-9.2521150224414025E-2</c:v>
                </c:pt>
                <c:pt idx="201">
                  <c:v>-5.1010122044658622E-2</c:v>
                </c:pt>
                <c:pt idx="202">
                  <c:v>-8.1602383452732866E-2</c:v>
                </c:pt>
                <c:pt idx="203">
                  <c:v>-5.709939998872942E-2</c:v>
                </c:pt>
                <c:pt idx="204">
                  <c:v>-3.8726816877954214E-2</c:v>
                </c:pt>
                <c:pt idx="205">
                  <c:v>-0.1499788401445557</c:v>
                </c:pt>
                <c:pt idx="206">
                  <c:v>-4.6102174846524409E-2</c:v>
                </c:pt>
                <c:pt idx="207">
                  <c:v>-6.2276223678395581E-2</c:v>
                </c:pt>
                <c:pt idx="208">
                  <c:v>-7.989954747273488E-2</c:v>
                </c:pt>
                <c:pt idx="209">
                  <c:v>-7.3301043775174365E-2</c:v>
                </c:pt>
                <c:pt idx="210">
                  <c:v>-4.4153576039349399E-2</c:v>
                </c:pt>
                <c:pt idx="211">
                  <c:v>-4.9947543130542733E-2</c:v>
                </c:pt>
                <c:pt idx="212">
                  <c:v>-7.3028837698075222E-2</c:v>
                </c:pt>
                <c:pt idx="213">
                  <c:v>-9.2774720205440545E-2</c:v>
                </c:pt>
                <c:pt idx="214">
                  <c:v>-7.650956585884218E-2</c:v>
                </c:pt>
                <c:pt idx="215">
                  <c:v>1.1256963079347312E-2</c:v>
                </c:pt>
                <c:pt idx="216">
                  <c:v>-0.10315459738211542</c:v>
                </c:pt>
                <c:pt idx="217">
                  <c:v>-6.9606209048231754E-2</c:v>
                </c:pt>
                <c:pt idx="218">
                  <c:v>-9.0054741293571064E-2</c:v>
                </c:pt>
                <c:pt idx="219">
                  <c:v>-8.7136854456744559E-2</c:v>
                </c:pt>
                <c:pt idx="220">
                  <c:v>-6.7329812096062369E-2</c:v>
                </c:pt>
                <c:pt idx="221">
                  <c:v>-8.2253330959005652E-2</c:v>
                </c:pt>
                <c:pt idx="222">
                  <c:v>-8.8520525491688873E-2</c:v>
                </c:pt>
                <c:pt idx="223">
                  <c:v>-4.2418216055338909E-2</c:v>
                </c:pt>
                <c:pt idx="224">
                  <c:v>-7.23692702909631E-2</c:v>
                </c:pt>
                <c:pt idx="225">
                  <c:v>-5.7450715506377037E-2</c:v>
                </c:pt>
                <c:pt idx="226">
                  <c:v>-0.10577814122764574</c:v>
                </c:pt>
                <c:pt idx="227">
                  <c:v>-4.4501055623399545E-2</c:v>
                </c:pt>
                <c:pt idx="228">
                  <c:v>-0.10103429560112442</c:v>
                </c:pt>
                <c:pt idx="229">
                  <c:v>-4.9466044061290534E-3</c:v>
                </c:pt>
                <c:pt idx="230">
                  <c:v>-7.9469183974467283E-2</c:v>
                </c:pt>
                <c:pt idx="231">
                  <c:v>-8.1896024951362625E-3</c:v>
                </c:pt>
                <c:pt idx="232">
                  <c:v>-6.2549627465315893E-2</c:v>
                </c:pt>
                <c:pt idx="233">
                  <c:v>-1.246477082000298E-2</c:v>
                </c:pt>
                <c:pt idx="234">
                  <c:v>-6.2888592340570454E-2</c:v>
                </c:pt>
                <c:pt idx="235">
                  <c:v>-5.7801644377235582E-2</c:v>
                </c:pt>
                <c:pt idx="236">
                  <c:v>-7.4981278913256413E-2</c:v>
                </c:pt>
                <c:pt idx="237">
                  <c:v>-5.589649041473907E-2</c:v>
                </c:pt>
                <c:pt idx="238">
                  <c:v>-8.7108463426631047E-2</c:v>
                </c:pt>
                <c:pt idx="239">
                  <c:v>-4.4622078958212914E-2</c:v>
                </c:pt>
                <c:pt idx="240">
                  <c:v>-1.7561725021502641</c:v>
                </c:pt>
                <c:pt idx="241">
                  <c:v>-0.15616834033501495</c:v>
                </c:pt>
                <c:pt idx="242">
                  <c:v>-0.12502183106944642</c:v>
                </c:pt>
                <c:pt idx="243">
                  <c:v>-0.10729256627554686</c:v>
                </c:pt>
                <c:pt idx="244">
                  <c:v>-0.11231336951087179</c:v>
                </c:pt>
                <c:pt idx="245">
                  <c:v>-8.2260985595795005E-2</c:v>
                </c:pt>
                <c:pt idx="246">
                  <c:v>-0.11661623838435276</c:v>
                </c:pt>
                <c:pt idx="247">
                  <c:v>-9.6262318608069206E-2</c:v>
                </c:pt>
                <c:pt idx="248">
                  <c:v>-9.4927822835800216E-2</c:v>
                </c:pt>
                <c:pt idx="249">
                  <c:v>-6.167803006879069E-2</c:v>
                </c:pt>
                <c:pt idx="250">
                  <c:v>-8.2246974432791789E-2</c:v>
                </c:pt>
                <c:pt idx="251">
                  <c:v>-0.10229366869484115</c:v>
                </c:pt>
                <c:pt idx="252">
                  <c:v>-5.5020019318689613E-2</c:v>
                </c:pt>
                <c:pt idx="253">
                  <c:v>-3.3048772853973778E-2</c:v>
                </c:pt>
                <c:pt idx="254">
                  <c:v>-6.2980795862799283E-2</c:v>
                </c:pt>
                <c:pt idx="255">
                  <c:v>-6.3434052315287204E-2</c:v>
                </c:pt>
                <c:pt idx="256">
                  <c:v>-6.0824811615091803E-2</c:v>
                </c:pt>
                <c:pt idx="257">
                  <c:v>3.2747373799992402E-2</c:v>
                </c:pt>
                <c:pt idx="258">
                  <c:v>0.10910240629401359</c:v>
                </c:pt>
                <c:pt idx="259">
                  <c:v>-1.6864679119194696E-2</c:v>
                </c:pt>
                <c:pt idx="260">
                  <c:v>-6.3852385860442964E-2</c:v>
                </c:pt>
                <c:pt idx="261">
                  <c:v>-0.20981905681267729</c:v>
                </c:pt>
                <c:pt idx="262">
                  <c:v>-7.3856889912136403E-2</c:v>
                </c:pt>
                <c:pt idx="263">
                  <c:v>-5.2318242039760404E-2</c:v>
                </c:pt>
                <c:pt idx="264">
                  <c:v>-6.7076332624921534E-2</c:v>
                </c:pt>
                <c:pt idx="265">
                  <c:v>-7.821466566070967E-2</c:v>
                </c:pt>
                <c:pt idx="266">
                  <c:v>-9.9465399170953192E-2</c:v>
                </c:pt>
                <c:pt idx="267">
                  <c:v>-8.7547472435545642E-2</c:v>
                </c:pt>
                <c:pt idx="268">
                  <c:v>-6.5365487700106181E-2</c:v>
                </c:pt>
                <c:pt idx="269">
                  <c:v>-0.12075250128236803</c:v>
                </c:pt>
                <c:pt idx="270">
                  <c:v>-8.7435233943978133E-2</c:v>
                </c:pt>
                <c:pt idx="271">
                  <c:v>-9.2397770527313114E-2</c:v>
                </c:pt>
                <c:pt idx="272">
                  <c:v>-5.5526817868099002E-2</c:v>
                </c:pt>
                <c:pt idx="273">
                  <c:v>-7.4146295931555584E-2</c:v>
                </c:pt>
                <c:pt idx="274">
                  <c:v>-0.10531039380722965</c:v>
                </c:pt>
                <c:pt idx="275">
                  <c:v>-4.5745438653099782E-2</c:v>
                </c:pt>
                <c:pt idx="276">
                  <c:v>-7.5333977415610556E-2</c:v>
                </c:pt>
                <c:pt idx="277">
                  <c:v>-7.206111167882058E-2</c:v>
                </c:pt>
                <c:pt idx="278">
                  <c:v>-9.7818331815801685E-2</c:v>
                </c:pt>
                <c:pt idx="279">
                  <c:v>-3.1384639264075545E-2</c:v>
                </c:pt>
                <c:pt idx="280">
                  <c:v>-3.7240126026986814E-2</c:v>
                </c:pt>
                <c:pt idx="281">
                  <c:v>-3.8646022436125811E-2</c:v>
                </c:pt>
                <c:pt idx="282">
                  <c:v>-4.9683232330139104E-2</c:v>
                </c:pt>
                <c:pt idx="283">
                  <c:v>-5.1901744807025894E-4</c:v>
                </c:pt>
                <c:pt idx="284">
                  <c:v>-3.0749681470723645E-2</c:v>
                </c:pt>
                <c:pt idx="285">
                  <c:v>-2.7108416053721392E-2</c:v>
                </c:pt>
                <c:pt idx="286">
                  <c:v>-4.9006645576909591E-2</c:v>
                </c:pt>
                <c:pt idx="287">
                  <c:v>-4.8843829816561893E-2</c:v>
                </c:pt>
                <c:pt idx="288">
                  <c:v>-5.3907177837203515E-2</c:v>
                </c:pt>
                <c:pt idx="289">
                  <c:v>-4.8170458327263056E-2</c:v>
                </c:pt>
                <c:pt idx="290">
                  <c:v>-2.9927637877207782E-2</c:v>
                </c:pt>
                <c:pt idx="291">
                  <c:v>-7.2593467285287414E-2</c:v>
                </c:pt>
                <c:pt idx="292">
                  <c:v>-4.2175340840813702E-2</c:v>
                </c:pt>
                <c:pt idx="293">
                  <c:v>-5.3685381118555142E-2</c:v>
                </c:pt>
                <c:pt idx="294">
                  <c:v>-5.977252252492374E-3</c:v>
                </c:pt>
                <c:pt idx="295">
                  <c:v>-5.3644569498842845E-2</c:v>
                </c:pt>
                <c:pt idx="296">
                  <c:v>-6.6948843385176746E-2</c:v>
                </c:pt>
                <c:pt idx="297">
                  <c:v>-1.3229772643384799E-2</c:v>
                </c:pt>
                <c:pt idx="298">
                  <c:v>-3.2144064975924001E-2</c:v>
                </c:pt>
                <c:pt idx="299">
                  <c:v>-3.8124848638176445E-2</c:v>
                </c:pt>
                <c:pt idx="300">
                  <c:v>-4.3519600872073794E-2</c:v>
                </c:pt>
                <c:pt idx="301">
                  <c:v>-3.2721613505202654E-2</c:v>
                </c:pt>
                <c:pt idx="302">
                  <c:v>-4.8344244603683272E-2</c:v>
                </c:pt>
                <c:pt idx="303">
                  <c:v>-4.3630857506798286E-2</c:v>
                </c:pt>
                <c:pt idx="304">
                  <c:v>-4.7325684893252194E-2</c:v>
                </c:pt>
                <c:pt idx="305">
                  <c:v>-3.4604820415324998E-2</c:v>
                </c:pt>
                <c:pt idx="306">
                  <c:v>-5.2486533490110926E-2</c:v>
                </c:pt>
                <c:pt idx="307">
                  <c:v>-5.8682264279596573E-2</c:v>
                </c:pt>
                <c:pt idx="308">
                  <c:v>-4.2001285634967189E-3</c:v>
                </c:pt>
                <c:pt idx="309">
                  <c:v>-5.9028400170660703E-2</c:v>
                </c:pt>
                <c:pt idx="310">
                  <c:v>-4.0939366060328546E-2</c:v>
                </c:pt>
                <c:pt idx="311">
                  <c:v>-5.6094578256150392E-2</c:v>
                </c:pt>
                <c:pt idx="312">
                  <c:v>-1.6638316688641908E-2</c:v>
                </c:pt>
                <c:pt idx="313">
                  <c:v>-4.6531837115395554E-2</c:v>
                </c:pt>
                <c:pt idx="314">
                  <c:v>-8.6051752143120566E-2</c:v>
                </c:pt>
                <c:pt idx="315">
                  <c:v>-5.2945518248961321E-2</c:v>
                </c:pt>
                <c:pt idx="316">
                  <c:v>-2.3051639508622681E-2</c:v>
                </c:pt>
                <c:pt idx="317">
                  <c:v>-5.8373474795132572E-2</c:v>
                </c:pt>
                <c:pt idx="318">
                  <c:v>-7.6295441018288571E-2</c:v>
                </c:pt>
                <c:pt idx="319">
                  <c:v>-1.4579070170228192E-2</c:v>
                </c:pt>
                <c:pt idx="320">
                  <c:v>-4.9663859185116704E-2</c:v>
                </c:pt>
                <c:pt idx="321">
                  <c:v>-3.7189817834090012E-2</c:v>
                </c:pt>
                <c:pt idx="322">
                  <c:v>-5.1183376013412392E-2</c:v>
                </c:pt>
                <c:pt idx="323">
                  <c:v>-4.2597834282290192E-2</c:v>
                </c:pt>
                <c:pt idx="324">
                  <c:v>-4.0523487174795064E-2</c:v>
                </c:pt>
                <c:pt idx="325">
                  <c:v>-6.3595427131559773E-2</c:v>
                </c:pt>
                <c:pt idx="326">
                  <c:v>-2.4126913431373992E-2</c:v>
                </c:pt>
                <c:pt idx="327">
                  <c:v>1.2187267542273617E-2</c:v>
                </c:pt>
                <c:pt idx="328">
                  <c:v>-3.3032717766090618E-2</c:v>
                </c:pt>
                <c:pt idx="329">
                  <c:v>4.0935258623676397E-2</c:v>
                </c:pt>
                <c:pt idx="330">
                  <c:v>1.8925829259828313E-2</c:v>
                </c:pt>
                <c:pt idx="331">
                  <c:v>-1.8033705185317269E-2</c:v>
                </c:pt>
                <c:pt idx="332">
                  <c:v>-9.5711488360251548E-2</c:v>
                </c:pt>
                <c:pt idx="333">
                  <c:v>-4.5094187703483633E-2</c:v>
                </c:pt>
                <c:pt idx="334">
                  <c:v>-2.0371412561004932E-2</c:v>
                </c:pt>
                <c:pt idx="335">
                  <c:v>-3.4558357372830535E-2</c:v>
                </c:pt>
                <c:pt idx="336">
                  <c:v>-2.5019622402766208E-2</c:v>
                </c:pt>
                <c:pt idx="337">
                  <c:v>-6.5341765659525222E-2</c:v>
                </c:pt>
                <c:pt idx="338">
                  <c:v>-1.0256332936009435E-2</c:v>
                </c:pt>
                <c:pt idx="339">
                  <c:v>-4.6843129388577008E-2</c:v>
                </c:pt>
                <c:pt idx="340">
                  <c:v>-3.8559242801312642E-2</c:v>
                </c:pt>
                <c:pt idx="341">
                  <c:v>-5.4727814256225027E-2</c:v>
                </c:pt>
                <c:pt idx="342">
                  <c:v>-5.1727101670323364E-2</c:v>
                </c:pt>
                <c:pt idx="343">
                  <c:v>-3.4400067258289382E-2</c:v>
                </c:pt>
                <c:pt idx="344">
                  <c:v>-3.8890475823436084E-2</c:v>
                </c:pt>
                <c:pt idx="345">
                  <c:v>-5.9664445569310942E-2</c:v>
                </c:pt>
                <c:pt idx="346">
                  <c:v>-4.9079841589090706E-2</c:v>
                </c:pt>
                <c:pt idx="347">
                  <c:v>-3.2451546617864042E-2</c:v>
                </c:pt>
                <c:pt idx="348">
                  <c:v>-1.1217534683396501E-3</c:v>
                </c:pt>
                <c:pt idx="349">
                  <c:v>0.17681942856481256</c:v>
                </c:pt>
                <c:pt idx="350">
                  <c:v>2.2394598618504402E-2</c:v>
                </c:pt>
                <c:pt idx="351">
                  <c:v>-3.7101452749084281E-2</c:v>
                </c:pt>
                <c:pt idx="352">
                  <c:v>1.7953362687848085E-2</c:v>
                </c:pt>
                <c:pt idx="353">
                  <c:v>2.6753917965436453E-3</c:v>
                </c:pt>
                <c:pt idx="354">
                  <c:v>-9.0130379859090556E-3</c:v>
                </c:pt>
                <c:pt idx="355">
                  <c:v>-5.132322426274543E-2</c:v>
                </c:pt>
                <c:pt idx="356">
                  <c:v>3.4233878806120013E-2</c:v>
                </c:pt>
                <c:pt idx="357">
                  <c:v>0.18550666698094176</c:v>
                </c:pt>
                <c:pt idx="358">
                  <c:v>-0.26566478269384775</c:v>
                </c:pt>
                <c:pt idx="359">
                  <c:v>-2.4894067738131298E-2</c:v>
                </c:pt>
                <c:pt idx="360">
                  <c:v>-4.8538766611599705E-2</c:v>
                </c:pt>
                <c:pt idx="361">
                  <c:v>-4.9882705990867804E-2</c:v>
                </c:pt>
                <c:pt idx="362">
                  <c:v>-4.8404968412413062E-2</c:v>
                </c:pt>
                <c:pt idx="363">
                  <c:v>-4.2366977044253219E-2</c:v>
                </c:pt>
                <c:pt idx="364">
                  <c:v>-4.8466503221007484E-2</c:v>
                </c:pt>
                <c:pt idx="365">
                  <c:v>-3.1962479618798049E-2</c:v>
                </c:pt>
                <c:pt idx="366">
                  <c:v>-6.7932018310486494E-2</c:v>
                </c:pt>
                <c:pt idx="367">
                  <c:v>-4.8826836870034723E-2</c:v>
                </c:pt>
                <c:pt idx="368">
                  <c:v>-1.1861315284619482E-2</c:v>
                </c:pt>
                <c:pt idx="369">
                  <c:v>-3.800377444311219E-2</c:v>
                </c:pt>
                <c:pt idx="370">
                  <c:v>-6.8400051837699094E-2</c:v>
                </c:pt>
                <c:pt idx="371">
                  <c:v>-2.7784323194154591E-2</c:v>
                </c:pt>
                <c:pt idx="372">
                  <c:v>2.1293483761439802E-3</c:v>
                </c:pt>
                <c:pt idx="373">
                  <c:v>-3.1412145652524419E-2</c:v>
                </c:pt>
                <c:pt idx="374">
                  <c:v>-1.4215286237714508E-2</c:v>
                </c:pt>
                <c:pt idx="375">
                  <c:v>-4.0780952465496505E-2</c:v>
                </c:pt>
                <c:pt idx="376">
                  <c:v>3.516388991405961E-2</c:v>
                </c:pt>
                <c:pt idx="377">
                  <c:v>2.1211888936988988E-2</c:v>
                </c:pt>
                <c:pt idx="378">
                  <c:v>9.3794600554915328E-2</c:v>
                </c:pt>
                <c:pt idx="379">
                  <c:v>-8.5714911533756547E-3</c:v>
                </c:pt>
                <c:pt idx="380">
                  <c:v>1.0740344546277945E-2</c:v>
                </c:pt>
                <c:pt idx="381">
                  <c:v>4.3482610040641474E-2</c:v>
                </c:pt>
                <c:pt idx="382">
                  <c:v>1.4879686634245104E-2</c:v>
                </c:pt>
                <c:pt idx="383">
                  <c:v>4.2160593533552074E-2</c:v>
                </c:pt>
                <c:pt idx="384">
                  <c:v>1.4922534331063331E-2</c:v>
                </c:pt>
                <c:pt idx="385">
                  <c:v>-8.2194174568712766E-3</c:v>
                </c:pt>
                <c:pt idx="386">
                  <c:v>-2.5203661493790785E-2</c:v>
                </c:pt>
                <c:pt idx="387">
                  <c:v>-1.5687661170034062E-2</c:v>
                </c:pt>
                <c:pt idx="388">
                  <c:v>-3.2764965185862152E-2</c:v>
                </c:pt>
                <c:pt idx="389">
                  <c:v>-7.0641417995915404E-2</c:v>
                </c:pt>
                <c:pt idx="390">
                  <c:v>-2.3856403328792877E-2</c:v>
                </c:pt>
                <c:pt idx="391">
                  <c:v>-1.9530482852161463E-3</c:v>
                </c:pt>
                <c:pt idx="392">
                  <c:v>-4.1517869002390725E-2</c:v>
                </c:pt>
                <c:pt idx="393">
                  <c:v>-6.2076509650424334E-2</c:v>
                </c:pt>
                <c:pt idx="394">
                  <c:v>-3.3536916280553455E-2</c:v>
                </c:pt>
                <c:pt idx="395">
                  <c:v>1.6252827337297108E-2</c:v>
                </c:pt>
                <c:pt idx="396">
                  <c:v>-2.8571589120659272E-2</c:v>
                </c:pt>
                <c:pt idx="397">
                  <c:v>-1.4894738622743375E-2</c:v>
                </c:pt>
                <c:pt idx="398">
                  <c:v>3.8723020490465392E-3</c:v>
                </c:pt>
                <c:pt idx="399">
                  <c:v>1.4744005324161013E-3</c:v>
                </c:pt>
                <c:pt idx="400">
                  <c:v>5.8589108678148705E-3</c:v>
                </c:pt>
                <c:pt idx="401">
                  <c:v>-1.0888030657326913E-2</c:v>
                </c:pt>
                <c:pt idx="402">
                  <c:v>0.10966613343283929</c:v>
                </c:pt>
                <c:pt idx="403">
                  <c:v>0.35447310787272202</c:v>
                </c:pt>
                <c:pt idx="404">
                  <c:v>-8.4195770658795008E-3</c:v>
                </c:pt>
                <c:pt idx="405">
                  <c:v>-1.7236575564126617E-2</c:v>
                </c:pt>
                <c:pt idx="406">
                  <c:v>2.1271831179888092E-2</c:v>
                </c:pt>
                <c:pt idx="407">
                  <c:v>2.8049129813084051E-2</c:v>
                </c:pt>
                <c:pt idx="408">
                  <c:v>-2.4613561711262832E-2</c:v>
                </c:pt>
                <c:pt idx="409">
                  <c:v>-2.4845152392387604E-2</c:v>
                </c:pt>
                <c:pt idx="410">
                  <c:v>-5.90407289144965E-2</c:v>
                </c:pt>
                <c:pt idx="411">
                  <c:v>5.4311171896159888E-3</c:v>
                </c:pt>
                <c:pt idx="412">
                  <c:v>-2.5827551680322382E-2</c:v>
                </c:pt>
                <c:pt idx="413">
                  <c:v>-3.5332797470559424E-2</c:v>
                </c:pt>
                <c:pt idx="414">
                  <c:v>-8.1392946362086986E-3</c:v>
                </c:pt>
                <c:pt idx="415">
                  <c:v>-1.5163076393648148E-2</c:v>
                </c:pt>
                <c:pt idx="416">
                  <c:v>-9.9848833736331244E-3</c:v>
                </c:pt>
                <c:pt idx="417">
                  <c:v>-1.5899896124579978E-2</c:v>
                </c:pt>
                <c:pt idx="418">
                  <c:v>-7.9364069408711935E-3</c:v>
                </c:pt>
                <c:pt idx="419">
                  <c:v>-7.4232503223470503E-3</c:v>
                </c:pt>
                <c:pt idx="420">
                  <c:v>-1.653840806881142E-4</c:v>
                </c:pt>
                <c:pt idx="421">
                  <c:v>1.8007116481982173E-2</c:v>
                </c:pt>
                <c:pt idx="422">
                  <c:v>3.815566294595385E-2</c:v>
                </c:pt>
                <c:pt idx="423">
                  <c:v>6.37459540552925E-2</c:v>
                </c:pt>
                <c:pt idx="424">
                  <c:v>-4.1839042423575265E-2</c:v>
                </c:pt>
                <c:pt idx="425">
                  <c:v>9.0188647682367673E-3</c:v>
                </c:pt>
                <c:pt idx="426">
                  <c:v>4.7553346296922427E-3</c:v>
                </c:pt>
                <c:pt idx="427">
                  <c:v>5.4775319290072844E-2</c:v>
                </c:pt>
                <c:pt idx="428">
                  <c:v>1.6791962502281876E-2</c:v>
                </c:pt>
                <c:pt idx="429">
                  <c:v>-0.23722457314431722</c:v>
                </c:pt>
                <c:pt idx="430">
                  <c:v>-6.7975253532523539E-2</c:v>
                </c:pt>
                <c:pt idx="431">
                  <c:v>-3.8521546986601152E-2</c:v>
                </c:pt>
                <c:pt idx="432">
                  <c:v>-6.2612759057131775E-2</c:v>
                </c:pt>
                <c:pt idx="433">
                  <c:v>-4.9454542574636683E-2</c:v>
                </c:pt>
                <c:pt idx="434">
                  <c:v>-8.828596345478025E-2</c:v>
                </c:pt>
                <c:pt idx="435">
                  <c:v>-1.0057056522199972E-2</c:v>
                </c:pt>
                <c:pt idx="436">
                  <c:v>7.8524333910493793E-2</c:v>
                </c:pt>
                <c:pt idx="437">
                  <c:v>-4.4563550077725833E-2</c:v>
                </c:pt>
                <c:pt idx="438">
                  <c:v>-4.7792453783159793E-2</c:v>
                </c:pt>
                <c:pt idx="439">
                  <c:v>-2.5378997041329485E-2</c:v>
                </c:pt>
                <c:pt idx="440">
                  <c:v>-1.137180302653462E-2</c:v>
                </c:pt>
                <c:pt idx="441">
                  <c:v>-4.9668674897603474E-2</c:v>
                </c:pt>
                <c:pt idx="442">
                  <c:v>-0.25739245300358959</c:v>
                </c:pt>
                <c:pt idx="443">
                  <c:v>-7.2288041303437481E-2</c:v>
                </c:pt>
                <c:pt idx="444">
                  <c:v>-9.4671320078390769E-2</c:v>
                </c:pt>
                <c:pt idx="445">
                  <c:v>-0.13165917214986678</c:v>
                </c:pt>
                <c:pt idx="446">
                  <c:v>-0.33030289510250777</c:v>
                </c:pt>
                <c:pt idx="447">
                  <c:v>0.8065853187596872</c:v>
                </c:pt>
                <c:pt idx="448">
                  <c:v>2.0653486644164392E-3</c:v>
                </c:pt>
                <c:pt idx="449">
                  <c:v>1.0002888589326641E-3</c:v>
                </c:pt>
                <c:pt idx="450">
                  <c:v>-1.0101161825147647E-2</c:v>
                </c:pt>
                <c:pt idx="451">
                  <c:v>1.9949751626100545E-2</c:v>
                </c:pt>
                <c:pt idx="452">
                  <c:v>-2.1818044156816551E-2</c:v>
                </c:pt>
                <c:pt idx="453">
                  <c:v>-2.6172664277055446E-3</c:v>
                </c:pt>
                <c:pt idx="454">
                  <c:v>-7.2706554604025295E-2</c:v>
                </c:pt>
                <c:pt idx="455">
                  <c:v>-1.0872693915899838E-3</c:v>
                </c:pt>
                <c:pt idx="456">
                  <c:v>-1.2147726645849842E-2</c:v>
                </c:pt>
                <c:pt idx="457">
                  <c:v>-4.8004607526308994E-2</c:v>
                </c:pt>
                <c:pt idx="458">
                  <c:v>-2.5744913920533529E-2</c:v>
                </c:pt>
                <c:pt idx="459">
                  <c:v>-2.466165430877254E-2</c:v>
                </c:pt>
                <c:pt idx="460">
                  <c:v>-2.8746063842547187E-2</c:v>
                </c:pt>
                <c:pt idx="461">
                  <c:v>-5.9001030751389426E-2</c:v>
                </c:pt>
                <c:pt idx="462">
                  <c:v>-4.4389669694282916E-2</c:v>
                </c:pt>
                <c:pt idx="463">
                  <c:v>-1.440877079961927E-2</c:v>
                </c:pt>
                <c:pt idx="464">
                  <c:v>-1.7324875520088781E-2</c:v>
                </c:pt>
                <c:pt idx="465">
                  <c:v>-1.4131768831603608E-2</c:v>
                </c:pt>
                <c:pt idx="466">
                  <c:v>-1.294407123351966E-2</c:v>
                </c:pt>
                <c:pt idx="467">
                  <c:v>-4.7552119288681693E-2</c:v>
                </c:pt>
                <c:pt idx="468">
                  <c:v>-4.3636581458628403E-3</c:v>
                </c:pt>
                <c:pt idx="469">
                  <c:v>1.3983315108419036E-3</c:v>
                </c:pt>
                <c:pt idx="470">
                  <c:v>-1.0853943011426279E-3</c:v>
                </c:pt>
                <c:pt idx="471">
                  <c:v>-2.0382112133745587E-3</c:v>
                </c:pt>
                <c:pt idx="472">
                  <c:v>2.8658890594883246E-2</c:v>
                </c:pt>
                <c:pt idx="473">
                  <c:v>-1.1125954782329481E-2</c:v>
                </c:pt>
                <c:pt idx="474">
                  <c:v>1.6495963238611473E-2</c:v>
                </c:pt>
                <c:pt idx="475">
                  <c:v>2.5251407408148989E-3</c:v>
                </c:pt>
                <c:pt idx="476">
                  <c:v>-4.9206238856257481E-2</c:v>
                </c:pt>
                <c:pt idx="477">
                  <c:v>-5.0398277161505849E-2</c:v>
                </c:pt>
                <c:pt idx="478">
                  <c:v>-7.3687996449905424E-2</c:v>
                </c:pt>
                <c:pt idx="479">
                  <c:v>-3.4432480109529782E-2</c:v>
                </c:pt>
                <c:pt idx="480">
                  <c:v>-6.2929518429641021E-2</c:v>
                </c:pt>
                <c:pt idx="481">
                  <c:v>-6.5306587040837263E-2</c:v>
                </c:pt>
                <c:pt idx="482">
                  <c:v>-2.5644278073301149E-2</c:v>
                </c:pt>
                <c:pt idx="483">
                  <c:v>-2.3640604098474679E-2</c:v>
                </c:pt>
                <c:pt idx="484">
                  <c:v>-2.4153021313665587E-2</c:v>
                </c:pt>
                <c:pt idx="485">
                  <c:v>-1.8214622654241452E-2</c:v>
                </c:pt>
                <c:pt idx="486">
                  <c:v>-4.1906155867692946E-2</c:v>
                </c:pt>
                <c:pt idx="487">
                  <c:v>-1.5441222740861361E-2</c:v>
                </c:pt>
                <c:pt idx="488">
                  <c:v>-1.2585608142913441E-2</c:v>
                </c:pt>
                <c:pt idx="489">
                  <c:v>-2.11728818788544E-2</c:v>
                </c:pt>
                <c:pt idx="490">
                  <c:v>-2.7727651482237551E-2</c:v>
                </c:pt>
                <c:pt idx="491">
                  <c:v>1.4837393424045318E-3</c:v>
                </c:pt>
                <c:pt idx="492">
                  <c:v>-4.6797315224580424E-3</c:v>
                </c:pt>
                <c:pt idx="493">
                  <c:v>-4.9128789214094581E-2</c:v>
                </c:pt>
                <c:pt idx="494">
                  <c:v>2.5568487074977497E-2</c:v>
                </c:pt>
                <c:pt idx="495">
                  <c:v>-4.7080203481186924E-4</c:v>
                </c:pt>
                <c:pt idx="496">
                  <c:v>8.9337907464113204E-3</c:v>
                </c:pt>
                <c:pt idx="497">
                  <c:v>-1.1186033374286811E-2</c:v>
                </c:pt>
                <c:pt idx="498">
                  <c:v>-1.9146380633856149E-2</c:v>
                </c:pt>
                <c:pt idx="499">
                  <c:v>-6.6202212058925819E-2</c:v>
                </c:pt>
                <c:pt idx="500">
                  <c:v>-2.9318771377106145E-2</c:v>
                </c:pt>
                <c:pt idx="501">
                  <c:v>-5.3058002406089461E-2</c:v>
                </c:pt>
                <c:pt idx="502">
                  <c:v>-3.8963206358616276E-2</c:v>
                </c:pt>
                <c:pt idx="503">
                  <c:v>-1.885187934752262E-2</c:v>
                </c:pt>
                <c:pt idx="504">
                  <c:v>-1.8930186141631125E-2</c:v>
                </c:pt>
                <c:pt idx="505">
                  <c:v>-9.0740363429091878E-3</c:v>
                </c:pt>
                <c:pt idx="506">
                  <c:v>-3.4441714825718006E-2</c:v>
                </c:pt>
                <c:pt idx="507">
                  <c:v>-2.1812996071730612E-3</c:v>
                </c:pt>
                <c:pt idx="508">
                  <c:v>-3.4840116389162387E-2</c:v>
                </c:pt>
                <c:pt idx="509">
                  <c:v>-7.6116089529207911E-2</c:v>
                </c:pt>
                <c:pt idx="510">
                  <c:v>-2.834729156795399E-2</c:v>
                </c:pt>
                <c:pt idx="511">
                  <c:v>-5.7997782700169864E-4</c:v>
                </c:pt>
                <c:pt idx="512">
                  <c:v>-3.5311687243037675E-2</c:v>
                </c:pt>
                <c:pt idx="513">
                  <c:v>-6.2801821955219092E-2</c:v>
                </c:pt>
                <c:pt idx="514">
                  <c:v>-7.5772348664173705E-3</c:v>
                </c:pt>
                <c:pt idx="515">
                  <c:v>-4.3455222522595711E-2</c:v>
                </c:pt>
                <c:pt idx="516">
                  <c:v>-2.5387162584110123E-2</c:v>
                </c:pt>
                <c:pt idx="517">
                  <c:v>3.3405913919324501E-2</c:v>
                </c:pt>
                <c:pt idx="518">
                  <c:v>-2.5563801119901086E-2</c:v>
                </c:pt>
                <c:pt idx="519">
                  <c:v>2.2077644859067012E-2</c:v>
                </c:pt>
                <c:pt idx="520">
                  <c:v>2.8051982402573266E-2</c:v>
                </c:pt>
                <c:pt idx="521">
                  <c:v>-6.4830052729590193E-2</c:v>
                </c:pt>
                <c:pt idx="522">
                  <c:v>-3.0617233878018693E-2</c:v>
                </c:pt>
                <c:pt idx="523">
                  <c:v>-4.8575519888174747E-2</c:v>
                </c:pt>
                <c:pt idx="524">
                  <c:v>8.3369452900740298E-2</c:v>
                </c:pt>
                <c:pt idx="525">
                  <c:v>-5.6115111237886801E-4</c:v>
                </c:pt>
                <c:pt idx="526">
                  <c:v>-1.9502132233128633E-2</c:v>
                </c:pt>
                <c:pt idx="527">
                  <c:v>-3.5223192262762396E-2</c:v>
                </c:pt>
                <c:pt idx="528">
                  <c:v>-2.7109385157459198E-2</c:v>
                </c:pt>
                <c:pt idx="529">
                  <c:v>-3.7537081084849537E-2</c:v>
                </c:pt>
                <c:pt idx="530">
                  <c:v>-4.2108313879879226E-2</c:v>
                </c:pt>
                <c:pt idx="531">
                  <c:v>-1.3577679518661546E-2</c:v>
                </c:pt>
                <c:pt idx="532">
                  <c:v>-4.2438628226875774E-2</c:v>
                </c:pt>
                <c:pt idx="533">
                  <c:v>-3.6240183022385991E-2</c:v>
                </c:pt>
                <c:pt idx="534">
                  <c:v>-1.2352272004420684E-2</c:v>
                </c:pt>
                <c:pt idx="535">
                  <c:v>-2.2391908080422358E-2</c:v>
                </c:pt>
                <c:pt idx="536">
                  <c:v>-2.8682010440462601E-2</c:v>
                </c:pt>
                <c:pt idx="537">
                  <c:v>-2.1855633797940782E-2</c:v>
                </c:pt>
                <c:pt idx="538">
                  <c:v>7.0650107414707009E-3</c:v>
                </c:pt>
                <c:pt idx="539">
                  <c:v>-1.3084287603447821E-2</c:v>
                </c:pt>
                <c:pt idx="540">
                  <c:v>3.6761801689465433E-2</c:v>
                </c:pt>
                <c:pt idx="541">
                  <c:v>3.2280337357946221E-2</c:v>
                </c:pt>
                <c:pt idx="542">
                  <c:v>4.6444985267683467E-2</c:v>
                </c:pt>
                <c:pt idx="543">
                  <c:v>2.2444093946987199E-2</c:v>
                </c:pt>
                <c:pt idx="544">
                  <c:v>4.2636277961875801E-2</c:v>
                </c:pt>
                <c:pt idx="545">
                  <c:v>-2.9403996849311012E-3</c:v>
                </c:pt>
                <c:pt idx="546">
                  <c:v>5.3850987301416527E-2</c:v>
                </c:pt>
                <c:pt idx="547">
                  <c:v>-2.7406188429722662E-2</c:v>
                </c:pt>
                <c:pt idx="548">
                  <c:v>-4.0447712366073986E-3</c:v>
                </c:pt>
                <c:pt idx="549">
                  <c:v>3.1199212702347292E-2</c:v>
                </c:pt>
                <c:pt idx="550">
                  <c:v>3.4608447172004828E-2</c:v>
                </c:pt>
                <c:pt idx="551">
                  <c:v>0.25378866105336412</c:v>
                </c:pt>
                <c:pt idx="552">
                  <c:v>-2.1786860223002687E-2</c:v>
                </c:pt>
                <c:pt idx="553">
                  <c:v>-1.5495896612122809E-2</c:v>
                </c:pt>
                <c:pt idx="554">
                  <c:v>1.1137758201883268E-2</c:v>
                </c:pt>
                <c:pt idx="555">
                  <c:v>-2.0292311276747951E-2</c:v>
                </c:pt>
                <c:pt idx="556">
                  <c:v>1.0551999884256699E-2</c:v>
                </c:pt>
                <c:pt idx="557">
                  <c:v>-2.2380493543678878E-2</c:v>
                </c:pt>
                <c:pt idx="558">
                  <c:v>8.0863388878356247E-3</c:v>
                </c:pt>
                <c:pt idx="559">
                  <c:v>-6.1729449907943685E-4</c:v>
                </c:pt>
                <c:pt idx="560">
                  <c:v>3.8070145347091994E-2</c:v>
                </c:pt>
                <c:pt idx="561">
                  <c:v>1.1821267522691414E-3</c:v>
                </c:pt>
                <c:pt idx="562">
                  <c:v>-2.3041491897316739E-2</c:v>
                </c:pt>
                <c:pt idx="563">
                  <c:v>-2.8025234817263846E-2</c:v>
                </c:pt>
                <c:pt idx="564">
                  <c:v>1.1966884171656061E-2</c:v>
                </c:pt>
                <c:pt idx="565">
                  <c:v>-5.7791031187548842E-3</c:v>
                </c:pt>
                <c:pt idx="566">
                  <c:v>4.4388699138807185E-2</c:v>
                </c:pt>
                <c:pt idx="567">
                  <c:v>0.12873156375120234</c:v>
                </c:pt>
                <c:pt idx="568">
                  <c:v>9.1695899636335065E-2</c:v>
                </c:pt>
                <c:pt idx="569">
                  <c:v>1.1105253317424521E-2</c:v>
                </c:pt>
                <c:pt idx="570">
                  <c:v>8.6369341682228668E-3</c:v>
                </c:pt>
                <c:pt idx="571">
                  <c:v>1.6778143215560752E-2</c:v>
                </c:pt>
                <c:pt idx="572">
                  <c:v>-2.7999232030339282E-2</c:v>
                </c:pt>
                <c:pt idx="573">
                  <c:v>-0.10711703530964201</c:v>
                </c:pt>
                <c:pt idx="574">
                  <c:v>-2.1404658051295648E-2</c:v>
                </c:pt>
                <c:pt idx="575">
                  <c:v>-5.71251269458488E-2</c:v>
                </c:pt>
                <c:pt idx="576">
                  <c:v>-3.1549839168249612E-2</c:v>
                </c:pt>
                <c:pt idx="577">
                  <c:v>1.5337034135583849E-2</c:v>
                </c:pt>
                <c:pt idx="578">
                  <c:v>-3.3721260783551095E-2</c:v>
                </c:pt>
                <c:pt idx="579">
                  <c:v>-2.4753150055474352E-2</c:v>
                </c:pt>
                <c:pt idx="580">
                  <c:v>-5.2983952583616704E-2</c:v>
                </c:pt>
                <c:pt idx="581">
                  <c:v>9.5402160122546528E-3</c:v>
                </c:pt>
                <c:pt idx="582">
                  <c:v>-8.3518244748006822E-3</c:v>
                </c:pt>
                <c:pt idx="583">
                  <c:v>3.7608942690923403E-3</c:v>
                </c:pt>
                <c:pt idx="584">
                  <c:v>-7.4795367901430501E-3</c:v>
                </c:pt>
                <c:pt idx="585">
                  <c:v>1.9174015716046721E-2</c:v>
                </c:pt>
                <c:pt idx="586">
                  <c:v>1.0384055943745821E-2</c:v>
                </c:pt>
                <c:pt idx="587">
                  <c:v>9.09780655987764E-2</c:v>
                </c:pt>
                <c:pt idx="588">
                  <c:v>6.9716055223452172E-2</c:v>
                </c:pt>
                <c:pt idx="589">
                  <c:v>6.8294684642722994E-2</c:v>
                </c:pt>
                <c:pt idx="590">
                  <c:v>0.11673454641615469</c:v>
                </c:pt>
                <c:pt idx="591">
                  <c:v>-4.3310662511160572E-2</c:v>
                </c:pt>
                <c:pt idx="592">
                  <c:v>3.1673343096130804E-2</c:v>
                </c:pt>
                <c:pt idx="593">
                  <c:v>-5.8248610702236192E-3</c:v>
                </c:pt>
                <c:pt idx="594">
                  <c:v>-4.7751258715351262E-2</c:v>
                </c:pt>
                <c:pt idx="595">
                  <c:v>-8.5850717976924729E-2</c:v>
                </c:pt>
                <c:pt idx="596">
                  <c:v>-2.0010292224384399E-2</c:v>
                </c:pt>
                <c:pt idx="597">
                  <c:v>-4.2412668363340518E-2</c:v>
                </c:pt>
                <c:pt idx="598">
                  <c:v>-6.6037464318057473E-2</c:v>
                </c:pt>
                <c:pt idx="599">
                  <c:v>-4.4168550867993893E-2</c:v>
                </c:pt>
                <c:pt idx="600">
                  <c:v>-5.1431503076528884E-2</c:v>
                </c:pt>
                <c:pt idx="601">
                  <c:v>-1.2213714989087521E-2</c:v>
                </c:pt>
                <c:pt idx="602">
                  <c:v>-7.3325894129311786E-2</c:v>
                </c:pt>
                <c:pt idx="603">
                  <c:v>-4.8822762313449182E-2</c:v>
                </c:pt>
                <c:pt idx="604">
                  <c:v>-3.7872657676956703E-2</c:v>
                </c:pt>
                <c:pt idx="605">
                  <c:v>-1.3049311757342261E-2</c:v>
                </c:pt>
                <c:pt idx="606">
                  <c:v>-2.2204777906708356E-2</c:v>
                </c:pt>
                <c:pt idx="607">
                  <c:v>-4.9878514685204323E-2</c:v>
                </c:pt>
                <c:pt idx="608">
                  <c:v>-1.6327561655032324E-2</c:v>
                </c:pt>
                <c:pt idx="609">
                  <c:v>1.1447713355380541E-2</c:v>
                </c:pt>
                <c:pt idx="610">
                  <c:v>5.4423141025239496E-3</c:v>
                </c:pt>
                <c:pt idx="611">
                  <c:v>2.797547584947342E-4</c:v>
                </c:pt>
                <c:pt idx="612">
                  <c:v>4.8949002253351637E-2</c:v>
                </c:pt>
                <c:pt idx="613">
                  <c:v>7.1620919195751753E-2</c:v>
                </c:pt>
                <c:pt idx="614">
                  <c:v>0.13101341256992846</c:v>
                </c:pt>
                <c:pt idx="615">
                  <c:v>8.4830214708603094E-2</c:v>
                </c:pt>
                <c:pt idx="616">
                  <c:v>7.0400373492560684E-3</c:v>
                </c:pt>
                <c:pt idx="617">
                  <c:v>1.0607432122938579E-2</c:v>
                </c:pt>
                <c:pt idx="618">
                  <c:v>2.9736777496580682E-2</c:v>
                </c:pt>
                <c:pt idx="619">
                  <c:v>-1.5786118711446313E-2</c:v>
                </c:pt>
                <c:pt idx="620">
                  <c:v>-6.6320165115030284E-3</c:v>
                </c:pt>
                <c:pt idx="621">
                  <c:v>1.7638241954813338E-2</c:v>
                </c:pt>
                <c:pt idx="622">
                  <c:v>-5.6399066419785981E-2</c:v>
                </c:pt>
                <c:pt idx="623">
                  <c:v>-4.6913689045723843E-2</c:v>
                </c:pt>
                <c:pt idx="624">
                  <c:v>1.4561007544159565E-2</c:v>
                </c:pt>
                <c:pt idx="625">
                  <c:v>-2.854538379402528E-2</c:v>
                </c:pt>
                <c:pt idx="626">
                  <c:v>-8.4575063036368581E-2</c:v>
                </c:pt>
                <c:pt idx="627">
                  <c:v>4.6907553208328082E-2</c:v>
                </c:pt>
                <c:pt idx="628">
                  <c:v>2.6749262528952159E-2</c:v>
                </c:pt>
                <c:pt idx="629">
                  <c:v>-1.9462501367272116E-2</c:v>
                </c:pt>
                <c:pt idx="630">
                  <c:v>3.2002938588391494E-3</c:v>
                </c:pt>
                <c:pt idx="631">
                  <c:v>1.4179476768958921E-2</c:v>
                </c:pt>
                <c:pt idx="632">
                  <c:v>1.7503645896653101E-2</c:v>
                </c:pt>
                <c:pt idx="633">
                  <c:v>-1.1198055750156761E-3</c:v>
                </c:pt>
                <c:pt idx="634">
                  <c:v>5.4435725623207531E-2</c:v>
                </c:pt>
                <c:pt idx="635">
                  <c:v>4.6043188577811943E-2</c:v>
                </c:pt>
                <c:pt idx="636">
                  <c:v>6.5458334707159338E-2</c:v>
                </c:pt>
                <c:pt idx="637">
                  <c:v>3.3307618958829811E-2</c:v>
                </c:pt>
                <c:pt idx="638">
                  <c:v>6.7730690177910696E-2</c:v>
                </c:pt>
                <c:pt idx="639">
                  <c:v>7.1533970912767614E-2</c:v>
                </c:pt>
                <c:pt idx="640">
                  <c:v>2.0930641161555751E-2</c:v>
                </c:pt>
                <c:pt idx="641">
                  <c:v>4.4042376308439712E-2</c:v>
                </c:pt>
                <c:pt idx="642">
                  <c:v>-4.4022235016427892E-3</c:v>
                </c:pt>
                <c:pt idx="643">
                  <c:v>6.5119281055956687E-3</c:v>
                </c:pt>
                <c:pt idx="644">
                  <c:v>4.7326606070896852E-4</c:v>
                </c:pt>
                <c:pt idx="645">
                  <c:v>-7.1757264602752002E-3</c:v>
                </c:pt>
                <c:pt idx="646">
                  <c:v>-4.5772280959426204E-2</c:v>
                </c:pt>
                <c:pt idx="647">
                  <c:v>-2.0800117524558598E-2</c:v>
                </c:pt>
                <c:pt idx="648">
                  <c:v>-1.601975597090188E-2</c:v>
                </c:pt>
                <c:pt idx="649">
                  <c:v>-4.3174219820926514E-2</c:v>
                </c:pt>
                <c:pt idx="650">
                  <c:v>-3.1800693284523736E-2</c:v>
                </c:pt>
                <c:pt idx="651">
                  <c:v>-1.6904429384624171E-2</c:v>
                </c:pt>
                <c:pt idx="652">
                  <c:v>-1.5155901951445117E-2</c:v>
                </c:pt>
                <c:pt idx="653">
                  <c:v>-4.8592484160479912E-2</c:v>
                </c:pt>
                <c:pt idx="654">
                  <c:v>-4.3409978092299156E-2</c:v>
                </c:pt>
                <c:pt idx="655">
                  <c:v>3.2131177721638093E-2</c:v>
                </c:pt>
                <c:pt idx="656">
                  <c:v>-2.2449455787054377E-2</c:v>
                </c:pt>
                <c:pt idx="657">
                  <c:v>-1.5043118107655585E-2</c:v>
                </c:pt>
                <c:pt idx="658">
                  <c:v>2.2755999125209418E-2</c:v>
                </c:pt>
                <c:pt idx="659">
                  <c:v>9.0461251590625111E-2</c:v>
                </c:pt>
                <c:pt idx="660">
                  <c:v>3.4323130802903286E-2</c:v>
                </c:pt>
                <c:pt idx="661">
                  <c:v>5.2855918345642412E-2</c:v>
                </c:pt>
                <c:pt idx="662">
                  <c:v>0.14897589758432242</c:v>
                </c:pt>
                <c:pt idx="663">
                  <c:v>4.1905970004791022E-2</c:v>
                </c:pt>
                <c:pt idx="664">
                  <c:v>9.0156457580491581E-2</c:v>
                </c:pt>
                <c:pt idx="665">
                  <c:v>-5.962186655011692E-3</c:v>
                </c:pt>
                <c:pt idx="666">
                  <c:v>5.5325875690087345E-2</c:v>
                </c:pt>
                <c:pt idx="667">
                  <c:v>-0.14889480090236917</c:v>
                </c:pt>
                <c:pt idx="668">
                  <c:v>0.2370113238936824</c:v>
                </c:pt>
                <c:pt idx="669">
                  <c:v>-1.7888803199312572E-2</c:v>
                </c:pt>
                <c:pt idx="670">
                  <c:v>-3.3563936039527675E-2</c:v>
                </c:pt>
                <c:pt idx="671">
                  <c:v>-1.8468316364888441E-2</c:v>
                </c:pt>
                <c:pt idx="672">
                  <c:v>-8.0302742061533663E-2</c:v>
                </c:pt>
                <c:pt idx="673">
                  <c:v>-9.8569462045788332E-3</c:v>
                </c:pt>
                <c:pt idx="674">
                  <c:v>-4.5210060945592594E-2</c:v>
                </c:pt>
                <c:pt idx="675">
                  <c:v>-1.1313278477729224E-2</c:v>
                </c:pt>
                <c:pt idx="676">
                  <c:v>-5.6948241738268707E-2</c:v>
                </c:pt>
                <c:pt idx="677">
                  <c:v>-2.4276038469111062E-2</c:v>
                </c:pt>
                <c:pt idx="678">
                  <c:v>8.8306559354265693E-3</c:v>
                </c:pt>
                <c:pt idx="679">
                  <c:v>-4.6503446326212818E-2</c:v>
                </c:pt>
                <c:pt idx="680">
                  <c:v>-4.5718887183880973E-2</c:v>
                </c:pt>
                <c:pt idx="681">
                  <c:v>9.5758694060350726E-3</c:v>
                </c:pt>
                <c:pt idx="682">
                  <c:v>-2.3277670313646592E-2</c:v>
                </c:pt>
                <c:pt idx="683">
                  <c:v>5.1040034370842591E-2</c:v>
                </c:pt>
                <c:pt idx="684">
                  <c:v>6.0955581751642333E-2</c:v>
                </c:pt>
                <c:pt idx="685">
                  <c:v>3.6980082836379352E-2</c:v>
                </c:pt>
                <c:pt idx="686">
                  <c:v>0.15847026906924142</c:v>
                </c:pt>
                <c:pt idx="687">
                  <c:v>5.3275314952216504E-2</c:v>
                </c:pt>
                <c:pt idx="688">
                  <c:v>6.2565823951857183E-2</c:v>
                </c:pt>
                <c:pt idx="689">
                  <c:v>1.799332525582998E-2</c:v>
                </c:pt>
                <c:pt idx="690">
                  <c:v>-1.1857704306294179E-2</c:v>
                </c:pt>
                <c:pt idx="691">
                  <c:v>-1.392018352369462E-2</c:v>
                </c:pt>
                <c:pt idx="692">
                  <c:v>-0.31666100736463104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EAF-4FE3-876A-FC583877A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484736"/>
        <c:axId val="70486272"/>
      </c:lineChart>
      <c:catAx>
        <c:axId val="70484736"/>
        <c:scaling>
          <c:orientation val="minMax"/>
        </c:scaling>
        <c:delete val="0"/>
        <c:axPos val="b"/>
        <c:majorTickMark val="out"/>
        <c:minorTickMark val="none"/>
        <c:tickLblPos val="nextTo"/>
        <c:crossAx val="70486272"/>
        <c:crosses val="autoZero"/>
        <c:auto val="1"/>
        <c:lblAlgn val="ctr"/>
        <c:lblOffset val="100"/>
        <c:noMultiLvlLbl val="0"/>
      </c:catAx>
      <c:valAx>
        <c:axId val="7048627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704847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3059567455467911"/>
          <c:y val="0.91628264904259649"/>
          <c:w val="0.26723315835520473"/>
          <c:h val="8.371719160105002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aseline="0"/>
            </a:pPr>
            <a:r>
              <a:rPr lang="ru-RU" sz="1000" baseline="0" dirty="0"/>
              <a:t>Относительное отклонение часовой трассы </a:t>
            </a:r>
            <a:r>
              <a:rPr lang="ru-RU" sz="1000" baseline="0" dirty="0" err="1"/>
              <a:t>УЗПР_осн</a:t>
            </a:r>
            <a:r>
              <a:rPr lang="ru-RU" sz="1000" baseline="0" dirty="0"/>
              <a:t>. от ГИС за период с 21.08.15 по 21.09.15, %</a:t>
            </a:r>
          </a:p>
          <a:p>
            <a:pPr>
              <a:defRPr sz="1000" baseline="0"/>
            </a:pPr>
            <a:r>
              <a:rPr lang="ru-RU" sz="1000" baseline="0" dirty="0"/>
              <a:t>Среднее значение за период составляет </a:t>
            </a:r>
            <a:r>
              <a:rPr lang="ru-RU" sz="1200" baseline="0" dirty="0"/>
              <a:t>+0.23%</a:t>
            </a:r>
          </a:p>
        </c:rich>
      </c:tx>
      <c:layout>
        <c:manualLayout>
          <c:xMode val="edge"/>
          <c:yMode val="edge"/>
          <c:x val="0.18717568234941701"/>
          <c:y val="7.099433317565381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УЗПР_осн. от ГИС %</c:v>
          </c:tx>
          <c:marker>
            <c:symbol val="none"/>
          </c:marker>
          <c:val>
            <c:numRef>
              <c:f>Лист1!$B$2:$B$694</c:f>
              <c:numCache>
                <c:formatCode>#,##0.00</c:formatCode>
                <c:ptCount val="693"/>
                <c:pt idx="0">
                  <c:v>0.11819592533035472</c:v>
                </c:pt>
                <c:pt idx="1">
                  <c:v>-0.24463870252860431</c:v>
                </c:pt>
                <c:pt idx="2">
                  <c:v>-0.22520589782011771</c:v>
                </c:pt>
                <c:pt idx="3">
                  <c:v>4.6788649220673072E-2</c:v>
                </c:pt>
                <c:pt idx="4">
                  <c:v>3.7417762773259387E-2</c:v>
                </c:pt>
                <c:pt idx="5">
                  <c:v>3.9833492028151424E-2</c:v>
                </c:pt>
                <c:pt idx="6">
                  <c:v>5.5345332422803054E-2</c:v>
                </c:pt>
                <c:pt idx="7">
                  <c:v>5.6198545108102849E-2</c:v>
                </c:pt>
                <c:pt idx="8">
                  <c:v>8.7928883109967201E-2</c:v>
                </c:pt>
                <c:pt idx="9">
                  <c:v>9.5584795677979381E-2</c:v>
                </c:pt>
                <c:pt idx="10">
                  <c:v>8.2747202429089867E-2</c:v>
                </c:pt>
                <c:pt idx="11">
                  <c:v>0.12006011224082162</c:v>
                </c:pt>
                <c:pt idx="12">
                  <c:v>0.11610698828467057</c:v>
                </c:pt>
                <c:pt idx="13">
                  <c:v>0.13654453516576873</c:v>
                </c:pt>
                <c:pt idx="14">
                  <c:v>0.16643981062929941</c:v>
                </c:pt>
                <c:pt idx="15">
                  <c:v>0.11739853039314595</c:v>
                </c:pt>
                <c:pt idx="16">
                  <c:v>0.10062957525659071</c:v>
                </c:pt>
                <c:pt idx="17">
                  <c:v>9.1619361781269809E-2</c:v>
                </c:pt>
                <c:pt idx="18">
                  <c:v>0.13059014928553836</c:v>
                </c:pt>
                <c:pt idx="19">
                  <c:v>9.9978332869042896E-2</c:v>
                </c:pt>
                <c:pt idx="20">
                  <c:v>-0.15541246627118752</c:v>
                </c:pt>
                <c:pt idx="21">
                  <c:v>-0.15369908441765323</c:v>
                </c:pt>
                <c:pt idx="22">
                  <c:v>-0.47523297998634523</c:v>
                </c:pt>
                <c:pt idx="23">
                  <c:v>-0.69019334263504162</c:v>
                </c:pt>
                <c:pt idx="24">
                  <c:v>0.18311189933919544</c:v>
                </c:pt>
                <c:pt idx="25">
                  <c:v>-3.9531120085527588E-2</c:v>
                </c:pt>
                <c:pt idx="26">
                  <c:v>-2.5316863754696332E-2</c:v>
                </c:pt>
                <c:pt idx="27">
                  <c:v>-2.6088861339871986E-2</c:v>
                </c:pt>
                <c:pt idx="28">
                  <c:v>-1.6016740863719299E-2</c:v>
                </c:pt>
                <c:pt idx="29">
                  <c:v>-2.716571752969806E-3</c:v>
                </c:pt>
                <c:pt idx="30">
                  <c:v>-2.9994067839922426E-2</c:v>
                </c:pt>
                <c:pt idx="31">
                  <c:v>-7.7418578676571323E-3</c:v>
                </c:pt>
                <c:pt idx="32">
                  <c:v>-2.7218088001930596E-2</c:v>
                </c:pt>
                <c:pt idx="33">
                  <c:v>-3.4644813640596801E-2</c:v>
                </c:pt>
                <c:pt idx="34">
                  <c:v>-2.8278614510867352E-2</c:v>
                </c:pt>
                <c:pt idx="35">
                  <c:v>-7.9061148392725062E-3</c:v>
                </c:pt>
                <c:pt idx="36">
                  <c:v>-2.6044733528408456E-2</c:v>
                </c:pt>
                <c:pt idx="37">
                  <c:v>-3.6153913185145901E-2</c:v>
                </c:pt>
                <c:pt idx="38">
                  <c:v>5.7575336695890662E-2</c:v>
                </c:pt>
                <c:pt idx="39">
                  <c:v>-1.4734356639792169E-2</c:v>
                </c:pt>
                <c:pt idx="40">
                  <c:v>-6.5953958049220834E-3</c:v>
                </c:pt>
                <c:pt idx="41">
                  <c:v>1.9172735434949583E-2</c:v>
                </c:pt>
                <c:pt idx="42">
                  <c:v>-1.4893379698065749E-2</c:v>
                </c:pt>
                <c:pt idx="43">
                  <c:v>-6.484119107417996E-2</c:v>
                </c:pt>
                <c:pt idx="44">
                  <c:v>-5.8267570361522303E-2</c:v>
                </c:pt>
                <c:pt idx="45">
                  <c:v>-2.7968353812255486E-2</c:v>
                </c:pt>
                <c:pt idx="46">
                  <c:v>-3.772482825034728E-2</c:v>
                </c:pt>
                <c:pt idx="47">
                  <c:v>-4.3852758494708162E-2</c:v>
                </c:pt>
                <c:pt idx="48">
                  <c:v>-9.2341277506022834E-3</c:v>
                </c:pt>
                <c:pt idx="49">
                  <c:v>-7.2325480067760864E-2</c:v>
                </c:pt>
                <c:pt idx="50">
                  <c:v>-8.3977037663345203E-2</c:v>
                </c:pt>
                <c:pt idx="51">
                  <c:v>-9.1387699361135319E-2</c:v>
                </c:pt>
                <c:pt idx="52">
                  <c:v>-8.0359729764126128E-2</c:v>
                </c:pt>
                <c:pt idx="53">
                  <c:v>-9.6587916499970533E-2</c:v>
                </c:pt>
                <c:pt idx="54">
                  <c:v>-7.9074558532639116E-2</c:v>
                </c:pt>
                <c:pt idx="55">
                  <c:v>-9.1253826860537443E-2</c:v>
                </c:pt>
                <c:pt idx="56">
                  <c:v>-8.5237594726464763E-2</c:v>
                </c:pt>
                <c:pt idx="57">
                  <c:v>-8.4604748684953157E-2</c:v>
                </c:pt>
                <c:pt idx="58">
                  <c:v>-7.7685169489996042E-2</c:v>
                </c:pt>
                <c:pt idx="59">
                  <c:v>-5.6012629022817076E-2</c:v>
                </c:pt>
                <c:pt idx="60">
                  <c:v>-1.9995322393896241E-2</c:v>
                </c:pt>
                <c:pt idx="61">
                  <c:v>-3.4033568992327914E-2</c:v>
                </c:pt>
                <c:pt idx="62">
                  <c:v>-3.1021199693370256E-2</c:v>
                </c:pt>
                <c:pt idx="63">
                  <c:v>-6.2128244652910794E-2</c:v>
                </c:pt>
                <c:pt idx="64">
                  <c:v>-8.7657671013019564E-2</c:v>
                </c:pt>
                <c:pt idx="65">
                  <c:v>-8.8600846392325044E-2</c:v>
                </c:pt>
                <c:pt idx="66">
                  <c:v>-3.4872115100384432E-2</c:v>
                </c:pt>
                <c:pt idx="67">
                  <c:v>-6.4386359201179771E-2</c:v>
                </c:pt>
                <c:pt idx="68">
                  <c:v>-7.82294678534044E-2</c:v>
                </c:pt>
                <c:pt idx="69">
                  <c:v>-6.2797615426291239E-2</c:v>
                </c:pt>
                <c:pt idx="70">
                  <c:v>-5.4975922953446013E-2</c:v>
                </c:pt>
                <c:pt idx="71">
                  <c:v>-3.1987532334454741E-2</c:v>
                </c:pt>
                <c:pt idx="72">
                  <c:v>3.1384361519428759E-3</c:v>
                </c:pt>
                <c:pt idx="73">
                  <c:v>-3.3278319814613246E-2</c:v>
                </c:pt>
                <c:pt idx="74">
                  <c:v>-2.5773947974528356E-2</c:v>
                </c:pt>
                <c:pt idx="75">
                  <c:v>-3.4613584906196593E-2</c:v>
                </c:pt>
                <c:pt idx="76">
                  <c:v>-2.7356194753309641E-2</c:v>
                </c:pt>
                <c:pt idx="77">
                  <c:v>-3.3971216499196613E-2</c:v>
                </c:pt>
                <c:pt idx="78">
                  <c:v>-4.3755743498309047E-2</c:v>
                </c:pt>
                <c:pt idx="79">
                  <c:v>-2.5555757530398182E-2</c:v>
                </c:pt>
                <c:pt idx="80">
                  <c:v>-9.1526189858228708E-3</c:v>
                </c:pt>
                <c:pt idx="81">
                  <c:v>-3.4740096309747039E-2</c:v>
                </c:pt>
                <c:pt idx="82">
                  <c:v>-1.2971280959902742E-2</c:v>
                </c:pt>
                <c:pt idx="83">
                  <c:v>-1.8739091171923402E-2</c:v>
                </c:pt>
                <c:pt idx="84">
                  <c:v>-1.9524213241226121E-2</c:v>
                </c:pt>
                <c:pt idx="85">
                  <c:v>-5.6312870338246244E-2</c:v>
                </c:pt>
                <c:pt idx="86">
                  <c:v>-1.456382246307442E-2</c:v>
                </c:pt>
                <c:pt idx="87">
                  <c:v>9.7368019601091649E-2</c:v>
                </c:pt>
                <c:pt idx="88">
                  <c:v>0.29779397288909598</c:v>
                </c:pt>
                <c:pt idx="89">
                  <c:v>0.30012731699788803</c:v>
                </c:pt>
                <c:pt idx="90">
                  <c:v>0.30797846353543556</c:v>
                </c:pt>
                <c:pt idx="91">
                  <c:v>0.30392306852495304</c:v>
                </c:pt>
                <c:pt idx="92">
                  <c:v>6.2266712274649194E-2</c:v>
                </c:pt>
                <c:pt idx="93">
                  <c:v>0.14682898653371979</c:v>
                </c:pt>
                <c:pt idx="94">
                  <c:v>9.1193167003950693E-2</c:v>
                </c:pt>
                <c:pt idx="95">
                  <c:v>0.24364303389042247</c:v>
                </c:pt>
                <c:pt idx="96">
                  <c:v>-1.2719297930658487E-2</c:v>
                </c:pt>
                <c:pt idx="97">
                  <c:v>0.87558150403727097</c:v>
                </c:pt>
                <c:pt idx="98">
                  <c:v>-9.1783590459101519E-2</c:v>
                </c:pt>
                <c:pt idx="99">
                  <c:v>-0.11226118999557856</c:v>
                </c:pt>
                <c:pt idx="100">
                  <c:v>-9.2150540187234092E-2</c:v>
                </c:pt>
                <c:pt idx="101">
                  <c:v>-0.1069034594344771</c:v>
                </c:pt>
                <c:pt idx="102">
                  <c:v>-0.11362071464158434</c:v>
                </c:pt>
                <c:pt idx="103">
                  <c:v>-9.9347772839692566E-2</c:v>
                </c:pt>
                <c:pt idx="104">
                  <c:v>-0.10915647209178317</c:v>
                </c:pt>
                <c:pt idx="105">
                  <c:v>-5.9522736206631253E-2</c:v>
                </c:pt>
                <c:pt idx="106">
                  <c:v>-0.12887205982966066</c:v>
                </c:pt>
                <c:pt idx="107">
                  <c:v>-6.7224281988970402E-2</c:v>
                </c:pt>
                <c:pt idx="108">
                  <c:v>-0.13158870125720071</c:v>
                </c:pt>
                <c:pt idx="109">
                  <c:v>-0.16583402962533</c:v>
                </c:pt>
                <c:pt idx="110">
                  <c:v>-3.9435948966144101E-2</c:v>
                </c:pt>
                <c:pt idx="111">
                  <c:v>-4.5483407249662433E-2</c:v>
                </c:pt>
                <c:pt idx="112">
                  <c:v>0.20432488099979196</c:v>
                </c:pt>
                <c:pt idx="113">
                  <c:v>0.14388463905741844</c:v>
                </c:pt>
                <c:pt idx="114">
                  <c:v>0.20684718784879458</c:v>
                </c:pt>
                <c:pt idx="115">
                  <c:v>0.21404991333614054</c:v>
                </c:pt>
                <c:pt idx="116">
                  <c:v>1.0783157906445243E-2</c:v>
                </c:pt>
                <c:pt idx="117">
                  <c:v>-1.5589047758609809E-2</c:v>
                </c:pt>
                <c:pt idx="118">
                  <c:v>-9.2705055619575205E-3</c:v>
                </c:pt>
                <c:pt idx="119">
                  <c:v>9.8117313334242631E-2</c:v>
                </c:pt>
                <c:pt idx="120">
                  <c:v>-0.20731260697144194</c:v>
                </c:pt>
                <c:pt idx="121">
                  <c:v>-0.16004211011392044</c:v>
                </c:pt>
                <c:pt idx="122">
                  <c:v>-0.14155715879572059</c:v>
                </c:pt>
                <c:pt idx="123">
                  <c:v>-0.17235320279979771</c:v>
                </c:pt>
                <c:pt idx="124">
                  <c:v>-0.12969455385426443</c:v>
                </c:pt>
                <c:pt idx="125">
                  <c:v>-0.13954832166936662</c:v>
                </c:pt>
                <c:pt idx="126">
                  <c:v>-0.14135285029260558</c:v>
                </c:pt>
                <c:pt idx="127">
                  <c:v>-0.14050182820801604</c:v>
                </c:pt>
                <c:pt idx="128">
                  <c:v>-0.16023102814199341</c:v>
                </c:pt>
                <c:pt idx="129">
                  <c:v>-0.16707092167295912</c:v>
                </c:pt>
                <c:pt idx="130">
                  <c:v>-0.14783531254877871</c:v>
                </c:pt>
                <c:pt idx="131">
                  <c:v>-0.1234981639274082</c:v>
                </c:pt>
                <c:pt idx="132">
                  <c:v>-0.14887720548921379</c:v>
                </c:pt>
                <c:pt idx="133">
                  <c:v>-0.1699977833735887</c:v>
                </c:pt>
                <c:pt idx="134">
                  <c:v>0.16928588183373025</c:v>
                </c:pt>
                <c:pt idx="135">
                  <c:v>0.13561950340505288</c:v>
                </c:pt>
                <c:pt idx="136">
                  <c:v>0.15972719083956174</c:v>
                </c:pt>
                <c:pt idx="137">
                  <c:v>0.17330182736515087</c:v>
                </c:pt>
                <c:pt idx="138">
                  <c:v>3.5853449271058942E-2</c:v>
                </c:pt>
                <c:pt idx="139">
                  <c:v>3.4347876576333716E-2</c:v>
                </c:pt>
                <c:pt idx="140">
                  <c:v>1.4871125348936007</c:v>
                </c:pt>
                <c:pt idx="141">
                  <c:v>-7.608461462425011E-3</c:v>
                </c:pt>
                <c:pt idx="142">
                  <c:v>-2.2853981797823136E-2</c:v>
                </c:pt>
                <c:pt idx="143">
                  <c:v>0.16072136092330425</c:v>
                </c:pt>
                <c:pt idx="144">
                  <c:v>-0.11716776059913059</c:v>
                </c:pt>
                <c:pt idx="145">
                  <c:v>1.9224508734709669</c:v>
                </c:pt>
                <c:pt idx="146">
                  <c:v>-0.16025187265785235</c:v>
                </c:pt>
                <c:pt idx="147">
                  <c:v>-0.17728608958044903</c:v>
                </c:pt>
                <c:pt idx="148">
                  <c:v>-0.15976095277818589</c:v>
                </c:pt>
                <c:pt idx="149">
                  <c:v>-0.17117592258898637</c:v>
                </c:pt>
                <c:pt idx="150">
                  <c:v>-0.11212498335790158</c:v>
                </c:pt>
                <c:pt idx="151">
                  <c:v>-0.12821931435623002</c:v>
                </c:pt>
                <c:pt idx="152">
                  <c:v>-0.10942132542712117</c:v>
                </c:pt>
                <c:pt idx="153">
                  <c:v>-0.11176903918584458</c:v>
                </c:pt>
                <c:pt idx="154">
                  <c:v>-0.13408124320945092</c:v>
                </c:pt>
                <c:pt idx="155">
                  <c:v>-0.13315154389853487</c:v>
                </c:pt>
                <c:pt idx="156">
                  <c:v>-0.17870823797979127</c:v>
                </c:pt>
                <c:pt idx="157">
                  <c:v>-0.13233014948727403</c:v>
                </c:pt>
                <c:pt idx="158">
                  <c:v>-0.11384113120350042</c:v>
                </c:pt>
                <c:pt idx="159">
                  <c:v>-0.1190247577144137</c:v>
                </c:pt>
                <c:pt idx="160">
                  <c:v>-0.12072676506291234</c:v>
                </c:pt>
                <c:pt idx="161">
                  <c:v>0.13663256942487567</c:v>
                </c:pt>
                <c:pt idx="162">
                  <c:v>0.21098678813415042</c:v>
                </c:pt>
                <c:pt idx="163">
                  <c:v>0.11661492958394606</c:v>
                </c:pt>
                <c:pt idx="164">
                  <c:v>0.23523102778031571</c:v>
                </c:pt>
                <c:pt idx="165">
                  <c:v>-0.11850534483475883</c:v>
                </c:pt>
                <c:pt idx="166">
                  <c:v>-0.11234491755396903</c:v>
                </c:pt>
                <c:pt idx="167">
                  <c:v>-0.12642746821391868</c:v>
                </c:pt>
                <c:pt idx="168">
                  <c:v>-0.14977044596913924</c:v>
                </c:pt>
                <c:pt idx="169">
                  <c:v>-0.14325869008573044</c:v>
                </c:pt>
                <c:pt idx="170">
                  <c:v>-0.17925625010724441</c:v>
                </c:pt>
                <c:pt idx="171">
                  <c:v>-0.20802092651905468</c:v>
                </c:pt>
                <c:pt idx="172">
                  <c:v>-0.24915850678665663</c:v>
                </c:pt>
                <c:pt idx="173">
                  <c:v>-0.20874318581147205</c:v>
                </c:pt>
                <c:pt idx="174">
                  <c:v>-0.23124941005522776</c:v>
                </c:pt>
                <c:pt idx="175">
                  <c:v>-0.25287549897522882</c:v>
                </c:pt>
                <c:pt idx="176">
                  <c:v>-0.25646948935680397</c:v>
                </c:pt>
                <c:pt idx="177">
                  <c:v>-0.23201163294704941</c:v>
                </c:pt>
                <c:pt idx="178">
                  <c:v>-0.24309276079272069</c:v>
                </c:pt>
                <c:pt idx="179">
                  <c:v>-0.22346045861861788</c:v>
                </c:pt>
                <c:pt idx="180">
                  <c:v>-0.22634276777300497</c:v>
                </c:pt>
                <c:pt idx="181">
                  <c:v>-0.2667704965199249</c:v>
                </c:pt>
                <c:pt idx="182">
                  <c:v>-0.25753567987368342</c:v>
                </c:pt>
                <c:pt idx="183">
                  <c:v>-0.26522228355483501</c:v>
                </c:pt>
                <c:pt idx="184">
                  <c:v>-0.26635936389537623</c:v>
                </c:pt>
                <c:pt idx="185">
                  <c:v>-0.23603992203291571</c:v>
                </c:pt>
                <c:pt idx="186">
                  <c:v>-0.26212432435562538</c:v>
                </c:pt>
                <c:pt idx="187">
                  <c:v>-0.23648317587749607</c:v>
                </c:pt>
                <c:pt idx="188">
                  <c:v>-0.23595992083127756</c:v>
                </c:pt>
                <c:pt idx="189">
                  <c:v>-0.23830720261662491</c:v>
                </c:pt>
                <c:pt idx="190">
                  <c:v>-0.35327940204093977</c:v>
                </c:pt>
                <c:pt idx="191">
                  <c:v>-0.24732464824469957</c:v>
                </c:pt>
                <c:pt idx="192">
                  <c:v>-0.19080793542079291</c:v>
                </c:pt>
                <c:pt idx="193">
                  <c:v>-0.26751352695379177</c:v>
                </c:pt>
                <c:pt idx="194">
                  <c:v>-0.2987360559867227</c:v>
                </c:pt>
                <c:pt idx="195">
                  <c:v>-0.28071284478211567</c:v>
                </c:pt>
                <c:pt idx="196">
                  <c:v>-0.27493590158246717</c:v>
                </c:pt>
                <c:pt idx="197">
                  <c:v>-0.27031459000203095</c:v>
                </c:pt>
                <c:pt idx="198">
                  <c:v>-0.27731285243220338</c:v>
                </c:pt>
                <c:pt idx="199">
                  <c:v>-0.31891723136709615</c:v>
                </c:pt>
                <c:pt idx="200">
                  <c:v>-0.28113046439295952</c:v>
                </c:pt>
                <c:pt idx="201">
                  <c:v>-0.25831002057505281</c:v>
                </c:pt>
                <c:pt idx="202">
                  <c:v>-0.28843622748723885</c:v>
                </c:pt>
                <c:pt idx="203">
                  <c:v>-0.30134398925335504</c:v>
                </c:pt>
                <c:pt idx="204">
                  <c:v>-0.28263688948621285</c:v>
                </c:pt>
                <c:pt idx="205">
                  <c:v>-0.29770748097186639</c:v>
                </c:pt>
                <c:pt idx="206">
                  <c:v>-0.26502816535485085</c:v>
                </c:pt>
                <c:pt idx="207">
                  <c:v>-0.24285689003072294</c:v>
                </c:pt>
                <c:pt idx="208">
                  <c:v>-0.26875412143070321</c:v>
                </c:pt>
                <c:pt idx="209">
                  <c:v>-0.23641379533640414</c:v>
                </c:pt>
                <c:pt idx="210">
                  <c:v>-0.21494290972269481</c:v>
                </c:pt>
                <c:pt idx="211">
                  <c:v>-0.22458227110335827</c:v>
                </c:pt>
                <c:pt idx="212">
                  <c:v>-0.24700624646006075</c:v>
                </c:pt>
                <c:pt idx="213">
                  <c:v>-0.26683852587011381</c:v>
                </c:pt>
                <c:pt idx="214">
                  <c:v>-0.26165527764730712</c:v>
                </c:pt>
                <c:pt idx="215">
                  <c:v>-0.24027857245810935</c:v>
                </c:pt>
                <c:pt idx="216">
                  <c:v>-0.29742967422876726</c:v>
                </c:pt>
                <c:pt idx="217">
                  <c:v>-0.31362276696893426</c:v>
                </c:pt>
                <c:pt idx="218">
                  <c:v>-0.29903794490878965</c:v>
                </c:pt>
                <c:pt idx="219">
                  <c:v>-0.29559098981376142</c:v>
                </c:pt>
                <c:pt idx="220">
                  <c:v>-0.32139232622056191</c:v>
                </c:pt>
                <c:pt idx="221">
                  <c:v>-0.32660786245577411</c:v>
                </c:pt>
                <c:pt idx="222">
                  <c:v>-0.29213754706377415</c:v>
                </c:pt>
                <c:pt idx="223">
                  <c:v>-0.29399590519030083</c:v>
                </c:pt>
                <c:pt idx="224">
                  <c:v>-0.28491060699850895</c:v>
                </c:pt>
                <c:pt idx="225">
                  <c:v>-0.27048158285349244</c:v>
                </c:pt>
                <c:pt idx="226">
                  <c:v>-0.31372422638177982</c:v>
                </c:pt>
                <c:pt idx="227">
                  <c:v>-0.27621313609992626</c:v>
                </c:pt>
                <c:pt idx="228">
                  <c:v>-0.30321601884433846</c:v>
                </c:pt>
                <c:pt idx="229">
                  <c:v>-0.26776586860799512</c:v>
                </c:pt>
                <c:pt idx="230">
                  <c:v>-0.28437913062634834</c:v>
                </c:pt>
                <c:pt idx="231">
                  <c:v>-0.31384025993968251</c:v>
                </c:pt>
                <c:pt idx="232">
                  <c:v>-0.32094841677282304</c:v>
                </c:pt>
                <c:pt idx="233">
                  <c:v>-0.23254450156406425</c:v>
                </c:pt>
                <c:pt idx="234">
                  <c:v>-0.33893943055137754</c:v>
                </c:pt>
                <c:pt idx="235">
                  <c:v>-0.34826062680039627</c:v>
                </c:pt>
                <c:pt idx="236">
                  <c:v>-0.16937385464221677</c:v>
                </c:pt>
                <c:pt idx="237">
                  <c:v>-0.32631453715056702</c:v>
                </c:pt>
                <c:pt idx="238">
                  <c:v>-0.24074113554557691</c:v>
                </c:pt>
                <c:pt idx="239">
                  <c:v>-0.26042298205845876</c:v>
                </c:pt>
                <c:pt idx="240">
                  <c:v>-1.60477222036157</c:v>
                </c:pt>
                <c:pt idx="241">
                  <c:v>0.52630948011781697</c:v>
                </c:pt>
                <c:pt idx="242">
                  <c:v>0.4749476013523839</c:v>
                </c:pt>
                <c:pt idx="243">
                  <c:v>0.49839552403676635</c:v>
                </c:pt>
                <c:pt idx="244">
                  <c:v>0.50703074657093339</c:v>
                </c:pt>
                <c:pt idx="245">
                  <c:v>0.53241768669627731</c:v>
                </c:pt>
                <c:pt idx="246">
                  <c:v>0.52562748236683032</c:v>
                </c:pt>
                <c:pt idx="247">
                  <c:v>0.56027275770674057</c:v>
                </c:pt>
                <c:pt idx="248">
                  <c:v>0.54218157843736459</c:v>
                </c:pt>
                <c:pt idx="249">
                  <c:v>0.55915431479624456</c:v>
                </c:pt>
                <c:pt idx="250">
                  <c:v>0.56818920042616161</c:v>
                </c:pt>
                <c:pt idx="251">
                  <c:v>0.56245256924658749</c:v>
                </c:pt>
                <c:pt idx="252">
                  <c:v>0.62421598372163956</c:v>
                </c:pt>
                <c:pt idx="253">
                  <c:v>0.65531581125603233</c:v>
                </c:pt>
                <c:pt idx="254">
                  <c:v>1.0500027893300101</c:v>
                </c:pt>
                <c:pt idx="255">
                  <c:v>1.0670492940413112</c:v>
                </c:pt>
                <c:pt idx="256">
                  <c:v>1.0827978331189601</c:v>
                </c:pt>
                <c:pt idx="257">
                  <c:v>0.96048945672520003</c:v>
                </c:pt>
                <c:pt idx="258">
                  <c:v>1.0498573572778718</c:v>
                </c:pt>
                <c:pt idx="259">
                  <c:v>1.0366284942522979</c:v>
                </c:pt>
                <c:pt idx="260">
                  <c:v>0.52873397775825026</c:v>
                </c:pt>
                <c:pt idx="261">
                  <c:v>0.13538191684848755</c:v>
                </c:pt>
                <c:pt idx="262">
                  <c:v>0.57452166426902862</c:v>
                </c:pt>
                <c:pt idx="263">
                  <c:v>0.63844561045420112</c:v>
                </c:pt>
                <c:pt idx="264">
                  <c:v>0.63201488593709598</c:v>
                </c:pt>
                <c:pt idx="265">
                  <c:v>0.65905321317507315</c:v>
                </c:pt>
                <c:pt idx="266">
                  <c:v>0.66319857631407653</c:v>
                </c:pt>
                <c:pt idx="267">
                  <c:v>0.68865061476609091</c:v>
                </c:pt>
                <c:pt idx="268">
                  <c:v>0.65983648516227333</c:v>
                </c:pt>
                <c:pt idx="269">
                  <c:v>0.63287020109689418</c:v>
                </c:pt>
                <c:pt idx="270">
                  <c:v>0.66228740609602765</c:v>
                </c:pt>
                <c:pt idx="271">
                  <c:v>0.64722862615697518</c:v>
                </c:pt>
                <c:pt idx="272">
                  <c:v>0.64997124560155028</c:v>
                </c:pt>
                <c:pt idx="273">
                  <c:v>0.62903201454861479</c:v>
                </c:pt>
                <c:pt idx="274">
                  <c:v>0.61326145961922462</c:v>
                </c:pt>
                <c:pt idx="275">
                  <c:v>0.63506881675653093</c:v>
                </c:pt>
                <c:pt idx="276">
                  <c:v>0.62411362511895152</c:v>
                </c:pt>
                <c:pt idx="277">
                  <c:v>0.63136914926562326</c:v>
                </c:pt>
                <c:pt idx="278">
                  <c:v>0.59976020009652586</c:v>
                </c:pt>
                <c:pt idx="279">
                  <c:v>0.64733424008720419</c:v>
                </c:pt>
                <c:pt idx="280">
                  <c:v>0.66520360325027783</c:v>
                </c:pt>
                <c:pt idx="281">
                  <c:v>0.67254390180499968</c:v>
                </c:pt>
                <c:pt idx="282">
                  <c:v>0.6485067111528906</c:v>
                </c:pt>
                <c:pt idx="283">
                  <c:v>0.67740858232174661</c:v>
                </c:pt>
                <c:pt idx="284">
                  <c:v>0.68071489523087925</c:v>
                </c:pt>
                <c:pt idx="285">
                  <c:v>0.65567185886500812</c:v>
                </c:pt>
                <c:pt idx="286">
                  <c:v>0.64521769169802334</c:v>
                </c:pt>
                <c:pt idx="287">
                  <c:v>0.6247027621123209</c:v>
                </c:pt>
                <c:pt idx="288">
                  <c:v>0.62827136904365943</c:v>
                </c:pt>
                <c:pt idx="289">
                  <c:v>0.64204572587509412</c:v>
                </c:pt>
                <c:pt idx="290">
                  <c:v>0.62356929078001144</c:v>
                </c:pt>
                <c:pt idx="291">
                  <c:v>0.61236879650398768</c:v>
                </c:pt>
                <c:pt idx="292">
                  <c:v>0.64502060526382565</c:v>
                </c:pt>
                <c:pt idx="293">
                  <c:v>0.63858686747541071</c:v>
                </c:pt>
                <c:pt idx="294">
                  <c:v>0.63605342816026678</c:v>
                </c:pt>
                <c:pt idx="295">
                  <c:v>0.61747339088225173</c:v>
                </c:pt>
                <c:pt idx="296">
                  <c:v>0.57632725444352828</c:v>
                </c:pt>
                <c:pt idx="297">
                  <c:v>0.59274355924743816</c:v>
                </c:pt>
                <c:pt idx="298">
                  <c:v>0.59218049224988201</c:v>
                </c:pt>
                <c:pt idx="299">
                  <c:v>0.56583278071880727</c:v>
                </c:pt>
                <c:pt idx="300">
                  <c:v>0.55840069394939462</c:v>
                </c:pt>
                <c:pt idx="301">
                  <c:v>0.54394078992382333</c:v>
                </c:pt>
                <c:pt idx="302">
                  <c:v>0.54954838709677745</c:v>
                </c:pt>
                <c:pt idx="303">
                  <c:v>0.53514622979879789</c:v>
                </c:pt>
                <c:pt idx="304">
                  <c:v>0.53201993781861745</c:v>
                </c:pt>
                <c:pt idx="305">
                  <c:v>0.47593402594772288</c:v>
                </c:pt>
                <c:pt idx="306">
                  <c:v>0.48885399754448255</c:v>
                </c:pt>
                <c:pt idx="307">
                  <c:v>0.45942180359624346</c:v>
                </c:pt>
                <c:pt idx="308">
                  <c:v>0.49387445079590092</c:v>
                </c:pt>
                <c:pt idx="309">
                  <c:v>0.45705536029836935</c:v>
                </c:pt>
                <c:pt idx="310">
                  <c:v>0.48282339538202856</c:v>
                </c:pt>
                <c:pt idx="311">
                  <c:v>0.4862304248063361</c:v>
                </c:pt>
                <c:pt idx="312">
                  <c:v>0.46703289032184697</c:v>
                </c:pt>
                <c:pt idx="313">
                  <c:v>0.45987350392633181</c:v>
                </c:pt>
                <c:pt idx="314">
                  <c:v>0.41275349912014292</c:v>
                </c:pt>
                <c:pt idx="315">
                  <c:v>0.45187823011889405</c:v>
                </c:pt>
                <c:pt idx="316">
                  <c:v>0.45517873561929945</c:v>
                </c:pt>
                <c:pt idx="317">
                  <c:v>0.44021908969615703</c:v>
                </c:pt>
                <c:pt idx="318">
                  <c:v>0.432069738163392</c:v>
                </c:pt>
                <c:pt idx="319">
                  <c:v>0.46102676746653531</c:v>
                </c:pt>
                <c:pt idx="320">
                  <c:v>0.46290130618240288</c:v>
                </c:pt>
                <c:pt idx="321">
                  <c:v>0.43952757383125757</c:v>
                </c:pt>
                <c:pt idx="322">
                  <c:v>0.4211470039036273</c:v>
                </c:pt>
                <c:pt idx="323">
                  <c:v>0.42055731979156985</c:v>
                </c:pt>
                <c:pt idx="324">
                  <c:v>0.41094420909163887</c:v>
                </c:pt>
                <c:pt idx="325">
                  <c:v>0.42565643018802746</c:v>
                </c:pt>
                <c:pt idx="326">
                  <c:v>0.44403580725969538</c:v>
                </c:pt>
                <c:pt idx="327">
                  <c:v>0.4384321007112108</c:v>
                </c:pt>
                <c:pt idx="328">
                  <c:v>0.42205734948429097</c:v>
                </c:pt>
                <c:pt idx="329">
                  <c:v>-1.1341703438364021</c:v>
                </c:pt>
                <c:pt idx="330">
                  <c:v>0.85070484682694314</c:v>
                </c:pt>
                <c:pt idx="331">
                  <c:v>0.84541323634856402</c:v>
                </c:pt>
                <c:pt idx="332">
                  <c:v>0.76359344957197095</c:v>
                </c:pt>
                <c:pt idx="333">
                  <c:v>0.78047109734663422</c:v>
                </c:pt>
                <c:pt idx="334">
                  <c:v>0.70961975000730604</c:v>
                </c:pt>
                <c:pt idx="335">
                  <c:v>0.73777846881509512</c:v>
                </c:pt>
                <c:pt idx="336">
                  <c:v>0.72939822649758213</c:v>
                </c:pt>
                <c:pt idx="337">
                  <c:v>0.69681379824855583</c:v>
                </c:pt>
                <c:pt idx="338">
                  <c:v>0.65548180418791469</c:v>
                </c:pt>
                <c:pt idx="339">
                  <c:v>0.64184539581629063</c:v>
                </c:pt>
                <c:pt idx="340">
                  <c:v>0.65771554984264857</c:v>
                </c:pt>
                <c:pt idx="341">
                  <c:v>0.62074278538642602</c:v>
                </c:pt>
                <c:pt idx="342">
                  <c:v>0.59768058770843857</c:v>
                </c:pt>
                <c:pt idx="343">
                  <c:v>0.60461228084407992</c:v>
                </c:pt>
                <c:pt idx="344">
                  <c:v>0.62793213512992452</c:v>
                </c:pt>
                <c:pt idx="345">
                  <c:v>0.60043379774391759</c:v>
                </c:pt>
                <c:pt idx="346">
                  <c:v>0.55032043347246462</c:v>
                </c:pt>
                <c:pt idx="347">
                  <c:v>0.56970159410329424</c:v>
                </c:pt>
                <c:pt idx="348">
                  <c:v>0.56606484648122568</c:v>
                </c:pt>
                <c:pt idx="349">
                  <c:v>0.53247886643315334</c:v>
                </c:pt>
                <c:pt idx="350">
                  <c:v>0.47010503074061205</c:v>
                </c:pt>
                <c:pt idx="351">
                  <c:v>0.45106470780449215</c:v>
                </c:pt>
                <c:pt idx="352">
                  <c:v>0.52316678897193181</c:v>
                </c:pt>
                <c:pt idx="353">
                  <c:v>0.46730719018707195</c:v>
                </c:pt>
                <c:pt idx="354">
                  <c:v>0.41353090492583588</c:v>
                </c:pt>
                <c:pt idx="355">
                  <c:v>0.40795352957198361</c:v>
                </c:pt>
                <c:pt idx="356">
                  <c:v>0.45411546580939482</c:v>
                </c:pt>
                <c:pt idx="357">
                  <c:v>0.21055586180881392</c:v>
                </c:pt>
                <c:pt idx="358">
                  <c:v>0.42981891198901845</c:v>
                </c:pt>
                <c:pt idx="359">
                  <c:v>0.41558335573137128</c:v>
                </c:pt>
                <c:pt idx="360">
                  <c:v>0.40841781928587412</c:v>
                </c:pt>
                <c:pt idx="361">
                  <c:v>0.35827544682581447</c:v>
                </c:pt>
                <c:pt idx="362">
                  <c:v>0.36928856478628874</c:v>
                </c:pt>
                <c:pt idx="363">
                  <c:v>0.36270101408265987</c:v>
                </c:pt>
                <c:pt idx="364">
                  <c:v>0.39092750872782855</c:v>
                </c:pt>
                <c:pt idx="365">
                  <c:v>0.36521666346105591</c:v>
                </c:pt>
                <c:pt idx="366">
                  <c:v>0.30510469444570282</c:v>
                </c:pt>
                <c:pt idx="367">
                  <c:v>0.30203156353863392</c:v>
                </c:pt>
                <c:pt idx="368">
                  <c:v>0.30545848575862178</c:v>
                </c:pt>
                <c:pt idx="369">
                  <c:v>0.33246668992350836</c:v>
                </c:pt>
                <c:pt idx="370">
                  <c:v>0.35226806171186892</c:v>
                </c:pt>
                <c:pt idx="371">
                  <c:v>0.44412096527884326</c:v>
                </c:pt>
                <c:pt idx="372">
                  <c:v>0.41975226698075191</c:v>
                </c:pt>
                <c:pt idx="373">
                  <c:v>0.3998375384988293</c:v>
                </c:pt>
                <c:pt idx="374">
                  <c:v>0.40769772531749032</c:v>
                </c:pt>
                <c:pt idx="375">
                  <c:v>0.40891965400392394</c:v>
                </c:pt>
                <c:pt idx="376">
                  <c:v>0.48202141594167441</c:v>
                </c:pt>
                <c:pt idx="377">
                  <c:v>0.52589263369577788</c:v>
                </c:pt>
                <c:pt idx="378">
                  <c:v>0.57841974263506302</c:v>
                </c:pt>
                <c:pt idx="379">
                  <c:v>0.53615907981587463</c:v>
                </c:pt>
                <c:pt idx="380">
                  <c:v>0.57973336865659064</c:v>
                </c:pt>
                <c:pt idx="381">
                  <c:v>0.55598937340659094</c:v>
                </c:pt>
                <c:pt idx="382">
                  <c:v>0.51857421690344563</c:v>
                </c:pt>
                <c:pt idx="383">
                  <c:v>0.4826369487841618</c:v>
                </c:pt>
                <c:pt idx="384">
                  <c:v>0.43787977084738927</c:v>
                </c:pt>
                <c:pt idx="385">
                  <c:v>0.4655897122881073</c:v>
                </c:pt>
                <c:pt idx="386">
                  <c:v>0.45517790182618967</c:v>
                </c:pt>
                <c:pt idx="387">
                  <c:v>0.41830930352780726</c:v>
                </c:pt>
                <c:pt idx="388">
                  <c:v>0.39148574188404145</c:v>
                </c:pt>
                <c:pt idx="389">
                  <c:v>0.39757417690769753</c:v>
                </c:pt>
                <c:pt idx="390">
                  <c:v>0.46401961955710647</c:v>
                </c:pt>
                <c:pt idx="391">
                  <c:v>0.44666056325748216</c:v>
                </c:pt>
                <c:pt idx="392">
                  <c:v>0.43633839202601632</c:v>
                </c:pt>
                <c:pt idx="393">
                  <c:v>0.46191855118422692</c:v>
                </c:pt>
                <c:pt idx="394">
                  <c:v>0.5228679856914471</c:v>
                </c:pt>
                <c:pt idx="395">
                  <c:v>0.54908917012311065</c:v>
                </c:pt>
                <c:pt idx="396">
                  <c:v>0.55931358865929326</c:v>
                </c:pt>
                <c:pt idx="397">
                  <c:v>0.5615992604053307</c:v>
                </c:pt>
                <c:pt idx="398">
                  <c:v>0.5165179047686751</c:v>
                </c:pt>
                <c:pt idx="399">
                  <c:v>0.54736998380343449</c:v>
                </c:pt>
                <c:pt idx="400">
                  <c:v>0.44550007377792211</c:v>
                </c:pt>
                <c:pt idx="401">
                  <c:v>0.63737076845769991</c:v>
                </c:pt>
                <c:pt idx="402">
                  <c:v>0.56511939113373444</c:v>
                </c:pt>
                <c:pt idx="403">
                  <c:v>0.49889329969288193</c:v>
                </c:pt>
                <c:pt idx="404">
                  <c:v>0.45375224560912375</c:v>
                </c:pt>
                <c:pt idx="405">
                  <c:v>0.38616671294706018</c:v>
                </c:pt>
                <c:pt idx="406">
                  <c:v>0.47160587202557736</c:v>
                </c:pt>
                <c:pt idx="407">
                  <c:v>0.43279082296423632</c:v>
                </c:pt>
                <c:pt idx="408">
                  <c:v>0.38555078627733586</c:v>
                </c:pt>
                <c:pt idx="409">
                  <c:v>0.37508981603792857</c:v>
                </c:pt>
                <c:pt idx="410">
                  <c:v>0.33784897779732304</c:v>
                </c:pt>
                <c:pt idx="411">
                  <c:v>0.36785532732690801</c:v>
                </c:pt>
                <c:pt idx="412">
                  <c:v>0.37917825764060442</c:v>
                </c:pt>
                <c:pt idx="413">
                  <c:v>0.35855205609641416</c:v>
                </c:pt>
                <c:pt idx="414">
                  <c:v>0.34628219839322588</c:v>
                </c:pt>
                <c:pt idx="415">
                  <c:v>0.35738032567337608</c:v>
                </c:pt>
                <c:pt idx="416">
                  <c:v>0.36126952863756401</c:v>
                </c:pt>
                <c:pt idx="417">
                  <c:v>0.34694083486390082</c:v>
                </c:pt>
                <c:pt idx="418">
                  <c:v>0.40595417667131528</c:v>
                </c:pt>
                <c:pt idx="419">
                  <c:v>0.38738623338794498</c:v>
                </c:pt>
                <c:pt idx="420">
                  <c:v>0.43701804509514453</c:v>
                </c:pt>
                <c:pt idx="421">
                  <c:v>0.48940570542052342</c:v>
                </c:pt>
                <c:pt idx="422">
                  <c:v>0.50840927300353767</c:v>
                </c:pt>
                <c:pt idx="423">
                  <c:v>0.50776635097709177</c:v>
                </c:pt>
                <c:pt idx="424">
                  <c:v>0.46648395858339575</c:v>
                </c:pt>
                <c:pt idx="425">
                  <c:v>0.47966026085569596</c:v>
                </c:pt>
                <c:pt idx="426">
                  <c:v>0.49711672494979187</c:v>
                </c:pt>
                <c:pt idx="427">
                  <c:v>0.48067185808569945</c:v>
                </c:pt>
                <c:pt idx="428">
                  <c:v>0.40684435467457547</c:v>
                </c:pt>
                <c:pt idx="429">
                  <c:v>0.42797502509648688</c:v>
                </c:pt>
                <c:pt idx="430">
                  <c:v>0.49744211807841082</c:v>
                </c:pt>
                <c:pt idx="431">
                  <c:v>0.50380669677812762</c:v>
                </c:pt>
                <c:pt idx="432">
                  <c:v>0.49830517622450643</c:v>
                </c:pt>
                <c:pt idx="433">
                  <c:v>0.48454781582472661</c:v>
                </c:pt>
                <c:pt idx="434">
                  <c:v>0.44645460956431332</c:v>
                </c:pt>
                <c:pt idx="435">
                  <c:v>0.50368367813983661</c:v>
                </c:pt>
                <c:pt idx="436">
                  <c:v>0.43215968617893452</c:v>
                </c:pt>
                <c:pt idx="437">
                  <c:v>0.43954314043405418</c:v>
                </c:pt>
                <c:pt idx="438">
                  <c:v>0.44257392214261432</c:v>
                </c:pt>
                <c:pt idx="439">
                  <c:v>0.43443662728118682</c:v>
                </c:pt>
                <c:pt idx="440">
                  <c:v>0.46967834216083332</c:v>
                </c:pt>
                <c:pt idx="441">
                  <c:v>0.46314616651446328</c:v>
                </c:pt>
                <c:pt idx="442">
                  <c:v>0.59888155508552643</c:v>
                </c:pt>
                <c:pt idx="443">
                  <c:v>0.55450480619569475</c:v>
                </c:pt>
                <c:pt idx="444">
                  <c:v>0.55308724591033231</c:v>
                </c:pt>
                <c:pt idx="445">
                  <c:v>0.60684459990342565</c:v>
                </c:pt>
                <c:pt idx="446">
                  <c:v>0.70997022138294597</c:v>
                </c:pt>
                <c:pt idx="447">
                  <c:v>0.66405742113164479</c:v>
                </c:pt>
                <c:pt idx="448">
                  <c:v>0.51528146950556653</c:v>
                </c:pt>
                <c:pt idx="449">
                  <c:v>0.50673623945820623</c:v>
                </c:pt>
                <c:pt idx="450">
                  <c:v>0.51913245037407363</c:v>
                </c:pt>
                <c:pt idx="451">
                  <c:v>0.52170082533568563</c:v>
                </c:pt>
                <c:pt idx="452">
                  <c:v>0.48584452003892431</c:v>
                </c:pt>
                <c:pt idx="453">
                  <c:v>0.37900837049254316</c:v>
                </c:pt>
                <c:pt idx="454">
                  <c:v>0.39398564535157826</c:v>
                </c:pt>
                <c:pt idx="455">
                  <c:v>0.40668811767409424</c:v>
                </c:pt>
                <c:pt idx="456">
                  <c:v>0.38887056498917782</c:v>
                </c:pt>
                <c:pt idx="457">
                  <c:v>0.32583444495608682</c:v>
                </c:pt>
                <c:pt idx="458">
                  <c:v>0.33385219596800786</c:v>
                </c:pt>
                <c:pt idx="459">
                  <c:v>0.30821709098147232</c:v>
                </c:pt>
                <c:pt idx="460">
                  <c:v>0.28073225330957996</c:v>
                </c:pt>
                <c:pt idx="461">
                  <c:v>0.24858641419560043</c:v>
                </c:pt>
                <c:pt idx="462">
                  <c:v>0.20532512746129344</c:v>
                </c:pt>
                <c:pt idx="463">
                  <c:v>0.19868411719635048</c:v>
                </c:pt>
                <c:pt idx="464">
                  <c:v>0.20830908106495374</c:v>
                </c:pt>
                <c:pt idx="465">
                  <c:v>0.22153123012778086</c:v>
                </c:pt>
                <c:pt idx="466">
                  <c:v>0.22786179734433176</c:v>
                </c:pt>
                <c:pt idx="467">
                  <c:v>0.17862034286579873</c:v>
                </c:pt>
                <c:pt idx="468">
                  <c:v>0.21734471884238402</c:v>
                </c:pt>
                <c:pt idx="469">
                  <c:v>0.21387882175270079</c:v>
                </c:pt>
                <c:pt idx="470">
                  <c:v>0.19964013418233212</c:v>
                </c:pt>
                <c:pt idx="471">
                  <c:v>0.16293173220050505</c:v>
                </c:pt>
                <c:pt idx="472">
                  <c:v>0.18794970089638321</c:v>
                </c:pt>
                <c:pt idx="473">
                  <c:v>0.12573913739663597</c:v>
                </c:pt>
                <c:pt idx="474">
                  <c:v>0.15900627064677084</c:v>
                </c:pt>
                <c:pt idx="475">
                  <c:v>9.0616783505282725E-2</c:v>
                </c:pt>
                <c:pt idx="476">
                  <c:v>6.6028551027955018E-2</c:v>
                </c:pt>
                <c:pt idx="477">
                  <c:v>4.5937008621265797E-2</c:v>
                </c:pt>
                <c:pt idx="478">
                  <c:v>4.9376579805312022E-2</c:v>
                </c:pt>
                <c:pt idx="479">
                  <c:v>9.7633111922675653E-2</c:v>
                </c:pt>
                <c:pt idx="480">
                  <c:v>0.12752882114588715</c:v>
                </c:pt>
                <c:pt idx="481">
                  <c:v>0.10561123947974239</c:v>
                </c:pt>
                <c:pt idx="482">
                  <c:v>0.14631656101232729</c:v>
                </c:pt>
                <c:pt idx="483">
                  <c:v>0.15108840841969629</c:v>
                </c:pt>
                <c:pt idx="484">
                  <c:v>0.16658579878273391</c:v>
                </c:pt>
                <c:pt idx="485">
                  <c:v>0.19123564380046823</c:v>
                </c:pt>
                <c:pt idx="486">
                  <c:v>0.16419540375297037</c:v>
                </c:pt>
                <c:pt idx="487">
                  <c:v>0.21787764094729348</c:v>
                </c:pt>
                <c:pt idx="488">
                  <c:v>0.1979508287197973</c:v>
                </c:pt>
                <c:pt idx="489">
                  <c:v>0.20664558306427241</c:v>
                </c:pt>
                <c:pt idx="490">
                  <c:v>0.19339573148138842</c:v>
                </c:pt>
                <c:pt idx="491">
                  <c:v>0.20966327546803143</c:v>
                </c:pt>
                <c:pt idx="492">
                  <c:v>0.22987592399678616</c:v>
                </c:pt>
                <c:pt idx="493">
                  <c:v>0.28337401897863462</c:v>
                </c:pt>
                <c:pt idx="494">
                  <c:v>0.26842458054376606</c:v>
                </c:pt>
                <c:pt idx="495">
                  <c:v>0.23515793750455316</c:v>
                </c:pt>
                <c:pt idx="496">
                  <c:v>0.30415085990577556</c:v>
                </c:pt>
                <c:pt idx="497">
                  <c:v>0.35415372985231386</c:v>
                </c:pt>
                <c:pt idx="498">
                  <c:v>0.332829060505547</c:v>
                </c:pt>
                <c:pt idx="499">
                  <c:v>0.25709024287881727</c:v>
                </c:pt>
                <c:pt idx="500">
                  <c:v>0.24734025523810041</c:v>
                </c:pt>
                <c:pt idx="501">
                  <c:v>0.17366568814578898</c:v>
                </c:pt>
                <c:pt idx="502">
                  <c:v>0.17815645054611232</c:v>
                </c:pt>
                <c:pt idx="503">
                  <c:v>0.25497967397974847</c:v>
                </c:pt>
                <c:pt idx="504">
                  <c:v>0.23991936744349193</c:v>
                </c:pt>
                <c:pt idx="505">
                  <c:v>0.26444742356066797</c:v>
                </c:pt>
                <c:pt idx="506">
                  <c:v>0.28692477727912669</c:v>
                </c:pt>
                <c:pt idx="507">
                  <c:v>0.3480973640690338</c:v>
                </c:pt>
                <c:pt idx="508">
                  <c:v>0.32304478540884063</c:v>
                </c:pt>
                <c:pt idx="509">
                  <c:v>0.30945743669767073</c:v>
                </c:pt>
                <c:pt idx="510">
                  <c:v>0.34902968828775827</c:v>
                </c:pt>
                <c:pt idx="511">
                  <c:v>0.37850425436631951</c:v>
                </c:pt>
                <c:pt idx="512">
                  <c:v>0.37985321344152112</c:v>
                </c:pt>
                <c:pt idx="513">
                  <c:v>0.35274055723783732</c:v>
                </c:pt>
                <c:pt idx="514">
                  <c:v>0.38754087738485271</c:v>
                </c:pt>
                <c:pt idx="515">
                  <c:v>0.3907602689776456</c:v>
                </c:pt>
                <c:pt idx="516">
                  <c:v>0.47984513829177899</c:v>
                </c:pt>
                <c:pt idx="517">
                  <c:v>0.86269787268557663</c:v>
                </c:pt>
                <c:pt idx="518">
                  <c:v>0.83661003620191865</c:v>
                </c:pt>
                <c:pt idx="519">
                  <c:v>0.87456615160463957</c:v>
                </c:pt>
                <c:pt idx="520">
                  <c:v>0.92730837766774243</c:v>
                </c:pt>
                <c:pt idx="521">
                  <c:v>0.71448661963738402</c:v>
                </c:pt>
                <c:pt idx="522">
                  <c:v>0.5132116012351986</c:v>
                </c:pt>
                <c:pt idx="523">
                  <c:v>0.93169048866345072</c:v>
                </c:pt>
                <c:pt idx="524">
                  <c:v>0.31113211414516684</c:v>
                </c:pt>
                <c:pt idx="525">
                  <c:v>0.2693956481868014</c:v>
                </c:pt>
                <c:pt idx="526">
                  <c:v>0.2826441899915153</c:v>
                </c:pt>
                <c:pt idx="527">
                  <c:v>0.31403056247418731</c:v>
                </c:pt>
                <c:pt idx="528">
                  <c:v>0.37138641619989859</c:v>
                </c:pt>
                <c:pt idx="529">
                  <c:v>0.35971795819054381</c:v>
                </c:pt>
                <c:pt idx="530">
                  <c:v>0.31259686055052782</c:v>
                </c:pt>
                <c:pt idx="531">
                  <c:v>0.37849902687716508</c:v>
                </c:pt>
                <c:pt idx="532">
                  <c:v>0.32994236179681152</c:v>
                </c:pt>
                <c:pt idx="533">
                  <c:v>0.31940654382361905</c:v>
                </c:pt>
                <c:pt idx="534">
                  <c:v>0.33188158334478318</c:v>
                </c:pt>
                <c:pt idx="535">
                  <c:v>0.35553236495525287</c:v>
                </c:pt>
                <c:pt idx="536">
                  <c:v>0.32111063556601532</c:v>
                </c:pt>
                <c:pt idx="537">
                  <c:v>0.37122173353944377</c:v>
                </c:pt>
                <c:pt idx="538">
                  <c:v>0.41234861207826218</c:v>
                </c:pt>
                <c:pt idx="539">
                  <c:v>0.41007449284096342</c:v>
                </c:pt>
                <c:pt idx="540">
                  <c:v>0.46126568767859055</c:v>
                </c:pt>
                <c:pt idx="541">
                  <c:v>0.43369612096303456</c:v>
                </c:pt>
                <c:pt idx="542">
                  <c:v>0.48643968896274797</c:v>
                </c:pt>
                <c:pt idx="543">
                  <c:v>0.46409580474950485</c:v>
                </c:pt>
                <c:pt idx="544">
                  <c:v>0.52089355674661419</c:v>
                </c:pt>
                <c:pt idx="545">
                  <c:v>0.5158895205628653</c:v>
                </c:pt>
                <c:pt idx="546">
                  <c:v>0.54459745287893213</c:v>
                </c:pt>
                <c:pt idx="547">
                  <c:v>0.44439454457869926</c:v>
                </c:pt>
                <c:pt idx="548">
                  <c:v>0.48751280826871896</c:v>
                </c:pt>
                <c:pt idx="549">
                  <c:v>0.53996393842214729</c:v>
                </c:pt>
                <c:pt idx="550">
                  <c:v>0.4550496291327164</c:v>
                </c:pt>
                <c:pt idx="551">
                  <c:v>0.20826006058474891</c:v>
                </c:pt>
                <c:pt idx="552">
                  <c:v>0.43007431519851103</c:v>
                </c:pt>
                <c:pt idx="553">
                  <c:v>0.46654143682231103</c:v>
                </c:pt>
                <c:pt idx="554">
                  <c:v>0.22872043153516636</c:v>
                </c:pt>
                <c:pt idx="555">
                  <c:v>0.24943843343841432</c:v>
                </c:pt>
                <c:pt idx="556">
                  <c:v>0.2243506629556716</c:v>
                </c:pt>
                <c:pt idx="557">
                  <c:v>0.20368714432203236</c:v>
                </c:pt>
                <c:pt idx="558">
                  <c:v>0.26351880640895331</c:v>
                </c:pt>
                <c:pt idx="559">
                  <c:v>0.26771135512201727</c:v>
                </c:pt>
                <c:pt idx="560">
                  <c:v>0.27400105782179179</c:v>
                </c:pt>
                <c:pt idx="561">
                  <c:v>0.25565159315129904</c:v>
                </c:pt>
                <c:pt idx="562">
                  <c:v>0.23777618381642254</c:v>
                </c:pt>
                <c:pt idx="563">
                  <c:v>0.27719188320480803</c:v>
                </c:pt>
                <c:pt idx="564">
                  <c:v>0.34122423558720538</c:v>
                </c:pt>
                <c:pt idx="565">
                  <c:v>0.36603763910873965</c:v>
                </c:pt>
                <c:pt idx="566">
                  <c:v>0.24865341323602771</c:v>
                </c:pt>
                <c:pt idx="567">
                  <c:v>0.30223011805848893</c:v>
                </c:pt>
                <c:pt idx="568">
                  <c:v>0.38789529131463618</c:v>
                </c:pt>
                <c:pt idx="569">
                  <c:v>0.37431451067296118</c:v>
                </c:pt>
                <c:pt idx="570">
                  <c:v>0.37432814965765876</c:v>
                </c:pt>
                <c:pt idx="571">
                  <c:v>0.26702968057129794</c:v>
                </c:pt>
                <c:pt idx="572">
                  <c:v>0.1978939050434719</c:v>
                </c:pt>
                <c:pt idx="573">
                  <c:v>0.23590471000942195</c:v>
                </c:pt>
                <c:pt idx="574">
                  <c:v>9.1112637522712495E-2</c:v>
                </c:pt>
                <c:pt idx="575">
                  <c:v>-9.6890336932631542E-4</c:v>
                </c:pt>
                <c:pt idx="576">
                  <c:v>5.2334033482139934E-3</c:v>
                </c:pt>
                <c:pt idx="577">
                  <c:v>7.6314116552822511E-2</c:v>
                </c:pt>
                <c:pt idx="578">
                  <c:v>7.7366789730760527E-2</c:v>
                </c:pt>
                <c:pt idx="579">
                  <c:v>5.6395746020669435E-2</c:v>
                </c:pt>
                <c:pt idx="580">
                  <c:v>1.2777164958976073E-2</c:v>
                </c:pt>
                <c:pt idx="581">
                  <c:v>3.9869701332705176E-2</c:v>
                </c:pt>
                <c:pt idx="582">
                  <c:v>2.1831412977562182E-2</c:v>
                </c:pt>
                <c:pt idx="583">
                  <c:v>5.0187097882741449E-2</c:v>
                </c:pt>
                <c:pt idx="584">
                  <c:v>7.1242793786638003E-2</c:v>
                </c:pt>
                <c:pt idx="585">
                  <c:v>4.8642355418124276E-2</c:v>
                </c:pt>
                <c:pt idx="586">
                  <c:v>0.15116271818504856</c:v>
                </c:pt>
                <c:pt idx="587">
                  <c:v>0.13641097454778647</c:v>
                </c:pt>
                <c:pt idx="588">
                  <c:v>0.20467557767952335</c:v>
                </c:pt>
                <c:pt idx="589">
                  <c:v>0.20181568933975313</c:v>
                </c:pt>
                <c:pt idx="590">
                  <c:v>0.32379451521441738</c:v>
                </c:pt>
                <c:pt idx="591">
                  <c:v>0.36415519089484955</c:v>
                </c:pt>
                <c:pt idx="592">
                  <c:v>0.30424731529740318</c:v>
                </c:pt>
                <c:pt idx="593">
                  <c:v>0.31222578851841831</c:v>
                </c:pt>
                <c:pt idx="594">
                  <c:v>0.33913495518331188</c:v>
                </c:pt>
                <c:pt idx="595">
                  <c:v>0.31695752013861578</c:v>
                </c:pt>
                <c:pt idx="596">
                  <c:v>0.30769341217140322</c:v>
                </c:pt>
                <c:pt idx="597">
                  <c:v>0.30483530926653657</c:v>
                </c:pt>
                <c:pt idx="598">
                  <c:v>0.22884528401924376</c:v>
                </c:pt>
                <c:pt idx="599">
                  <c:v>0.21015518469279504</c:v>
                </c:pt>
                <c:pt idx="600">
                  <c:v>0.20975367830521918</c:v>
                </c:pt>
                <c:pt idx="601">
                  <c:v>0.22533452092099537</c:v>
                </c:pt>
                <c:pt idx="602">
                  <c:v>0.18966505414127308</c:v>
                </c:pt>
                <c:pt idx="603">
                  <c:v>0.20831414291319592</c:v>
                </c:pt>
                <c:pt idx="604">
                  <c:v>0.24830633897522653</c:v>
                </c:pt>
                <c:pt idx="605">
                  <c:v>0.22824422686908036</c:v>
                </c:pt>
                <c:pt idx="606">
                  <c:v>0.22454885543109562</c:v>
                </c:pt>
                <c:pt idx="607">
                  <c:v>0.17415623439933398</c:v>
                </c:pt>
                <c:pt idx="608">
                  <c:v>0.19949676491732798</c:v>
                </c:pt>
                <c:pt idx="609">
                  <c:v>0.16213515547066493</c:v>
                </c:pt>
                <c:pt idx="610">
                  <c:v>0.16905579121750236</c:v>
                </c:pt>
                <c:pt idx="611">
                  <c:v>0.20447658547293249</c:v>
                </c:pt>
                <c:pt idx="612">
                  <c:v>0.2616956821061075</c:v>
                </c:pt>
                <c:pt idx="613">
                  <c:v>0.31706837253159392</c:v>
                </c:pt>
                <c:pt idx="614">
                  <c:v>0.36731032912956729</c:v>
                </c:pt>
                <c:pt idx="615">
                  <c:v>0.33077549181193489</c:v>
                </c:pt>
                <c:pt idx="616">
                  <c:v>0.27909973384493031</c:v>
                </c:pt>
                <c:pt idx="617">
                  <c:v>0.24508169782781439</c:v>
                </c:pt>
                <c:pt idx="618">
                  <c:v>0.20662588056819714</c:v>
                </c:pt>
                <c:pt idx="619">
                  <c:v>0.20272920926716187</c:v>
                </c:pt>
                <c:pt idx="620">
                  <c:v>0.14809378555924063</c:v>
                </c:pt>
                <c:pt idx="621">
                  <c:v>0.22058863650934771</c:v>
                </c:pt>
                <c:pt idx="622">
                  <c:v>0.19748981285047798</c:v>
                </c:pt>
                <c:pt idx="623">
                  <c:v>0.16379398605030851</c:v>
                </c:pt>
                <c:pt idx="624">
                  <c:v>0.22970880231017091</c:v>
                </c:pt>
                <c:pt idx="625">
                  <c:v>0.19533951627323617</c:v>
                </c:pt>
                <c:pt idx="626">
                  <c:v>0.2480528082188016</c:v>
                </c:pt>
                <c:pt idx="627">
                  <c:v>0.20132066905877333</c:v>
                </c:pt>
                <c:pt idx="628">
                  <c:v>0.25049566144910784</c:v>
                </c:pt>
                <c:pt idx="629">
                  <c:v>0.2327358516567557</c:v>
                </c:pt>
                <c:pt idx="630">
                  <c:v>0.26374450511336534</c:v>
                </c:pt>
                <c:pt idx="631">
                  <c:v>0.29282057019286067</c:v>
                </c:pt>
                <c:pt idx="632">
                  <c:v>0.24309160944565633</c:v>
                </c:pt>
                <c:pt idx="633">
                  <c:v>0.26098693934183442</c:v>
                </c:pt>
                <c:pt idx="634">
                  <c:v>0.32457841362384127</c:v>
                </c:pt>
                <c:pt idx="635">
                  <c:v>0.30907563487573952</c:v>
                </c:pt>
                <c:pt idx="636">
                  <c:v>0.30016044793897895</c:v>
                </c:pt>
                <c:pt idx="637">
                  <c:v>0.32826683838494952</c:v>
                </c:pt>
                <c:pt idx="638">
                  <c:v>0.35914606034782615</c:v>
                </c:pt>
                <c:pt idx="639">
                  <c:v>0.35540953928094254</c:v>
                </c:pt>
                <c:pt idx="640">
                  <c:v>0.31206897600355987</c:v>
                </c:pt>
                <c:pt idx="641">
                  <c:v>0.33678891207016293</c:v>
                </c:pt>
                <c:pt idx="642">
                  <c:v>0.27500882904868784</c:v>
                </c:pt>
                <c:pt idx="643">
                  <c:v>0.33372237836954516</c:v>
                </c:pt>
                <c:pt idx="644">
                  <c:v>0.29938543520798189</c:v>
                </c:pt>
                <c:pt idx="645">
                  <c:v>0.24431129181824968</c:v>
                </c:pt>
                <c:pt idx="646">
                  <c:v>0.22677543206123163</c:v>
                </c:pt>
                <c:pt idx="647">
                  <c:v>0.18471097767361755</c:v>
                </c:pt>
                <c:pt idx="648">
                  <c:v>0.22801149446792193</c:v>
                </c:pt>
                <c:pt idx="649">
                  <c:v>0.23912585118468138</c:v>
                </c:pt>
                <c:pt idx="650">
                  <c:v>0.29267957469315331</c:v>
                </c:pt>
                <c:pt idx="651">
                  <c:v>0.25321869638543182</c:v>
                </c:pt>
                <c:pt idx="652">
                  <c:v>0.25209903166478376</c:v>
                </c:pt>
                <c:pt idx="653">
                  <c:v>0.22160061377806517</c:v>
                </c:pt>
                <c:pt idx="654">
                  <c:v>0.19717408702128125</c:v>
                </c:pt>
                <c:pt idx="655">
                  <c:v>0.26114768761802054</c:v>
                </c:pt>
                <c:pt idx="656">
                  <c:v>0.240815634122925</c:v>
                </c:pt>
                <c:pt idx="657">
                  <c:v>0.27255610952596498</c:v>
                </c:pt>
                <c:pt idx="658">
                  <c:v>0.31622471195734769</c:v>
                </c:pt>
                <c:pt idx="659">
                  <c:v>0.34920795322290132</c:v>
                </c:pt>
                <c:pt idx="660">
                  <c:v>0.31616058050386264</c:v>
                </c:pt>
                <c:pt idx="661">
                  <c:v>0.33221246339863469</c:v>
                </c:pt>
                <c:pt idx="662">
                  <c:v>0.40001967196309424</c:v>
                </c:pt>
                <c:pt idx="663">
                  <c:v>0.30395168155857288</c:v>
                </c:pt>
                <c:pt idx="664">
                  <c:v>0.34345478945601832</c:v>
                </c:pt>
                <c:pt idx="665">
                  <c:v>0.30062149751562184</c:v>
                </c:pt>
                <c:pt idx="666">
                  <c:v>0.26687275794314835</c:v>
                </c:pt>
                <c:pt idx="667">
                  <c:v>0.36022087124890007</c:v>
                </c:pt>
                <c:pt idx="668">
                  <c:v>4.7358341313099572E-3</c:v>
                </c:pt>
                <c:pt idx="669">
                  <c:v>0.22399959704620223</c:v>
                </c:pt>
                <c:pt idx="670">
                  <c:v>0.21453598843994856</c:v>
                </c:pt>
                <c:pt idx="671">
                  <c:v>0.19794054361220537</c:v>
                </c:pt>
                <c:pt idx="672">
                  <c:v>0.18758775280551276</c:v>
                </c:pt>
                <c:pt idx="673">
                  <c:v>0.1860082063877263</c:v>
                </c:pt>
                <c:pt idx="674">
                  <c:v>0.14181491897822696</c:v>
                </c:pt>
                <c:pt idx="675">
                  <c:v>0.16463200478692391</c:v>
                </c:pt>
                <c:pt idx="676">
                  <c:v>0.1045480602243741</c:v>
                </c:pt>
                <c:pt idx="677">
                  <c:v>0.12403459913359427</c:v>
                </c:pt>
                <c:pt idx="678">
                  <c:v>0.14849700169720903</c:v>
                </c:pt>
                <c:pt idx="679">
                  <c:v>0.135809733938828</c:v>
                </c:pt>
                <c:pt idx="680">
                  <c:v>0.2468745323253359</c:v>
                </c:pt>
                <c:pt idx="681">
                  <c:v>0.25021159156079875</c:v>
                </c:pt>
                <c:pt idx="682">
                  <c:v>0.25883317859897659</c:v>
                </c:pt>
                <c:pt idx="683">
                  <c:v>0.31648634208241444</c:v>
                </c:pt>
                <c:pt idx="684">
                  <c:v>0.26962971019956739</c:v>
                </c:pt>
                <c:pt idx="685">
                  <c:v>0.27707540527596641</c:v>
                </c:pt>
                <c:pt idx="686">
                  <c:v>0.36676942928501438</c:v>
                </c:pt>
                <c:pt idx="687">
                  <c:v>0.23367561658045588</c:v>
                </c:pt>
                <c:pt idx="688">
                  <c:v>0.2754314853983148</c:v>
                </c:pt>
                <c:pt idx="689">
                  <c:v>0.2468675636171867</c:v>
                </c:pt>
                <c:pt idx="690">
                  <c:v>0.22542481939692041</c:v>
                </c:pt>
                <c:pt idx="691">
                  <c:v>0.26381011692093637</c:v>
                </c:pt>
                <c:pt idx="692">
                  <c:v>0.34561413584501138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3A7-4E8F-97F6-BA78D7E83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535808"/>
        <c:axId val="70558080"/>
      </c:lineChart>
      <c:catAx>
        <c:axId val="70535808"/>
        <c:scaling>
          <c:orientation val="minMax"/>
        </c:scaling>
        <c:delete val="0"/>
        <c:axPos val="b"/>
        <c:majorTickMark val="out"/>
        <c:minorTickMark val="none"/>
        <c:tickLblPos val="nextTo"/>
        <c:crossAx val="70558080"/>
        <c:crosses val="autoZero"/>
        <c:auto val="1"/>
        <c:lblAlgn val="ctr"/>
        <c:lblOffset val="100"/>
        <c:noMultiLvlLbl val="0"/>
      </c:catAx>
      <c:valAx>
        <c:axId val="7055808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705358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3129724409448864"/>
          <c:y val="0.34259259259259262"/>
          <c:w val="0.35619991251093575"/>
          <c:h val="8.371719160105002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7D7FB-C975-457D-834C-FEFCE9C7A4A6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F087A-8A7D-4CD6-B6D5-F28C980F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7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Trebuchet MS" panose="020B0603020202020204" pitchFamily="34" charset="0"/>
              </a:rPr>
              <a:t>Для метрологического обеспечения разработок и производства ультразвуковых расходомеров большого диаметра ООО «НПО «Вымпел» разработал и изготовил установку поверочную для счетчиков газа</a:t>
            </a:r>
          </a:p>
          <a:p>
            <a:r>
              <a:rPr lang="ru-RU" sz="1200" dirty="0" smtClean="0">
                <a:latin typeface="Trebuchet MS" panose="020B0603020202020204" pitchFamily="34" charset="0"/>
              </a:rPr>
              <a:t>УПГ «Вымпел-80000» с максимальным расходом воздуха до 80 000 м3/ч. </a:t>
            </a:r>
            <a:endParaRPr lang="ru-RU" sz="1200" dirty="0">
              <a:latin typeface="Trebuchet MS" panose="020B0603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63706-A612-4490-8B92-16CA146739D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3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C2DD3-1D01-4487-96BE-D1E90477E35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5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F087A-8A7D-4CD6-B6D5-F28C980F045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F087A-8A7D-4CD6-B6D5-F28C980F045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9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4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9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7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0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4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4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9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3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9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4B06-2644-4C59-A805-CE1DFCE9FE7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56E67-0DCF-4096-B279-569063F9E2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2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02" y="2636912"/>
            <a:ext cx="864096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2800" b="1" dirty="0" smtClean="0">
                <a:latin typeface="Franklin Gothic Demi" panose="020B0703020102020204" pitchFamily="34" charset="0"/>
              </a:rPr>
              <a:t>Концепция и опыт эксплуатации замерных </a:t>
            </a:r>
          </a:p>
          <a:p>
            <a:pPr algn="ctr"/>
            <a:r>
              <a:rPr lang="ru-RU" sz="2800" b="1" dirty="0" smtClean="0">
                <a:latin typeface="Franklin Gothic Demi" panose="020B0703020102020204" pitchFamily="34" charset="0"/>
              </a:rPr>
              <a:t>узлов с поверкой на месте эксплуатации</a:t>
            </a:r>
          </a:p>
          <a:p>
            <a:r>
              <a:rPr lang="ru-RU" sz="2800" dirty="0" smtClean="0">
                <a:latin typeface="Franklin Gothic Demi" panose="020B0703020102020204" pitchFamily="34" charset="0"/>
              </a:rPr>
              <a:t>	</a:t>
            </a:r>
            <a:r>
              <a:rPr lang="en-US" sz="2000" dirty="0" smtClean="0">
                <a:latin typeface="Franklin Gothic Demi" panose="020B0703020102020204" pitchFamily="34" charset="0"/>
              </a:rPr>
              <a:t>-</a:t>
            </a:r>
            <a:r>
              <a:rPr lang="ru-RU" sz="2000" dirty="0" smtClean="0">
                <a:latin typeface="Franklin Gothic Demi" panose="020B0703020102020204" pitchFamily="34" charset="0"/>
              </a:rPr>
              <a:t>   концепция</a:t>
            </a:r>
            <a:endParaRPr lang="en-US" sz="2000" dirty="0" smtClean="0">
              <a:latin typeface="Franklin Gothic Demi" panose="020B0703020102020204" pitchFamily="34" charset="0"/>
            </a:endParaRPr>
          </a:p>
          <a:p>
            <a:r>
              <a:rPr lang="ru-RU" sz="2000" dirty="0" smtClean="0">
                <a:latin typeface="Franklin Gothic Demi" panose="020B0703020102020204" pitchFamily="34" charset="0"/>
              </a:rPr>
              <a:t>	</a:t>
            </a:r>
            <a:r>
              <a:rPr lang="en-US" sz="2000" dirty="0" smtClean="0">
                <a:latin typeface="Franklin Gothic Demi" panose="020B0703020102020204" pitchFamily="34" charset="0"/>
              </a:rPr>
              <a:t>- </a:t>
            </a:r>
            <a:r>
              <a:rPr lang="ru-RU" sz="2000" dirty="0" smtClean="0">
                <a:latin typeface="Franklin Gothic Demi" panose="020B0703020102020204" pitchFamily="34" charset="0"/>
              </a:rPr>
              <a:t>  техническая реализация</a:t>
            </a:r>
            <a:endParaRPr lang="en-US" sz="2000" dirty="0" smtClean="0">
              <a:latin typeface="Franklin Gothic Demi" panose="020B0703020102020204" pitchFamily="34" charset="0"/>
            </a:endParaRPr>
          </a:p>
          <a:p>
            <a:pPr lvl="1"/>
            <a:r>
              <a:rPr lang="ru-RU" sz="2000" dirty="0" smtClean="0">
                <a:latin typeface="Franklin Gothic Demi" panose="020B0703020102020204" pitchFamily="34" charset="0"/>
              </a:rPr>
              <a:t>	-   метрология</a:t>
            </a:r>
          </a:p>
          <a:p>
            <a:r>
              <a:rPr lang="ru-RU" sz="2000" dirty="0" smtClean="0">
                <a:latin typeface="Franklin Gothic Demi" panose="020B0703020102020204" pitchFamily="34" charset="0"/>
              </a:rPr>
              <a:t>	-   внедрение</a:t>
            </a:r>
          </a:p>
          <a:p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-   продуктовая линейка расходомеров</a:t>
            </a:r>
            <a:endParaRPr lang="ru-RU" sz="2000" dirty="0">
              <a:latin typeface="Franklin Gothic Demi" panose="020B0703020102020204" pitchFamily="34" charset="0"/>
            </a:endParaRPr>
          </a:p>
          <a:p>
            <a:pPr marL="457200" indent="-457200">
              <a:buFontTx/>
              <a:buChar char="-"/>
            </a:pPr>
            <a:endParaRPr lang="ru-RU" sz="2800" dirty="0" smtClean="0">
              <a:latin typeface="Franklin Gothic Demi" panose="020B0703020102020204" pitchFamily="34" charset="0"/>
            </a:endParaRPr>
          </a:p>
          <a:p>
            <a:pPr algn="ctr"/>
            <a:endParaRPr lang="ru-RU" sz="2800" dirty="0">
              <a:latin typeface="Franklin Gothic Demi" panose="020B0703020102020204" pitchFamily="34" charset="0"/>
            </a:endParaRPr>
          </a:p>
          <a:p>
            <a:pPr algn="ctr"/>
            <a:endParaRPr lang="ru-RU" sz="2800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2800" dirty="0" smtClean="0">
                <a:latin typeface="Franklin Gothic Demi" panose="020B0703020102020204" pitchFamily="34" charset="0"/>
              </a:rPr>
              <a:t> </a:t>
            </a:r>
            <a:endParaRPr lang="ru-RU" sz="2800" dirty="0">
              <a:latin typeface="Franklin Gothic Demi" panose="020B0703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6093296"/>
            <a:ext cx="2961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Докладчик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Козлов В.В.</a:t>
            </a:r>
            <a:endParaRPr lang="ru-RU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/>
          <a:stretch/>
        </p:blipFill>
        <p:spPr>
          <a:xfrm>
            <a:off x="3707904" y="1298799"/>
            <a:ext cx="1944216" cy="180620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b="22949"/>
          <a:stretch/>
        </p:blipFill>
        <p:spPr bwMode="auto">
          <a:xfrm>
            <a:off x="251520" y="1161288"/>
            <a:ext cx="316835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30" y="1298799"/>
            <a:ext cx="2121496" cy="15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0034" y="0"/>
            <a:ext cx="8064896" cy="648072"/>
            <a:chOff x="467544" y="0"/>
            <a:chExt cx="8064896" cy="648072"/>
          </a:xfrm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467544" y="0"/>
              <a:ext cx="8064896" cy="648072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C:\Common\Дмитриева\Каталоги, листовки, презентации\Презентации\ВМПЛ8.826.004 12 Трафарет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61" y="58163"/>
              <a:ext cx="445613" cy="53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357290" y="6242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Поверочный стенд «Вымпел-15000»</a:t>
            </a:r>
            <a:endParaRPr lang="ru-RU" sz="28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 rot="5400000">
            <a:off x="3864761" y="-3007529"/>
            <a:ext cx="771568" cy="8501090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928670"/>
            <a:ext cx="8030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Результаты калибровки </a:t>
            </a:r>
            <a:r>
              <a:rPr lang="ru-RU" sz="1600" b="1" dirty="0" err="1" smtClean="0">
                <a:latin typeface="Trebuchet MS" panose="020B0603020202020204" pitchFamily="34" charset="0"/>
              </a:rPr>
              <a:t>мастер-счетчиков</a:t>
            </a:r>
            <a:r>
              <a:rPr lang="ru-RU" sz="1600" b="1" dirty="0" smtClean="0">
                <a:latin typeface="Trebuchet MS" panose="020B0603020202020204" pitchFamily="34" charset="0"/>
              </a:rPr>
              <a:t> поверочного стенда на первичном эталоне расхода воздуха ГЭТ-118 (ВНИИР) на класс точности ±0,2%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683568" y="2057400"/>
          <a:ext cx="7776863" cy="41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655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537659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E:\Common\Вымпел-500 от Глеба\Kalibrovka_DN500_Euroloop_лист.jpg"/>
          <p:cNvPicPr/>
          <p:nvPr/>
        </p:nvPicPr>
        <p:blipFill rotWithShape="1">
          <a:blip r:embed="rId3" cstate="print"/>
          <a:srcRect l="6148" t="5721" r="4820" b="18287"/>
          <a:stretch/>
        </p:blipFill>
        <p:spPr bwMode="auto">
          <a:xfrm>
            <a:off x="-1" y="1484784"/>
            <a:ext cx="3707905" cy="476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117336"/>
            <a:ext cx="7784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Узел поверки на месте эксплуатации на базе 8-канального ультразвукового преобразователя расхода «Вымпел-500» Ду500</a:t>
            </a:r>
            <a:r>
              <a:rPr lang="en-US" sz="2000" b="1" dirty="0" smtClean="0"/>
              <a:t>  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4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592" y="117336"/>
            <a:ext cx="7784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/>
              <a:t>Проведение </a:t>
            </a:r>
            <a:r>
              <a:rPr lang="ru-RU" sz="2400" b="1" dirty="0" smtClean="0"/>
              <a:t>испытаний  Ду1000 на  газе при рабочем давлении (УРМЦ)</a:t>
            </a:r>
            <a:endParaRPr lang="ru-RU" sz="2400" b="1" dirty="0"/>
          </a:p>
        </p:txBody>
      </p:sp>
      <p:pic>
        <p:nvPicPr>
          <p:cNvPr id="8" name="Рисунок 7" descr="E:\Козлов_1\УРМЦ\Проливка Ду1000\Результаты проливки Ду1000_1.jpg"/>
          <p:cNvPicPr/>
          <p:nvPr/>
        </p:nvPicPr>
        <p:blipFill rotWithShape="1">
          <a:blip r:embed="rId2" cstate="print"/>
          <a:srcRect t="3614" b="62839"/>
          <a:stretch/>
        </p:blipFill>
        <p:spPr bwMode="auto">
          <a:xfrm>
            <a:off x="0" y="1065672"/>
            <a:ext cx="6300192" cy="312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Козлов_1\УРМЦ\Проливка Ду1000\Результаты проливки Ду1000_1.jpg"/>
          <p:cNvPicPr/>
          <p:nvPr/>
        </p:nvPicPr>
        <p:blipFill rotWithShape="1">
          <a:blip r:embed="rId2" cstate="print"/>
          <a:srcRect t="60470" b="9249"/>
          <a:stretch/>
        </p:blipFill>
        <p:spPr bwMode="auto">
          <a:xfrm>
            <a:off x="35496" y="4293096"/>
            <a:ext cx="6047976" cy="240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340768"/>
            <a:ext cx="393643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8253" y="117336"/>
            <a:ext cx="850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/>
              <a:t>Проведение </a:t>
            </a:r>
            <a:r>
              <a:rPr lang="ru-RU" sz="2400" b="1" dirty="0" smtClean="0"/>
              <a:t>испытаний  Ду1000 на стенде Вымпел-80000</a:t>
            </a:r>
          </a:p>
          <a:p>
            <a:pPr algn="r"/>
            <a:r>
              <a:rPr lang="ru-RU" sz="2400" b="1" dirty="0"/>
              <a:t>п</a:t>
            </a:r>
            <a:r>
              <a:rPr lang="ru-RU" sz="2400" b="1" dirty="0" smtClean="0"/>
              <a:t>осле калибровки в УРМЦ</a:t>
            </a:r>
            <a:endParaRPr lang="ru-RU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0" y="1065672"/>
            <a:ext cx="7975232" cy="326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88" y="3429000"/>
            <a:ext cx="5715624" cy="328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15616" y="11733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Испытания в условиях опытно-промышленной эксплуатации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8256" y="908720"/>
            <a:ext cx="32758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/>
              <a:t>Период проведения</a:t>
            </a:r>
            <a:r>
              <a:rPr lang="en-US" b="1" dirty="0" smtClean="0"/>
              <a:t>: </a:t>
            </a:r>
            <a:r>
              <a:rPr lang="ru-RU" b="1" dirty="0" smtClean="0"/>
              <a:t>июль 2015 – ноябрь 2017</a:t>
            </a:r>
          </a:p>
          <a:p>
            <a:pPr>
              <a:defRPr/>
            </a:pPr>
            <a:endParaRPr lang="ru-RU" b="1" dirty="0" smtClean="0"/>
          </a:p>
          <a:p>
            <a:pPr>
              <a:defRPr/>
            </a:pPr>
            <a:r>
              <a:rPr lang="ru-RU" b="1" dirty="0" smtClean="0"/>
              <a:t>Место проведения</a:t>
            </a:r>
            <a:r>
              <a:rPr lang="en-US" b="1" dirty="0" smtClean="0"/>
              <a:t>: </a:t>
            </a:r>
            <a:r>
              <a:rPr lang="ru-RU" b="1" dirty="0" smtClean="0"/>
              <a:t>ЛПУМГ «Донское» Газпром </a:t>
            </a:r>
            <a:r>
              <a:rPr lang="ru-RU" b="1" dirty="0" err="1"/>
              <a:t>т</a:t>
            </a:r>
            <a:r>
              <a:rPr lang="ru-RU" b="1" dirty="0" err="1" smtClean="0"/>
              <a:t>рансгаз</a:t>
            </a:r>
            <a:r>
              <a:rPr lang="ru-RU" b="1" dirty="0" smtClean="0"/>
              <a:t> Москва</a:t>
            </a:r>
            <a:endParaRPr lang="en-US" b="1" dirty="0" smtClean="0"/>
          </a:p>
          <a:p>
            <a:pPr>
              <a:defRPr/>
            </a:pPr>
            <a:endParaRPr lang="en-US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</a:t>
            </a:r>
            <a:r>
              <a:rPr lang="en-US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Протокол выездного совещания 22-23.11.17</a:t>
            </a:r>
            <a:endParaRPr lang="ru-RU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endParaRPr lang="ru-RU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2" descr="C:\Users\Anna\Documents\Рисунок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r="2243"/>
          <a:stretch/>
        </p:blipFill>
        <p:spPr bwMode="auto">
          <a:xfrm>
            <a:off x="3563888" y="4077072"/>
            <a:ext cx="557784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Z:\Ультразвук\Вымпел-1400\фото_Донская 1400\07,2017\Мартынец 005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3861048"/>
            <a:ext cx="3528392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Глеб\Downloads\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49979"/>
            <a:ext cx="3888432" cy="29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592" y="117336"/>
            <a:ext cx="7784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Сравнительная трасса часовых расходов расходомеров Ду1400 и ГИС за период с 21.08.15 по 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21.09.15</a:t>
            </a:r>
            <a:endParaRPr lang="ru-RU" sz="20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31825354"/>
              </p:ext>
            </p:extLst>
          </p:nvPr>
        </p:nvGraphicFramePr>
        <p:xfrm>
          <a:off x="323528" y="471278"/>
          <a:ext cx="8734470" cy="2198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58354450"/>
              </p:ext>
            </p:extLst>
          </p:nvPr>
        </p:nvGraphicFramePr>
        <p:xfrm>
          <a:off x="251520" y="2708920"/>
          <a:ext cx="8640960" cy="220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0386356"/>
              </p:ext>
            </p:extLst>
          </p:nvPr>
        </p:nvGraphicFramePr>
        <p:xfrm>
          <a:off x="251520" y="4797152"/>
          <a:ext cx="8646230" cy="223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7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15616" y="125490"/>
            <a:ext cx="778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Дополнительные испытания во время выездной комиссии 22-23.11.17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328224"/>
            <a:ext cx="51423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b="1" dirty="0" smtClean="0">
                <a:solidFill>
                  <a:srgbClr val="003366"/>
                </a:solidFill>
              </a:rPr>
              <a:t>Выполнена процедура демонтажа/монтажа и замена под давлением ультразвуковых преобразователей «Вымпел-500» Ду1400, при этом расхождение расходов основного и дублирующего УЗПР не превысило </a:t>
            </a:r>
            <a:r>
              <a:rPr lang="ru-RU" b="1" dirty="0" smtClean="0">
                <a:solidFill>
                  <a:srgbClr val="FF0000"/>
                </a:solidFill>
              </a:rPr>
              <a:t>0.06%</a:t>
            </a:r>
          </a:p>
          <a:p>
            <a:pPr marL="457200" indent="-457200">
              <a:buAutoNum type="arabicPeriod"/>
            </a:pPr>
            <a:endParaRPr lang="ru-RU" b="1" dirty="0" smtClean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ru-RU" b="1" dirty="0" smtClean="0">
                <a:solidFill>
                  <a:srgbClr val="003366"/>
                </a:solidFill>
              </a:rPr>
              <a:t>При сличении расходов эталонного расходомера Ду500 и рабочего расходомера Ду1400 в диапазоне 20% от верхнего предела расхода Ду1400 расхождение часовых расходов не превысило </a:t>
            </a:r>
            <a:r>
              <a:rPr lang="ru-RU" b="1" dirty="0" smtClean="0">
                <a:solidFill>
                  <a:srgbClr val="FF0000"/>
                </a:solidFill>
              </a:rPr>
              <a:t>0,3%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672408" cy="54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592" y="117336"/>
            <a:ext cx="778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Отчет по контуру баланса  за последний период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160"/>
          <a:stretch/>
        </p:blipFill>
        <p:spPr bwMode="auto">
          <a:xfrm>
            <a:off x="1356441" y="1052736"/>
            <a:ext cx="6311903" cy="490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4813" y="5301208"/>
            <a:ext cx="5615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Дебаланс</a:t>
            </a:r>
            <a:r>
              <a:rPr lang="ru-RU" sz="2400" b="1" dirty="0" smtClean="0">
                <a:solidFill>
                  <a:srgbClr val="FF0000"/>
                </a:solidFill>
              </a:rPr>
              <a:t> за сутки не превышает 0.07%</a:t>
            </a:r>
          </a:p>
        </p:txBody>
      </p:sp>
    </p:spTree>
    <p:extLst>
      <p:ext uri="{BB962C8B-B14F-4D97-AF65-F5344CB8AC3E}">
        <p14:creationId xmlns:p14="http://schemas.microsoft.com/office/powerpoint/2010/main" val="14276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67544" y="0"/>
            <a:ext cx="8064896" cy="648072"/>
            <a:chOff x="467544" y="0"/>
            <a:chExt cx="8064896" cy="648072"/>
          </a:xfrm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467544" y="0"/>
              <a:ext cx="8064896" cy="648072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C:\Common\Дмитриева\Каталоги, листовки, презентации\Презентации\ВМПЛ8.826.004 12 Трафарет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61" y="58163"/>
              <a:ext cx="445613" cy="53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 descr="Hyperflow-US.tif"/>
          <p:cNvPicPr>
            <a:picLocks noChangeAspect="1"/>
          </p:cNvPicPr>
          <p:nvPr/>
        </p:nvPicPr>
        <p:blipFill>
          <a:blip r:embed="rId3" cstate="print"/>
          <a:srcRect l="14144" t="5742" r="13896" b="9418"/>
          <a:stretch>
            <a:fillRect/>
          </a:stretch>
        </p:blipFill>
        <p:spPr>
          <a:xfrm>
            <a:off x="2843808" y="2564904"/>
            <a:ext cx="2786050" cy="21808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7290" y="62426"/>
            <a:ext cx="70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Продуктовая линейка расходомеров </a:t>
            </a:r>
            <a:endParaRPr lang="ru-RU" sz="24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 rot="16200000" flipH="1">
            <a:off x="3789887" y="-2861217"/>
            <a:ext cx="1564226" cy="91440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20" y="836712"/>
            <a:ext cx="8678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itchFamily="34" charset="0"/>
              </a:rPr>
              <a:t>Вымпел-100</a:t>
            </a:r>
            <a:r>
              <a:rPr lang="ru-RU" sz="1600" dirty="0" smtClean="0">
                <a:latin typeface="Trebuchet MS" pitchFamily="34" charset="0"/>
              </a:rPr>
              <a:t> – компактный ультразвуковой расходомер вертикальной компоновки, не требующий прямых участков с расширенным диапазоном измерения</a:t>
            </a:r>
          </a:p>
          <a:p>
            <a:endParaRPr lang="en-US" sz="1600" dirty="0" smtClean="0">
              <a:latin typeface="Trebuchet MS" pitchFamily="34" charset="0"/>
            </a:endParaRPr>
          </a:p>
          <a:p>
            <a:pPr lvl="0"/>
            <a:r>
              <a:rPr lang="ru-RU" sz="1600" b="1" dirty="0" smtClean="0">
                <a:latin typeface="Trebuchet MS" pitchFamily="34" charset="0"/>
              </a:rPr>
              <a:t>Вымпел-500</a:t>
            </a:r>
            <a:r>
              <a:rPr lang="ru-RU" sz="1600" dirty="0" smtClean="0">
                <a:latin typeface="Trebuchet MS" pitchFamily="34" charset="0"/>
              </a:rPr>
              <a:t> – многоканальный расходомер повышенной точности</a:t>
            </a:r>
          </a:p>
          <a:p>
            <a:pPr lvl="0"/>
            <a:endParaRPr lang="ru-RU" sz="1600" dirty="0" smtClean="0">
              <a:latin typeface="Trebuchet MS" pitchFamily="34" charset="0"/>
            </a:endParaRPr>
          </a:p>
          <a:p>
            <a:r>
              <a:rPr lang="ru-RU" sz="1600" b="1" dirty="0" err="1" smtClean="0">
                <a:latin typeface="Trebuchet MS" panose="020B0603020202020204" pitchFamily="34" charset="0"/>
              </a:rPr>
              <a:t>ГиперФлоу-УС</a:t>
            </a:r>
            <a:r>
              <a:rPr lang="ru-RU" sz="1600" dirty="0" smtClean="0">
                <a:latin typeface="Trebuchet MS" panose="020B0603020202020204" pitchFamily="34" charset="0"/>
              </a:rPr>
              <a:t> – двухканальный расходомер с расширенным динамическим диапазоном</a:t>
            </a:r>
            <a:endParaRPr lang="en-US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9217" name="Picture 1" descr="image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356992"/>
            <a:ext cx="2592288" cy="231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Фото Вымпел-100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151216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 descr="E:\Козлов_1\Презентации\20170516_134249.jpg"/>
          <p:cNvPicPr>
            <a:picLocks noChangeAspect="1" noChangeArrowheads="1"/>
          </p:cNvPicPr>
          <p:nvPr/>
        </p:nvPicPr>
        <p:blipFill>
          <a:blip r:embed="rId7" cstate="print"/>
          <a:srcRect l="17167" t="9156" r="10300" b="18312"/>
          <a:stretch>
            <a:fillRect/>
          </a:stretch>
        </p:blipFill>
        <p:spPr bwMode="auto">
          <a:xfrm>
            <a:off x="3203848" y="4797152"/>
            <a:ext cx="2289272" cy="1716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83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67544" y="0"/>
            <a:ext cx="8064896" cy="648072"/>
            <a:chOff x="467544" y="0"/>
            <a:chExt cx="8064896" cy="648072"/>
          </a:xfrm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467544" y="0"/>
              <a:ext cx="8064896" cy="648072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C:\Common\Дмитриева\Каталоги, листовки, презентации\Презентации\ВМПЛ8.826.004 12 Трафарет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61" y="58163"/>
              <a:ext cx="445613" cy="53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357290" y="62426"/>
            <a:ext cx="70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Ультразвуковой расходомер «</a:t>
            </a:r>
            <a:r>
              <a:rPr lang="ru-RU" sz="2000" spc="200" dirty="0" err="1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ГиперФлоу</a:t>
            </a:r>
            <a:r>
              <a:rPr lang="ru-RU" sz="20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-УС</a:t>
            </a:r>
            <a:r>
              <a:rPr lang="ru-RU" sz="24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 </a:t>
            </a:r>
            <a:endParaRPr lang="ru-RU" sz="24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 rot="16200000" flipH="1">
            <a:off x="4005911" y="-3025183"/>
            <a:ext cx="1132178" cy="91440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12614" t="4702" r="12847" b="5956"/>
          <a:stretch>
            <a:fillRect/>
          </a:stretch>
        </p:blipFill>
        <p:spPr bwMode="auto">
          <a:xfrm rot="10800000">
            <a:off x="251520" y="5013176"/>
            <a:ext cx="5040560" cy="147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23" y="2908126"/>
            <a:ext cx="3773484" cy="172819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56048" y="2272040"/>
            <a:ext cx="6319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906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906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80077" y="2587739"/>
            <a:ext cx="1584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rebuchet MS" pitchFamily="34" charset="0"/>
                <a:ea typeface="Times New Roman" pitchFamily="18" charset="0"/>
                <a:cs typeface="Arial" pitchFamily="34" charset="0"/>
              </a:rPr>
              <a:t>Исп. «С» и «Т»</a:t>
            </a:r>
            <a:endParaRPr lang="ru-RU" sz="1400" b="1" dirty="0">
              <a:latin typeface="Trebuchet MS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7988" y="4823430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rebuchet MS" pitchFamily="34" charset="0"/>
                <a:ea typeface="Times New Roman" pitchFamily="18" charset="0"/>
                <a:cs typeface="Arial" pitchFamily="34" charset="0"/>
              </a:rPr>
              <a:t>Исп. «Р»</a:t>
            </a:r>
            <a:endParaRPr lang="ru-RU" sz="1400" b="1" dirty="0">
              <a:latin typeface="Trebuchet MS" pitchFamily="34" charset="0"/>
            </a:endParaRPr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6200000" flipH="1">
            <a:off x="4082111" y="-2796583"/>
            <a:ext cx="1132178" cy="89916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223946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itchFamily="34" charset="0"/>
              </a:rPr>
              <a:t>Исп. «С»</a:t>
            </a:r>
            <a:r>
              <a:rPr lang="ru-RU" sz="1600" dirty="0" smtClean="0">
                <a:latin typeface="Trebuchet MS" pitchFamily="34" charset="0"/>
              </a:rPr>
              <a:t> – двухканальное с однократным отражением от стенки</a:t>
            </a:r>
            <a:endParaRPr lang="en-US" sz="1600" dirty="0" smtClean="0">
              <a:latin typeface="Trebuchet MS" pitchFamily="34" charset="0"/>
            </a:endParaRPr>
          </a:p>
          <a:p>
            <a:pPr lvl="0"/>
            <a:r>
              <a:rPr lang="ru-RU" sz="1600" b="1" dirty="0" smtClean="0">
                <a:latin typeface="Trebuchet MS" pitchFamily="34" charset="0"/>
              </a:rPr>
              <a:t>Исп. «Т»</a:t>
            </a:r>
            <a:r>
              <a:rPr lang="ru-RU" sz="1600" dirty="0" smtClean="0">
                <a:latin typeface="Trebuchet MS" pitchFamily="34" charset="0"/>
              </a:rPr>
              <a:t> – двухканальный с установкой на существующий газопровод</a:t>
            </a:r>
          </a:p>
          <a:p>
            <a:pPr lvl="0"/>
            <a:r>
              <a:rPr lang="ru-RU" sz="1600" dirty="0" smtClean="0">
                <a:latin typeface="Trebuchet MS" pitchFamily="34" charset="0"/>
              </a:rPr>
              <a:t>                 (технологический учет)</a:t>
            </a:r>
          </a:p>
          <a:p>
            <a:r>
              <a:rPr lang="ru-RU" sz="1600" b="1" dirty="0" smtClean="0">
                <a:latin typeface="Trebuchet MS" panose="020B0603020202020204" pitchFamily="34" charset="0"/>
              </a:rPr>
              <a:t>Исп. «Р»</a:t>
            </a:r>
            <a:r>
              <a:rPr lang="ru-RU" sz="1600" dirty="0" smtClean="0">
                <a:latin typeface="Trebuchet MS" panose="020B0603020202020204" pitchFamily="34" charset="0"/>
              </a:rPr>
              <a:t> – двухканальный расходомер с расширенным динамическим диапазоном ≥ 500 </a:t>
            </a:r>
            <a:endParaRPr lang="en-US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16" name="Picture 1" descr="image0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9832" y="2709692"/>
            <a:ext cx="2592288" cy="231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77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62426"/>
            <a:ext cx="7094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Концепция построения замерных узлов большой производительности на примере однониточной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ГИС</a:t>
            </a:r>
            <a:endParaRPr lang="ru-RU" sz="20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770312"/>
            <a:ext cx="4427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Построение узла измерения на базе ультразвукового преобразователя расхода Ду1400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Построение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у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зла поверки на базе ультразвукового преобразователя расхода на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байпасной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линии КС 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Использование существующих трубопроводов и арматуры для построения ОГИС</a:t>
            </a:r>
          </a:p>
        </p:txBody>
      </p:sp>
      <p:pic>
        <p:nvPicPr>
          <p:cNvPr id="2050" name="Picture 2" descr="http://neftegaz.ru/images/gis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446175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625233" y="4509120"/>
            <a:ext cx="666847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695513"/>
            <a:ext cx="49544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Проведение периодической поверки на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   месте эксплуатации 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Необслуживаемый блок-бокс контроля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   ФХП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Полностью автоматизированный процесс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    измерения расхода и контроля        метрологических характеристик</a:t>
            </a:r>
          </a:p>
          <a:p>
            <a:endParaRPr lang="ru-RU" sz="1600" b="1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- Высокоточный контроль баланса газа на границе газотранспортных предприятий 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90616"/>
            <a:ext cx="3419185" cy="244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5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67544" y="0"/>
            <a:ext cx="8064896" cy="648072"/>
            <a:chOff x="467544" y="0"/>
            <a:chExt cx="8064896" cy="648072"/>
          </a:xfrm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467544" y="0"/>
              <a:ext cx="8064896" cy="648072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C:\Common\Дмитриева\Каталоги, листовки, презентации\Презентации\ВМПЛ8.826.004 12 Трафарет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61" y="58163"/>
              <a:ext cx="445613" cy="53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с двумя скругленными соседними углами 5"/>
          <p:cNvSpPr/>
          <p:nvPr/>
        </p:nvSpPr>
        <p:spPr>
          <a:xfrm rot="5400000">
            <a:off x="737828" y="26876"/>
            <a:ext cx="3456384" cy="4932040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7290" y="62426"/>
            <a:ext cx="70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Ультразвуковой расходомер «Вымпел-100»</a:t>
            </a:r>
            <a:endParaRPr lang="ru-RU" sz="24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71546"/>
            <a:ext cx="628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n-US" sz="2000" dirty="0" smtClean="0">
              <a:latin typeface="Trebuchet MS" pitchFamily="34" charset="0"/>
            </a:endParaRPr>
          </a:p>
          <a:p>
            <a:r>
              <a:rPr lang="ru-RU" sz="2000" dirty="0" smtClean="0">
                <a:latin typeface="Trebuchet MS" pitchFamily="34" charset="0"/>
              </a:rPr>
              <a:t> </a:t>
            </a:r>
            <a:endParaRPr lang="ru-RU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060848"/>
            <a:ext cx="62865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n-US" sz="2000" dirty="0" smtClean="0">
              <a:latin typeface="Trebuchet MS" pitchFamily="34" charset="0"/>
            </a:endParaRPr>
          </a:p>
          <a:p>
            <a:endParaRPr lang="en-US" sz="2000" dirty="0" smtClean="0">
              <a:latin typeface="Trebuchet MS" pitchFamily="34" charset="0"/>
            </a:endParaRPr>
          </a:p>
          <a:p>
            <a:r>
              <a:rPr lang="ru-RU" sz="2000" dirty="0" smtClean="0">
                <a:latin typeface="Trebuchet MS" pitchFamily="34" charset="0"/>
              </a:rPr>
              <a:t> </a:t>
            </a:r>
            <a:endParaRPr lang="ru-RU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4" name="Picture 3" descr="\\DEDOVSK\ultrasound\04. Опытно-промышленная эксплуатация\Архив завершенных\004. НЕУДАЧНО_ФИУ50.16 (Вымпел-100) ООО «Газпром трансгаз Беларусь»_D15040015\Фото\20150604_141054.jpg"/>
          <p:cNvPicPr>
            <a:picLocks noChangeAspect="1" noChangeArrowheads="1"/>
          </p:cNvPicPr>
          <p:nvPr/>
        </p:nvPicPr>
        <p:blipFill>
          <a:blip r:embed="rId3" cstate="print"/>
          <a:srcRect l="20843" t="31611" r="30396" b="15806"/>
          <a:stretch>
            <a:fillRect/>
          </a:stretch>
        </p:blipFill>
        <p:spPr bwMode="auto">
          <a:xfrm flipH="1">
            <a:off x="755576" y="4437112"/>
            <a:ext cx="3693801" cy="224065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23528" y="90872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Расширенный диапазон измерения  ≥500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:1</a:t>
            </a: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Отсутствие требований к прямым участкам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Компактность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3D</a:t>
            </a:r>
            <a:endParaRPr lang="ru-RU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Погрешность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измерения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1%</a:t>
            </a:r>
            <a:endParaRPr lang="ru-RU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Условные диаметры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50, 80, 100</a:t>
            </a:r>
            <a:endParaRPr lang="ru-RU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endParaRPr lang="ru-RU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Автономное питание до 3-4 лет работы</a:t>
            </a:r>
          </a:p>
          <a:p>
            <a:pPr algn="just">
              <a:defRPr/>
            </a:pP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GSM </a:t>
            </a: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канал передачи данных</a:t>
            </a:r>
          </a:p>
          <a:p>
            <a:pPr algn="just">
              <a:defRPr/>
            </a:pPr>
            <a:endParaRPr 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Применение</a:t>
            </a: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ГРС, Компрессорные станции, 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вместо турбинных и ротационных счетчиков</a:t>
            </a:r>
          </a:p>
        </p:txBody>
      </p:sp>
      <p:pic>
        <p:nvPicPr>
          <p:cNvPr id="19" name="Рисунок 18" descr="Фото Вымпел-100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165618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Дубль\Фоты\Фоты Вымпел-Аксифлоу\2016 аксифлоу без труб.pn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64704"/>
            <a:ext cx="1512167" cy="307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E:\Козлов_1\Акситех\ФОТО_Смоленск\IMG_1151.JPG"/>
          <p:cNvPicPr>
            <a:picLocks noChangeAspect="1" noChangeArrowheads="1"/>
          </p:cNvPicPr>
          <p:nvPr/>
        </p:nvPicPr>
        <p:blipFill>
          <a:blip r:embed="rId8" cstate="print"/>
          <a:srcRect t="15182" b="30364"/>
          <a:stretch>
            <a:fillRect/>
          </a:stretch>
        </p:blipFill>
        <p:spPr bwMode="auto">
          <a:xfrm>
            <a:off x="5004048" y="4077122"/>
            <a:ext cx="3557700" cy="2583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2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67544" y="0"/>
            <a:ext cx="8064896" cy="648072"/>
            <a:chOff x="467544" y="0"/>
            <a:chExt cx="8064896" cy="648072"/>
          </a:xfrm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467544" y="0"/>
              <a:ext cx="8064896" cy="648072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C:\Common\Дмитриева\Каталоги, листовки, презентации\Презентации\ВМПЛ8.826.004 12 Трафарет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61" y="58163"/>
              <a:ext cx="445613" cy="53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с двумя скругленными соседними углами 5"/>
          <p:cNvSpPr/>
          <p:nvPr/>
        </p:nvSpPr>
        <p:spPr>
          <a:xfrm rot="5400000">
            <a:off x="-392640" y="1321310"/>
            <a:ext cx="5429288" cy="4644008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1071546"/>
            <a:ext cx="2538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Особенности:</a:t>
            </a:r>
            <a:endParaRPr lang="ru-RU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42" y="1428736"/>
            <a:ext cx="4415920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dirty="0" smtClean="0">
                <a:latin typeface="Trebuchet MS" pitchFamily="34" charset="0"/>
              </a:rPr>
              <a:t>повышенная точность измерения с учетом эпюры потока</a:t>
            </a:r>
            <a:endParaRPr lang="en-US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endParaRPr lang="en-US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latin typeface="Trebuchet MS" pitchFamily="34" charset="0"/>
              </a:rPr>
              <a:t>функции измерения расхода/объема газа, корректор расхода, протокол вмешательств и архивы данных в едином блоке</a:t>
            </a:r>
            <a:endParaRPr lang="en-US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endParaRPr lang="ru-RU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r>
              <a:rPr lang="ru-RU" sz="1200" dirty="0" err="1" smtClean="0">
                <a:latin typeface="Trebuchet MS" pitchFamily="34" charset="0"/>
              </a:rPr>
              <a:t>многохордовая</a:t>
            </a:r>
            <a:r>
              <a:rPr lang="ru-RU" sz="1200" dirty="0" smtClean="0">
                <a:latin typeface="Trebuchet MS" pitchFamily="34" charset="0"/>
              </a:rPr>
              <a:t> измерительная схема (4 или 8 измерительных каналов)</a:t>
            </a:r>
            <a:endParaRPr lang="en-US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endParaRPr lang="ru-RU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latin typeface="Trebuchet MS" pitchFamily="34" charset="0"/>
              </a:rPr>
              <a:t>встроенная система </a:t>
            </a:r>
            <a:r>
              <a:rPr lang="ru-RU" sz="1200" dirty="0" err="1" smtClean="0">
                <a:latin typeface="Trebuchet MS" pitchFamily="34" charset="0"/>
              </a:rPr>
              <a:t>автодиагностики</a:t>
            </a:r>
            <a:r>
              <a:rPr lang="ru-RU" sz="1200" dirty="0" smtClean="0">
                <a:latin typeface="Trebuchet MS" pitchFamily="34" charset="0"/>
              </a:rPr>
              <a:t> </a:t>
            </a:r>
            <a:endParaRPr lang="en-US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endParaRPr lang="ru-RU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latin typeface="Trebuchet MS" pitchFamily="34" charset="0"/>
              </a:rPr>
              <a:t>низкое энергопотребление (&lt; 4 Вт)</a:t>
            </a:r>
            <a:endParaRPr lang="en-US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endParaRPr lang="ru-RU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latin typeface="Trebuchet MS" pitchFamily="34" charset="0"/>
              </a:rPr>
              <a:t>защищенность от сторонних акустических шумов, благодаря использованию преобразователей с повышенными рабочими частотами. </a:t>
            </a:r>
            <a:endParaRPr lang="en-US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endParaRPr lang="ru-RU" sz="1200" dirty="0" smtClean="0">
              <a:latin typeface="Trebuchet MS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latin typeface="Trebuchet MS" pitchFamily="34" charset="0"/>
              </a:rPr>
              <a:t> замена преобразователей под давлением без остановки процесса</a:t>
            </a:r>
            <a:endParaRPr lang="en-US" sz="1200" dirty="0" smtClean="0">
              <a:latin typeface="Trebuchet MS" pitchFamily="34" charset="0"/>
            </a:endParaRPr>
          </a:p>
          <a:p>
            <a:endParaRPr lang="ru-RU" sz="1200" dirty="0" smtClean="0">
              <a:latin typeface="Trebuchet MS" pitchFamily="34" charset="0"/>
            </a:endParaRPr>
          </a:p>
          <a:p>
            <a:pPr marL="182563" lvl="0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rebuchet MS" pitchFamily="34" charset="0"/>
              </a:rPr>
              <a:t>Локализация производства на территории РФ – более 95</a:t>
            </a:r>
            <a:r>
              <a:rPr lang="en-US" sz="1200" dirty="0" smtClean="0">
                <a:latin typeface="Trebuchet MS" panose="020B0603020202020204" pitchFamily="34" charset="0"/>
              </a:rPr>
              <a:t>%</a:t>
            </a:r>
          </a:p>
          <a:p>
            <a:pPr marL="182563" lvl="0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rebuchet MS" panose="020B0603020202020204" pitchFamily="34" charset="0"/>
              </a:rPr>
              <a:t>Мировые аналоги</a:t>
            </a:r>
            <a:r>
              <a:rPr lang="en-US" sz="1200" dirty="0" smtClean="0">
                <a:latin typeface="Trebuchet MS" panose="020B0603020202020204" pitchFamily="34" charset="0"/>
              </a:rPr>
              <a:t>:</a:t>
            </a:r>
            <a:r>
              <a:rPr lang="ru-RU" sz="1200" dirty="0" smtClean="0">
                <a:latin typeface="Trebuchet MS" panose="020B0603020202020204" pitchFamily="34" charset="0"/>
              </a:rPr>
              <a:t> </a:t>
            </a:r>
            <a:r>
              <a:rPr lang="en-US" sz="1200" dirty="0" smtClean="0">
                <a:latin typeface="Trebuchet MS" panose="020B0603020202020204" pitchFamily="34" charset="0"/>
              </a:rPr>
              <a:t>Daniel,  Flowsic600</a:t>
            </a:r>
            <a:endParaRPr lang="ru-RU" sz="1200" dirty="0" smtClean="0">
              <a:latin typeface="Trebuchet MS" panose="020B0603020202020204" pitchFamily="34" charset="0"/>
            </a:endParaRPr>
          </a:p>
          <a:p>
            <a:r>
              <a:rPr lang="ru-RU" sz="1200" dirty="0" smtClean="0"/>
              <a:t> </a:t>
            </a:r>
          </a:p>
          <a:p>
            <a:pPr marL="182563" lvl="0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200" dirty="0">
              <a:latin typeface="Trebuchet MS" panose="020B0603020202020204" pitchFamily="34" charset="0"/>
              <a:ea typeface="Calibri"/>
              <a:cs typeface="Times New Roman"/>
            </a:endParaRPr>
          </a:p>
        </p:txBody>
      </p:sp>
      <p:pic>
        <p:nvPicPr>
          <p:cNvPr id="13" name="Рисунок 12" descr="Hyperflow-US.tif"/>
          <p:cNvPicPr>
            <a:picLocks noChangeAspect="1"/>
          </p:cNvPicPr>
          <p:nvPr/>
        </p:nvPicPr>
        <p:blipFill>
          <a:blip r:embed="rId3" cstate="print"/>
          <a:srcRect l="14144" t="5742" r="13896" b="9418"/>
          <a:stretch>
            <a:fillRect/>
          </a:stretch>
        </p:blipFill>
        <p:spPr>
          <a:xfrm>
            <a:off x="4143372" y="357166"/>
            <a:ext cx="4745750" cy="3714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7290" y="62426"/>
            <a:ext cx="70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Ультразвуковой расходомер Вымпел-500</a:t>
            </a:r>
            <a:endParaRPr lang="ru-RU" sz="24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 descr="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591627"/>
            <a:ext cx="4193721" cy="2909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9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5724" y="472514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200" dirty="0" smtClean="0"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8104"/>
          <a:stretch/>
        </p:blipFill>
        <p:spPr bwMode="auto">
          <a:xfrm>
            <a:off x="2267744" y="579122"/>
            <a:ext cx="4147632" cy="41460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6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45200" b="60667"/>
          <a:stretch/>
        </p:blipFill>
        <p:spPr>
          <a:xfrm>
            <a:off x="4987276" y="4110033"/>
            <a:ext cx="3977212" cy="22109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04769"/>
            <a:ext cx="814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Схемы расположения узла</a:t>
            </a:r>
            <a:r>
              <a:rPr lang="en-US" sz="2400" b="1" dirty="0" smtClean="0"/>
              <a:t> </a:t>
            </a:r>
            <a:r>
              <a:rPr lang="ru-RU" sz="2400" b="1" dirty="0" smtClean="0"/>
              <a:t> измерения Ду1400 </a:t>
            </a:r>
            <a:endParaRPr lang="ru-RU" sz="2400" b="1" dirty="0"/>
          </a:p>
          <a:p>
            <a:r>
              <a:rPr lang="ru-RU" sz="2400" b="1" dirty="0" smtClean="0"/>
              <a:t>и                                            </a:t>
            </a:r>
            <a:r>
              <a:rPr lang="ru-RU" sz="2400" b="1" dirty="0" err="1" smtClean="0"/>
              <a:t>и</a:t>
            </a:r>
            <a:r>
              <a:rPr lang="ru-RU" sz="2400" b="1" dirty="0" smtClean="0"/>
              <a:t> узла поверки</a:t>
            </a:r>
            <a:r>
              <a:rPr lang="en-US" sz="2400" b="1" dirty="0" smtClean="0"/>
              <a:t> </a:t>
            </a:r>
            <a:r>
              <a:rPr lang="ru-RU" sz="2400" b="1" dirty="0" smtClean="0"/>
              <a:t> </a:t>
            </a:r>
            <a:r>
              <a:rPr lang="ru-RU" sz="2400" b="1" dirty="0"/>
              <a:t>в </a:t>
            </a:r>
            <a:r>
              <a:rPr lang="ru-RU" sz="2400" b="1" dirty="0" smtClean="0"/>
              <a:t>Донском </a:t>
            </a:r>
            <a:r>
              <a:rPr lang="ru-RU" sz="2400" b="1" dirty="0"/>
              <a:t>ЛПУ </a:t>
            </a:r>
            <a:r>
              <a:rPr lang="ru-RU" sz="2400" b="1" dirty="0" smtClean="0"/>
              <a:t>МГ</a:t>
            </a:r>
            <a:endParaRPr lang="ru-RU" sz="2400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197768" y="93223"/>
            <a:ext cx="1115616" cy="836712"/>
          </a:xfrm>
          <a:prstGeom prst="rect">
            <a:avLst/>
          </a:prstGeom>
        </p:spPr>
      </p:pic>
      <p:pic>
        <p:nvPicPr>
          <p:cNvPr id="11" name="Picture 2" descr="C:\Users\Anna\Documents\Рисуно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5766"/>
            <a:ext cx="7035123" cy="234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64088" y="3664847"/>
            <a:ext cx="259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В дальнейшем</a:t>
            </a:r>
            <a:r>
              <a:rPr lang="en-US" sz="2400" b="1" dirty="0" smtClean="0"/>
              <a:t>:</a:t>
            </a:r>
            <a:r>
              <a:rPr lang="en-US" sz="2400" dirty="0" smtClean="0"/>
              <a:t> </a:t>
            </a:r>
            <a:r>
              <a:rPr lang="ru-RU" sz="2400" dirty="0" smtClean="0"/>
              <a:t> </a:t>
            </a:r>
            <a:r>
              <a:rPr lang="en-US" sz="2400" dirty="0" smtClean="0"/>
              <a:t>   </a:t>
            </a:r>
            <a:r>
              <a:rPr lang="ru-RU" sz="2400" dirty="0" smtClean="0"/>
              <a:t> </a:t>
            </a:r>
            <a:endParaRPr lang="ru-RU" sz="2400" dirty="0"/>
          </a:p>
          <a:p>
            <a:pPr algn="r"/>
            <a:endParaRPr lang="ru-RU" sz="2400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06474"/>
            <a:ext cx="4900735" cy="340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6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03454" y="5715"/>
            <a:ext cx="8140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Технические задачи, решенные при реализации ультра-</a:t>
            </a:r>
          </a:p>
          <a:p>
            <a:pPr algn="r"/>
            <a:r>
              <a:rPr lang="ru-RU" sz="2400" b="1" dirty="0" smtClean="0"/>
              <a:t>звуковых расходомеров большой производительности  </a:t>
            </a:r>
            <a:r>
              <a:rPr lang="en-US" sz="2400" b="1" dirty="0" smtClean="0"/>
              <a:t> </a:t>
            </a:r>
            <a:r>
              <a:rPr lang="ru-RU" sz="2400" b="1" dirty="0" smtClean="0"/>
              <a:t> </a:t>
            </a:r>
            <a:r>
              <a:rPr lang="en-US" sz="2400" b="1" dirty="0" smtClean="0"/>
              <a:t>   </a:t>
            </a:r>
            <a:r>
              <a:rPr lang="ru-RU" sz="2400" b="1" dirty="0" smtClean="0"/>
              <a:t> </a:t>
            </a:r>
            <a:endParaRPr lang="ru-RU" sz="2400" b="1" dirty="0"/>
          </a:p>
          <a:p>
            <a:pPr algn="r"/>
            <a:endParaRPr lang="ru-RU" sz="2400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980728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/>
              <a:t>Передача ультразвукового сигнала на расстояние 2000 мм</a:t>
            </a:r>
            <a:endParaRPr lang="en-US" sz="2000" b="1" dirty="0" smtClean="0"/>
          </a:p>
          <a:p>
            <a:pPr marL="342900" indent="-342900">
              <a:buFontTx/>
              <a:buChar char="-"/>
            </a:pPr>
            <a:r>
              <a:rPr lang="ru-RU" sz="2000" b="1" dirty="0" smtClean="0"/>
              <a:t>Прецизионное изготовление измерительного участка Ду1400</a:t>
            </a:r>
            <a:endParaRPr lang="en-US" sz="2000" b="1" dirty="0" smtClean="0"/>
          </a:p>
          <a:p>
            <a:pPr marL="342900" indent="-342900">
              <a:buFontTx/>
              <a:buChar char="-"/>
            </a:pPr>
            <a:r>
              <a:rPr lang="ru-RU" sz="2000" b="1" dirty="0" smtClean="0"/>
              <a:t>Заводское изготовление измерительной нитки длиной 12 м</a:t>
            </a:r>
            <a:endParaRPr lang="en-US" sz="2000" b="1" dirty="0" smtClean="0"/>
          </a:p>
          <a:p>
            <a:pPr marL="342900" indent="-342900">
              <a:buFontTx/>
              <a:buChar char="-"/>
            </a:pPr>
            <a:r>
              <a:rPr lang="ru-RU" sz="2000" b="1" dirty="0" smtClean="0"/>
              <a:t>Непрерывный контроль метрологических характеристик по схеме 8+8</a:t>
            </a:r>
            <a:endParaRPr lang="en-US" sz="2000" b="1" dirty="0" smtClean="0"/>
          </a:p>
          <a:p>
            <a:pPr marL="342900" indent="-342900">
              <a:buFontTx/>
              <a:buChar char="-"/>
            </a:pPr>
            <a:r>
              <a:rPr lang="ru-RU" sz="2000" b="1" dirty="0" smtClean="0"/>
              <a:t>Создание эталонов</a:t>
            </a:r>
            <a:r>
              <a:rPr lang="en-US" sz="2000" b="1" dirty="0" smtClean="0"/>
              <a:t>: </a:t>
            </a:r>
            <a:r>
              <a:rPr lang="ru-RU" sz="2000" b="1" dirty="0" smtClean="0"/>
              <a:t>поверочный стенд Вымпел-80000 и эталон сличения «Вымпел-500» </a:t>
            </a:r>
            <a:r>
              <a:rPr lang="en-US" sz="2000" dirty="0" smtClean="0"/>
              <a:t> </a:t>
            </a:r>
            <a:r>
              <a:rPr lang="ru-RU" sz="2000" dirty="0" smtClean="0"/>
              <a:t> </a:t>
            </a:r>
            <a:r>
              <a:rPr lang="en-US" sz="2000" dirty="0" smtClean="0"/>
              <a:t>   </a:t>
            </a:r>
            <a:r>
              <a:rPr lang="ru-RU" sz="2000" dirty="0" smtClean="0"/>
              <a:t> </a:t>
            </a:r>
            <a:endParaRPr lang="ru-RU" sz="2000" dirty="0"/>
          </a:p>
          <a:p>
            <a:pPr algn="r"/>
            <a:endParaRPr lang="ru-RU" sz="2400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F:\DCIM\100NCD90\DSC_0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851" y="3240348"/>
            <a:ext cx="4078617" cy="2708932"/>
          </a:xfrm>
          <a:prstGeom prst="rect">
            <a:avLst/>
          </a:prstGeom>
          <a:noFill/>
        </p:spPr>
      </p:pic>
      <p:pic>
        <p:nvPicPr>
          <p:cNvPr id="10" name="Рисунок 9" descr="E:\Козлов_1\Мострансгаз\Фото\IMG_253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96" y="3212976"/>
            <a:ext cx="3705572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2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03454" y="5715"/>
            <a:ext cx="8140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Особенности узла измерения на базе ультразвукового преобразователя расхода «Вымпел-500» Ду1400</a:t>
            </a:r>
            <a:endParaRPr lang="ru-RU" sz="2000" b="1" dirty="0"/>
          </a:p>
          <a:p>
            <a:pPr algn="r"/>
            <a:endParaRPr lang="ru-RU" sz="2400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6512" y="836712"/>
            <a:ext cx="871296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600" b="1" dirty="0" smtClean="0"/>
              <a:t>16 каналов измерения (8 основной узел, 8 дублирующий)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Высокая стабильность измерения (0.1%)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Поверка на месте эксплуатации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Температурная стабилизация благодаря подземному расположению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Прямой участок на входе не менее 100 </a:t>
            </a:r>
            <a:r>
              <a:rPr lang="ru-RU" sz="1600" b="1" dirty="0" err="1" smtClean="0"/>
              <a:t>Ду</a:t>
            </a:r>
            <a:r>
              <a:rPr lang="ru-RU" sz="1600" b="1" dirty="0" smtClean="0"/>
              <a:t> магистрального трубопровода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Непрерывный контроль метрологических характеристик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Специальное устройство для замены ультразвуковых преобразователей под давлением без остановки процесса 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Автоматизированное измерение состава, качества и приведенного расхода газа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/>
              <a:t>Необслуживаемый блок-бокс контроля ФХП, автоматизированная система диагностики и предупреждения аварийных случаев</a:t>
            </a:r>
          </a:p>
          <a:p>
            <a:pPr marL="342900" indent="-342900">
              <a:buFontTx/>
              <a:buChar char="-"/>
            </a:pPr>
            <a:endParaRPr lang="ru-RU" sz="1600" b="1" dirty="0" smtClean="0"/>
          </a:p>
          <a:p>
            <a:pPr marL="342900" indent="-342900">
              <a:buFontTx/>
              <a:buChar char="-"/>
            </a:pPr>
            <a:endParaRPr lang="ru-RU" sz="1600" b="1" dirty="0" smtClean="0"/>
          </a:p>
          <a:p>
            <a:pPr algn="r"/>
            <a:endParaRPr lang="ru-RU" sz="2400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78" y="4121877"/>
            <a:ext cx="3300634" cy="24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Z:\Ультразвук\Вымпел-1400\фото_Донская 1400\07,2017\Мартынец 00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088" y="4150827"/>
            <a:ext cx="3412056" cy="251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10237"/>
            <a:ext cx="2381361" cy="31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3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36325" y="44624"/>
            <a:ext cx="778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Составные части однониточной ГИС</a:t>
            </a:r>
            <a:endParaRPr lang="ru-RU" sz="3200" b="1" dirty="0"/>
          </a:p>
          <a:p>
            <a:pPr algn="r"/>
            <a:endParaRPr lang="ru-RU" sz="24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2048" y="1235877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7" b="7662"/>
          <a:stretch/>
        </p:blipFill>
        <p:spPr>
          <a:xfrm>
            <a:off x="539237" y="1055851"/>
            <a:ext cx="7751581" cy="53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8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Работа\Онли\Вымпел\Фирстиль\Гайдлайн\лого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676" y="6068417"/>
            <a:ext cx="329714" cy="24252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480894" y="257824"/>
            <a:ext cx="621769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Метрологическое обеспечение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050" name="AutoShape 2" descr="data:image/jpg;base64,%20/9j/4AAQSkZJRgABAQEAYABgAAD/2wBDAAUDBAQEAwUEBAQFBQUGBwwIBwcHBw8LCwkMEQ8SEhEPERETFhwXExQaFRERGCEYGh0dHx8fExciJCIeJBweHx7/2wBDAQUFBQcGBw4ICA4eFBEUHh4eHh4eHh4eHh4eHh4eHh4eHh4eHh4eHh4eHh4eHh4eHh4eHh4eHh4eHh4eHh4eHh7/wAARCAF+Aj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jwLoojjQlcV6XYQiNFHesvw9ZLBAvy4OK34UrarV5mefQpcqJolqwi0yNTViNcVjc6lEVOKeKAOKVVouVYcvSnAUgHFPHQUXKSE207bSgcZpaVx2BRgUuKKXNFwsApR1pKKLhYXNHekoOaTYWFzzSUmaXNK4wpe1JRRcApR0pKKdwFNJRRxSuAUUUUXAKKKKLgFFFFFwCiiii4BRRR0ouFgooyKTdRcdhaD0pNwoDUXCwYpc0lHSjmYWFpKOtN3CjmYWFopNwo3CjmYWFpabuFG4YpNhYWimbqN1ILDzxSBhTGbjrSbqAsS5FFQl6Tf9aAsSGlzxiodwoLelAWJcikLCod3vSEj3oCxNuFG4VBuFG4UBYn3CkLelQ7vrSFqdgsTbqZuNR7qN9FgsPZuKjpGbntTC/wBKLBYcc0zJpGkwKjaUAU7sQ5jmo3601pRjNQvMKYCuRVeQ0SSiq0k1NCYy4K84rLu1VmGRmrVxN1rNuLjDDGKtJmbidVZxqo2gYrQiXOKp2uDjmtKJRxyKw5rsahYdGvNTotMAAqZO1VzFpC0uM09RmnBeKY7EYWnqCOtO20tADe1KB60tLQA3FFOooASkxSk0hpXAM0hbjmimlhilcqwpYUmTTN9JuFILEm40bvao91NL80BYnBo3CofMpN9AWJ9wpNwqHfRvoCxNvo31DvFG8etAWJtxo3VDuHrSGQCgOUn30bqr+aKXzKAsTF6TfUBkHNJ5goCxY3mjfVfzBS+aKCkiffQWqDzBSeYKAsT5ozUHmCkMq+tAWJ9w9aNw9ar+YvrQZB60BYsbh60bhVbzRR5wppBYsM3pSbqrGUUnminYLFrdSb6q+ctIZhmiwWLRcduKN/vVNphTDMAetLlYWLzPxTfMqmZxjrTTMP7wp8rCxdMnFN8yqTTrj7wppnX1H50crE7IumQdcikabnrVH7QvqMUw3SZ+8Pzp8jC6L/m0hmrPN5HjqPzphvY6ORhdGkZqaZsetZhvkzSG+T+8B+NCgxXRp+f9aDP6ZrKN8uT84ppvl7NVKDFzI1vPb0pnnn3rL+3D+8Kb9tHqfyp8jDmRqtOaYZmrMN9zxu/KmNeHPAb8qfILnNIzt64pjzt61mPdN/df8qhe7k/ut+VPkFzI0nnbnmoXnNZklxP/AHDVeSe4PRT+dWoE86NSSfPc1Tnm75NZ0stz6Y+tVZmuD6A1apicy7cXGSfmNZ89wN33qqT/AGnPLCs+dbjfjeBV+zIdQ9PtbgsfSte1kzjNcdY3jZzz7VtWt43HJzXlWZ2HTI49qsRjoe1YtvcNjlSauxzSYAC/rVJAaa/SpBjFZokmI6/rT1ebuRVE8qL5HFNGB1qusjYxvFI249XFF2HKWgV9qXj2rNkkw33+ajW5VT8zZp8zK5TVyvtTePWq0csLAHP60/zoh6U+YnkJsr603IqvLdRJ3FRNfx9jRdByosO2KiaXB6Gq73gJ7fnVeW9GcZFJK4y2ZvwppmrPe6/2hUf2o/3qOVgaYmPek82sw3P+1+tJ9pH96izA0/Oo873rL+0fWjz29KLMV0anne9IZuazPObsv60nmOfamohdGn53uaQzc/eNZ3mSetIXc9WA+tPlDmRo+d/tGkM3vWerMf4qU7j/ABUcqFdl4ze9Hne9USpxktSDB6FqOVBdl/zqQz+4FVF+hpcH+6fzo5UO7LXnH+8KDMfX8qrDP9wfnQ/mD7ip+Jp2Q/eLHmn1NHnf7RqsFuCOFhz+NI8d5j5fK/75NGgWl3LBnPqaPObHeqjxal/C0P4jFQSRa433Psaj1Yk/pQHLLuaXnP8A3SaTzpM/dqlBb6r/AMtp4APVFNXY7Zl5eVnP1wKdhWfcPMl9hSbpvUU57aMnnI+jGk+zR/3M/WnYOXzGlpO7AUws2f8AWIPxqVbZFJJUflT/ACl/ur+VFg5Sqzn/AJ7KPxpMsf8AlsKteUmeiflSFVBOMZp3DlKxQkH98Tj3prIx6O5q0M/5FBBPfmjmHylR4yBnc/51FwRkM+DV7n1qM5PqKLsXKVCikcb/AM6Ty1/uvVl42POSD9ajEMn8Rz+n9aOYOVEHlLgna2PrSeSh/gqdIihOFxnr81O8voTg496LsORFYQjkeXzSGH/pmPyqyQOuBzSFV9M09RWiVxHzjyufpSmHjJVc/SrAAx90Um3BxQHLEi+zrjOVH4UwxKP4h+VWCBnpSHHtRqHLEgEa/wB7/wAdprbVk2/OeOCF4NWMehpdv0oV+4rR7EUcQfuw+opxthj7xp+Rkjp70ocEkDNVqJqJA1qO5P6VG9svufxFWycnj8aY34UBaJSa24PB/wC+hUDW6nnB6+tX3PHQZqu2c9AKpXJduxSkto8/Nn86rS20OT94/jWg54zwKryt6EYp6j07Gbc2sCsMo3I/vVnyW8LHmJ/zrZfb/ERVKcbW4OB9KrUT5ewyy1KJVBJjx/vVq2+rRcKGUe+a8wtZYyBtiu39ulbdg2SP+JfdN6ZYAVj7NBzM9Ct9ahD4aZfzq/HrdvjmZa4G2jkYkrpoH+/LWrZ290WG2C1XvyxNLkSGpM6067Co+85+gqRNbjb/AJZykVhxJdEAM1mv0BNTLHdqMm7THosNHIh3N1NV3cpDKaSbU5z92zkP1NZluLhlLC5mH/bMDNWTENpLS3Tn/eAo5UFxzXl0wP8Ao6g+5qF7i8ZvuxD8agkWME7lkH+9JUQa3DZYr/33U8qLNGK6ulTJliHtika7us/8fCj6LVDzIcERrk/7INNErf3JPoBRyhYtvJO33rhz9BTY/mP+tc+5qHfIy8Jg+7UL5uwbtoz/ALRpcpWhZkzgYY/nVeSQA/ez+NRsJMcsMdvWqzq2cFxinysWhdWUbeWB/GpkkVh2GPas1QBxuqzbqq565p8orotiRff8qdvH901CD+FGaOVhdEwk/wBk0vme1Qhsnpj8aXODT5QuiXzPQUvmGosj1oDCjlEmiXfShvxqIkAUqt6UcpRLvo3Gow9GfejlEybdxQH+tRhqcp5o5UTzEyt7VIvNVwwqRG/2hRyj5iYBvSnrmmCQY/rT1bJHOfwosMeA2Pb60uPamFjuGOlP3enB/nSsA5QcZ70v4tn6UxXJPP6GkZpCflz+VCQm0SYGe9Hfgfmai3SnjmkxJ3x+dPlDmJj8xI4FNIX+8KjXO8/N+FMY5PAJH0p2DmJmKgcMMfSlDL2OaiDcY6UNuHAxRYXMPMi7sAGmtJ7Got3PGT70jMB19KvlRN2PLHH3jUe45+8aYZRj5cZoBzy3Io5UF2LyMZzSb+eR+tNMgUk9RUYYu3yg/lRYLk7yc/dWm+aw4BAFNIbqVIFROe+eKOVCcmStI209aYHPTj8aj8xfu5/OmM4YbQwp8ouZkwkwOgprPgelRh0VSHPaog6kfeH50cocxYMhA4YEUgmyeTUDMuRt49SaFaPuy5+tVy6BzExkz05/Gmh859qiDLnG5R+NNcjPysD9KFETkTKzZ5yPxpxfGOefaq3mBeMg/U09XTuR9RT5RcxOHU4OR+dJu25GetQM8YHUE+1KZFIG0gD0o5Q5iYyHGOn86QsfWod65+ZwR9KDLHyAf0o5Rcw9m/CoZW6heTQJUzjJP4Ukm7pghTTsht3K8pxjrmoXyR0/WppFHUkkdqrSnOSCSapIRBJ945qnNhj8pNW5G9s+5qi7Ak8Y57VVkQ2znbENn+Ij37VrwvIFHy/jmsy1X5FHmYNaEUePmZmOKycR85bgkYsen51o29wQo6VnIEZcjNTwhegUkjtU8qKUjVilZj94Af7tX4J2x97OB2rMi4I+XAxVu3bGPlUZ96OVD5jQjbzPvM34tSSlVfaCxHpmmLI2AMKB+tMlmVQcls0rBzDgsTBt0YJ7ZqOKMKSwjA+oquLkDIOd3qKmhlLHaTkGiw1IuRbhyQOnamzKfUA49ab520bcdu1Qvcbj1IA4xRYrm8yQ8Jy2arGY7u4pjzlsYYDn1ohkVw2ecdOafKLnHtIue9RlwGxtOaHChQVzmojIwk3be3pS5A5ywFLYxViPKgjg+tQK+1MmkS4UnHftRyBzFhi3b8aNxHqajzz1H50M2eM4p2Bsl3N9aM8+9QFgP4iacXwBtUHNKwJk+W9qOQMmoUdj/Ao+nNPDN0b9KLDuSK+RmlEmKi70flRyhzE3memaUN1qFQegI/OlX72D09qOUnmbJlZj6A5qXnBGcmoVKgeopQ20ZVTz60WGmTR5HUg1KjKrfN+NQJgj7vNKvzPwo/E0WHctho2x2Ge9P3A52nP0qIkqQBjH1qRZDjk4+gqWgUiRW+XJQ59cU5Dxkk8iofMc/MQcUbx/e/CnYOYnB4+9Qj+hI5qsHKt607zMsAykYocQ5iZ89dxHPpQd3HPH0qNmkIGzp79qCzAA/Kc+lOwXJWbI69PSm5OOD+lRsWGGVwynqKiMkhYKq559KOUOYn57MPxoIOMFh+VNRioxIwH4UxmIGc5HrRYXMB3bSBjP1prRsQWYFvpTSWI+aQj0+WmhXOR+9ceueKoV2MLLuA4BqQ+WRgcn16UyNY0JUjJPXNTIY8/LjA9FFIaZCT5ee9K0px9xgPTbnNKXAZiM7u2cVG0yn7x+b1LcCnYd0PRiy7lzkdAeKawdmLFVz9ailVlUMHiP1eoyyMDuZOPQ0WJbJhtUbXwM9DmkdY8EhgaiDDZlvKP0amNKm7l0x+VUkxXF2p/st6880x1UNkIRQZIzgK6fnTWdBwWH4HNOwrocygr6Hv3pkiwJHkpuY+vGKhE5J2rMuM8g07ziT82HwewFAXBTBgZweec0BoT9xc89jTZkUgYhIPpnmo42yCg3KB607XFqT/u8Z2gH3prKmDxjNQNIFPZsDj5sUoWST5i23jpmnyi5kyVQ237ox9OtSGWJV7g+mOKgCDZtkZwe3NVXj42/Pn1BpJXE2am+GRRtRM+u6gKJOqrz0Oay49ykiNWB9TmpMFOXLkkcYPSiw09C/lUG0AKRRJNHs2sz7hycE1Xgfd952H1p8jQ7f9UxI/iDn+VILjTdKMKPXvUc7oyHMefcUw3EWdskZPoRUbSQhDhmHsadguQS+Wz4BYexqrNDHn5pF/KpFMchIVZH+jc1VlWQv8m7FUrkM5aydVK7l5x1rZtZ8gqVXn3zXKWl4nC+ahyMdc1swO0aqW2njgg9aLE3Ogt5ACRkqeatxl415xgjOeprMs23RfMvU9auxMvRgSPYVOg02WbffkEtkHpk4q7DImctwQcEVSEavhtzYHAHTmr1vaxKB8350WQ9S5uXg4zxUEsoRMM+M9iankW3QYjdWboc5wBVS7SPbsSNH+tFkGpXeZVfk59BU0VyqkcDPXrVeZSmNuGIGTjtSxyZcnocdu9LQepprdLtzsP1FUb27OfunHYgU2WUtCAF68g5qN5HjiKgN0xkHrmgCMyyMoKr35qaCRtxyQKaFC2pXDADHWqytg5yxbPpxQWjTjV/vZ49KVmI+bcOvp0piGVo8qCp/vUTFkgDNhj6nigGx0sseA3mbge1QtKqN8p+Y9B3rOuPMRs7lPfgcGiCVs4yc+1A9DWt5sH/AOtVsSNkDjBqjbPHn5t2cZ5NXA6lTnp9aTAGyGzgGlHTsPwoOSN2crSqB90KNx9aVhNijcP4uPQUAZJJyaBj7rtz7GlwQvpRYdwGPc+tSKmVyFP4moxjj+pqRMsc5H4GkwuAxn7o/Onf7oH4GiZWBzuIHvQq7iDkA07Bcd0HXFSqAn3m5NQZOOMH8aly20fKPriiwXHrwflyRTkbnio/mbCr+OKX7hwHosDZaQjo2AT0JqRWCkjGR7VTWQM4UMw+nNT8qTyKTQJkx3fh6UqHchOQtRAqy4Azj3pEZGO3aD9DSsFxzsv1NSJKSuFx9aRguMKBgUxGEeflHP6U7BckJOPvZPsaYGdT8qFvfNMLKePlH4UrMF+6cfhQO4rcdiD9aVSVYYJJ/Koy7nGeDTgwByxz9BmiwXCRzvDHaD7mlUeZn5mb6VDIyvJlFLe+KV3YKW2gCnYVxWVugOfrRHHNg7mG0+/SoTJLtPKYPvQFdh1H1JosFyYeWp52/ieaVmUr8mKrgKW6Lkd6jXcjE8nHbFFhORYLuzcMo96jlhXbv3RyHvg9KrlpGIwgH4mnMzID90e1NIXMNJhVgp2g+hFDKh6bMVCwZzuKgUPu4/edfWqsK6HYCthSPypkoVVwz8HttoB/hLKffFMOwfffcfagGyGUhRhY81JEDgEKE9MrRI64G2M5HcjFRSyyMMbmx+dAiVwvLNtJ9cUsJhVhuwc+1QI+9fun8KaZGydrMuOORQO5akl8qTaMEH0qG4mJGeD7YxUHnbHX93u96juAysd8hXPOCpNNRFKV9iJj+8zJGuO+GqwsiyLwCuM855qsfs7EMw3Y7YxUgkh2/ImGFUStCTzH8xSHYj/aORQxkkfLYznsMYpkTZb5W2n2NPmupGIVpDjtSegyVG2rtYt6cc1GwkWU4Jb2NME8Xmdc59RzR5n73cPlFIq5ajmKr88I475oedWydrRn0zUQmLowD5I7baQybvvAH8MUhEMsRY7lmJJ4xnGKiCsVw07AD6GppvLY7MlAR1B5FRmH5cJJvPqetWhCRLj5kmOB6LioGuMMQvPNLNuCY39KpqG3FmkyewA4FMHJnBqrRnKK6kcYArQgknQN8zH1FQIomPm/cK8EDgfWntGcHEh+oOaLGdi5BesqgtIQtX01JYhH++LM3UHjArl7hXUAq2B3PeliuWjdVD5B77aluxSXmdxa6mqgb3DEemM1pQavuyzbW445rire6jhchphzjOVrRS6jcDY3ygcnFPQSOse9SSFnZsHjmqT33mS/MxC9VI7VktqCoFjC5Xpk0TahCuGmZVXHrg1nqh2RrpeuEJWbqcYA5/KpIbhihIZw/fgc1zY1LT5A3l3HI5x1/lRHrFrnOZ5cf3I2NFyvI6uCZZFZSzIccDFOiVQDlXcgHBzWDp2qRtNujt7liem8YrcivyQJDFtyO3r70wRYERkcMSc4HBPFD2ex9yqTnspqRJ/3YkVVfJ+YHtVgXDMpYgHJ4K9qB3K0VvIXGMsPSkul2jknGegFXzPJGnQYxycYNVTIzyYbaFJxk0BczLxXXkn7w4HpUVrwcR4bnvWjLHuZhzj6ZFMEMcbbyJNnqBwKCtByRsTkqBxnircajGT0+lMiC/fBZh6VX1e8kt4mjjXgjPTn86GK5PPdeWCNvA6fNVePUd2PlIPsetYFzezNFk8OelRWE1zuO5XI9+1TcdjrFkDjIByfU1BPqa2zhS2RjtyDWC11M0mFbp3ZsCs28uX835nRT35yKLlHYw6zDPJsXefovH51ohpGj3KGwfTAzXI6TbyyMrxyAg4PFdXp8ci23zlic9DzigCRfMkQh8DHbOc05FjVTtVhUvlrgZLbu/GKQeWnVnz2A5pkXGgqBzgCpYggX734ZzVfKk8ZPrup5KBvlXgevNArj1I3n5RTn9mXPfiotyk54HtTyhYAMv0IpgSW7srHgMKncFzn5VHtVHhXwxIq1Ep25VQ59jmkxxJjhY+Cp9flpiBm5TCn1NIW7FQpHT1prMx9MflSLHNu27jIu70Pf8qaRhd3fvTo3Vc/P/WmyMh/iyfYUyWPDBkGMHPb0pjqucHIFRIY1JyHB9acJhuAHPHegFsSBYx0Zj+NNY5PyjaPrUYZQT0I+uaepQjqPfnFA7CsApy0iqT6PzSjay/KxIHYmk3Qr97Zj25ppmjVsxxox+hNAyTdGgG2I7x1OeKR/McbycfpUDTbmJ2qv4Gl81WUruQn0PFArgdpJ68daSSRFGcc9sGoz5gPO0L+dNnKsn3sMOmBQLQVZMkbWKj3ok3ZByW9AKgDSbRjkjsaRHk3dcf7rUySV2cqF25APGeKjMec74+/8J6UrTSH+J8fWmZDdznPrQAmCr4A69KeYlOM8n2NQOzJnDGmlpGUbtvPpTsNEzoFzghvY1DuVMAKT7U1WETY2nPu1NeZmyAkYosDHsRknbgH04qORpd3+sZR9OlNMjdFYdO5qCS4Kr1OPTNNIm5YlZin3w59RnNQhnPLcj1pokbHyLz9Ki3FmKuxB7fMMUxOTY92KyBluCvtjikkMZYPKXcH+6c1BLD8ww4yfbipUhZVC+vpTDWxOrwYAXcy55GCMfjT5Gt1G6Pco7gMSP1qsQkRDFqDIuSFQk46txUspNk6Sx4zhj9RTZJISoDKxHt0pUSfaJVWAr0OW5qNn6hsLz0BzUj1LMc8XlgKGwOwAFTtPuQBbVOf4u9UPLuGUPFIqp3G2nQGZXAeZFXuwzmgSkxX8vd80WMUioxA/dAA96bebekbjjqT3qGQq3Hmvj24FUthMkMEZYjJBz6VVlG0/dY/pUolVTuV2x6E0r3RAG3B+oo1Fozkksfk3eZn0GOlIbVtoCRuM/xsv9KnjeSSXk7T6c8VcVJs85PHc8VbVjONuhgXVhKzgRq7jvhe9VJbIR3GxhtI7E811qFiSVWIHPUd6leOJSzbAzkdW7GoZRxk6uCQBhR7dPxp9jJIzkBi+OwFbNxbSbGUkP3OT1qG0tXiyVXbu6helCQaELSSSuU2tjHapEjjmiCyAFR94E8j8KsNaqWCxK248tzyfwp8Vmy5DK7E9TntTaFcbbWtpGu1PJJJyCqc/SpyJFI8sDPUlOlXLezRVyqj8OtOZHhlKCMkk7topWGhluZDj+LHXA5FWWIxtWaQ8ZxnAU1Ekcm3cUJz+GKk8vzQcyhcD5Qx5osO463ubpVO0Ej171pWGoKgAeUkYwcjpWGUj4VpDuzz1qykCwOJBMHXPBC8/XmkUdI90GjAUl1IzyO9Z0s0O8EcdioPQ+tZqXVwJS6yjPqAFP61HLHMJzO0jscc5wPzpAbkd3AqEGQ/hmoHuYsgHcVJ9ayJHlWI8nax+XpjNRLI6rj8sUCudjpVxFhl2nb2IwOaoa7JtB3kH8OorO068lhIODhehxWlfuk6AyRswPT2pjTMDEbJuMLSbegzjmlHmSrhP3Q7jd0q4LOGR3CRHjuSRtqS3jWF9jocfXOajlL5inBpxky0pLqOx71mX1kouSUXyh1ww4rrzjyPlUZ9Kpz6bdXLb1Tj/ZYdKVhpmJo1w0Mijzdo9jwK6vSb5p5dpbr74Nc89q1vOI2hIHtWnptxbxtwnzZpoGzpZWPOHz/vGombMeOSc1ELrzQNrFR3yKb5iq3+sz75pkEvAPCt054psb4bLbif9nFKsisoZ2zzgc0kiIw3Rnb7ZFMLEhkDEYyPXJFPEjBdqnIHrVb5Y1xuz3pwuX5XAP1p2uF0NkkP1NWLSVwQFbH41RMm7qMHNKJGUj7v5VVtCE7M12aPB3Nhu1NEuBgnI9KoiVZMDcM+5p5G07eST3ByKzasaKTZcOCPlAyem3NRl8EhlNQeXx996QrtyxJb8aVx2ZMCMAmTjPOKkbyiMrnNVi/GMkD6U2O45285z6Ypi6kxDH2HoOKaFO48cdfWh2Z2wV/KnLGVG4kqv+0MUFjhtIDKefpinkhQPnQH/d3VX3RqedxX2FJ5y5O1mPsetIVyeQKQWMiEH04NQvtOOFH15qOSR8ANGCDyDimlkC/w5x0qrCbJnddu3Ofx6VG3y/e6exFQtt6sDjHem/KwyeR7GgkkLKCflC++KPMUjG8A/wC0KiMsaqQAB9ajeQMvUZ9qBEpf5sBi59u1I8jL02ZqFZGxzgj3pTJuXBA/CmF0hNzMMnb+VRlzjuPpTWjc/Ntfn24qRFlVW/eJ9DxVExTZDuLtncCaZtYk/K34UrxtnIIIz/DQGf7qhl9dpoTGtRjqoxy6nuCKaxjXhd31xTphIuOcfWoWlfIBZT7etMkklmOA3zjHfFJvDHDAZx/d60GQk5bKjvgVMbmUQ7S+FPqM/wA6TZSstyMxjZnJ4HrxUDycbvmx04FKWDHG38cUhfD4VSBnjIoC4+J12/KGJ/2gaevlyDa25WHcNTYnYn5kG33pMvu6qF9qYxjBs4VyexpfIZslt7NjvUsm7gF0x/simHcHOX7cYPWlYVhqR3PmZWTcmMbelTeRLz8mR7tUaPt4yPoalUlvuAE/XFDbCyE8s9Aq8+rU/YfKPC47YPWo23887T/Ko2LbTlyuelK1xXsSrArHa20g/oar3NuyOEDds/K1DqNmRKw+hqIhdx/fNn6k0JDtcyrSONHI80j+6H5zWgrJKALiFAq+ncfWsmykDfIo565PNTwT+XIw2Ap7HrWrVznUi/NHarbKICSWflcYA+hp0MUe7ayNt781WVmYjbJIFPXntUpidGxG7be1CVgch6Q7S5VAykY6crVqCGEKhkYsTwAKhhY+SFZhn6U9J2QlUKkDsakYyeCP7Scpye5FLGsQIRVUEHrQzO+Nrqc/pTXaVTtaQNjodtNWBFu3ZI5GbjPYY6mmzp1cKAzdjzgVEomk+4SQvJA70paXezGOQIOq4PFLQsI0CMGD5X/aqb7OjqSq+YoPSoYdrHcrYB6Kx4/WkQt5xVdkYAxgmkMsQlVnKIgxnlXAIFO2L5reUAnqB0J9qjLT+Zs3qwAzyR0/GpI494KmQgg9T0osgTZRnh3R7trg5zjORmoUXzHEbRcnuDjH+NXZI9hLFiD+hqOOBmXhcnORzSsPmJ4bWFh5M0mwdmZeAar3lmtuQqSbx6DgVZgZsMvlHfjjjGartM5Lx8kr1UjpUtFKQ1fMWIssOffdk1bt5GeMFjvz1GayTdRMhJjXg7dxBXJqe1vYFUlMFuhAOaSRTNgqRECHJb2H6VT8xUYrIxjx3ODUM+oIyD5do7ZPT8qRry2ISNoF+Ycnbx7UAkXmlZfuSFufTpU0V08rmE7uB1HQ1QWcWiM1wsRXOF2Dp7GmQXrsXzDHkHggY4pFIxfGWsTWNxHaxx+ZOx4OOgqrYXVxPOSzMuR6Y5pvjr929vdQ/I2cnHWsx764kaKVWZnYgYPP41DbuaKKZ19rcXCLmRC3YDf0rWhu7mMBdqAn+9zWNBdLFbIZpFQgcj1rKutX+YlZlwM85q7mVjuBdTK254wF/wBnioF1RDuDoi88HdXGLqks1qf9KYkevGarRNJIykSOG96VxqLZ3gmVmzuz34NSpMpYrk/Q1zGnTSJxJKOB606fWLe3OZpsY6nFac6IcHex03mNu+YfSnbt3WuUHivR0AL38QB7ZxT/APhNfDeQv9qRbv7oyT+lHMu4nTa6HUEnZleo6c05bhlBLsuPdjmsyz1C0u0EkMwdfUGp9ysMYBB9qehOxc+1bvuc1Kkj8HaR9RVFQo+6FqwskmzC8n3NFkVFltd33ic/jUbSPuGGwfr0qSAlUG+TYfYZFSeSrPkNHID15IIqbalXIwzsvzqT9O9PDZ+8JBgcnNTpBbhNzPIh9AAaZIY8hvNcge1T1HfQhJUj5bgZ/wBpTTHV94HmZHpinzeTIMBOexIqvypJy4H04pitccWOMGRs9uOlIpkx8x3/AIUhfsxI/CmblzgSYI9RQFicBWQlUIPbmmPtb7ysP1qJeoyysfrTSrbsBSSewFAEqYAOFIH0pVeMk5wMD+JKgddpGQ6n6Gk+XO5cg+/NAiViu0MAF+lNaWTb95cemKY7LkB8fhxQ7Q7M0wtciMj7ztJU/SnfapAmwzH2GBTWERUZjz6UmFK9AB9KoVrETySZO7P1pNyY3ZO7vmpGj3ldj5wOajKyD72PyoCzFd43IUzqB6EGo9qAjkn3VacjKCQ0Z+vGKlWS3zt2oCO+3JobBIYyD7ofPfnin72CBWcY7cigQwlGZfKYD0Y5qtJGm8YLD05pJpjtbcfMyKhxyaYWUKNuSWHOB0qFlYv987frU0alk+RvzqhWAuq5VXGe+RRE4bIbCnOBmmzHE2UZCO4NIxLAfIhbuAOlAxZ8q3zbT9DTgY2XkkNjuc0wQCQnJI79OKnhsZGBMRUn13YpNoNRn7oDBI/GnwtCeNqk56q1PuLKRTjyyV6lgRVVoWQAqGHNSncLE8qRnJAc4PduKiZWeT7mxcdRUyRu8aljge9MFq7SFVUketUTIiMbKf8AWMox1xUEghVstJJuPolWJ7dlOH3nH5VGWPQTbf8AeFMmxixyRrAyrht3B7Y+lORwhAMZ5HHf9KIA2CXCMOwAFLGN7eZt2kHHoB9K0Zi0WBLnDMCp4wNvSrBkbeh3bg3f3/pULMiMCXYjHXGeKduh3hSz89BSuO5aO6MfOp25zuA6ileSN8fM2G6ZWowVEuAzD1UnGaax/fiXaQCeef6VNyx8eI3K+YAfbg/lUkkhyWWVGNRMySAAxdMncGOaSL/UsNn3uh64FAIkSYMdwXk8HA5p4KNhpJGTnjg81Bbyx4Ij4bufSpG3qoKfMBnPNIaEZpYZTuUMCeDu7UrFmIZht/rUSsrjcW2sSchuaaqux3Mc+47UDJ90mR+8JY9itSu7RsGZW4/2eKiwwj379yqeMnkCoTIDk78YPPfj1oAviaLO5SAG+9zQjQqBtc89FH+NVkYSKZMrt6YxzRCPvMFyc4A70gRZ85RNzuOOhPU03dDJJlgWz0yDwfeoH/egN8wZeQChpQ5wWdc+uOtLmKtZjJrNQxjfdGGGeQcGoEsUQMPNZz2Xpj9KmMl0qHzI/l/hJYninJGJGw80ig/eCikmNpsgO5EPm7VBIGyJSSPcmobnzYNscjMyODiRME47cVdVVgHy7zz1HJIpzXcgjRclQCcewP60m9RpMzLP7TBC6rLNctKS+8oNxOehycViahqWqQzyJNDKgVvvgjn8q637YYiPMVnGP7uazNTjt7tQzQtk9Agx+dS7lJ+ZxF/r93fLGrREgNtACGsOPxIUuporoC0ZCRGM7vM+mO9d34h0o6c0VvJbSt5oDREYKnjkZ9q4+/8AC1vqitaxTTLMgZ1jjAzu/lWUpWVzenHmfKNXx/Y4MN4VQqeCzdB6msu/8eaH5P8AojGR8nAVTzXnvjvRdQ0KYiWJmG3cSo3YPpXNadq2mxTK7yuHJ5ULgVyPESaOyOGitz15fiPFarva3kkGfkA4zjrWfcfF2R5j5dmkLFsAOxauRe+02RV8s4bjafQ1atdL07VpduFSduMBh8xrz8Xj50o76HqYHLaVWdnuelG+8Uy+FoNXj1ZIobtiI1jXBXr3/Csuz8M+JtXs1u31tplYneZZfmjx3PFang/QrjSNP3+WZ7bcC8LklcDuPevX/gh9k1PVbuaHQfs8MseHmZ/lyvGwL39c18fPNMXWq+zpz3Pp8RgMPgqHtJU1ofN0mg3ixS3AvbhtjAFsnI9fagtdWSwsdQuUTouyQ7ifevtW98C6BcRTKbO3LTuDIzRg5x9RgV4h8RPhnbaXrksl1bN/Z0srNa+WflA/umuypVzDCLnqrTujjwVTL8dP2Sik/M8w8PeKJoLryZNUu42A/wBapaRT7H0rvtL+IljGDG9wXYAbWdDhj9R0rGutGgZBb29skSKRtVRgnFGp+F7W4sRdWcKw3KL82F4f1BFd2A4si7RqrTuZ5jwc+VzoP5Hc2vjK0kZI5bgWk0gBVZejA91bpXS6drVtcME81QfUnINfPbWfnBLGS+lg3HJhnbCBvZug+tWbXw/4otbhI9NmnKN8xZHYqg9ye3uOtfZUa8aiUoO68j4Wth5UpOE1Z+Z9J/aJCMQbZGxkc8Gren3F1EzPMUB7AKeBXgVlr2v6REDfalJFEHVPMGGTceQDnFdNF8WrXT1Q3ebjIwXhYZ/75Nb86Zg6bjueuy3UknVgwJ9RVeRypySVHXrmuP0T4geE9bmjjknktpJcbVkQxsT7dj+ddELi1+0+Rb3sAY52iWZQ3FJTih+zbV1qWLmS4WMPFG0uenQCqS377tsqbQehA4/WpZHlHy3Abb1BB4P0IqE3BkYbo96A55p77ErzLqTM2AzFgR1IFIevDKp7HFRyT7o+FU/Q4xUPnI3yuQafKCkTOHK/eUnsRTUZ1I/eAH1zUPylv3fy496ZK7ZJYg/Uc0WBy7FuV2kA3tuIHGMGmptIPzkD0IqiLpI8sxwB6rTvta4+XO09w2aXKPmLJ8vJxz7UBlXBAx+HNVo/mXJx9OBU37vywpUgntmqCJL9ojODIgYj1OKmSexVQz28oY9Nj5qiNq8nHsCKRbiEH5o+fXOKlxGpliaSE9A4+tRM0RPCkepB61JFtZS3mIM9mP8AWmyqMZ+QDp97NJILjOseIxkdeaRFYqAqoT9Rmom27fX2pqKzD5Vx7Zq7CUiSRJAmA+z6jrTCrtheDgdc0n2hkJUn8M1Zh1CFf9dZxP7FP6ipaZat1K0kbJyvbqKgMs0cmPLZlPPNW3ulK5jxESedtQtcKQPMWOT68GmmS7LYrtLukCiEqT60sbLn97G+f9irCXA/uBV7Z5A/OpBLA2RJGrZ6YbbRcdiGSOLd+6cg45DDFNjZkfJGR22uRVkvDjetu4GOcnNU5JFc4WLHuKErg3YuLcwswVpJVP4HFLc4Vtq3GQemRjNUA23oppTcbRyoP1FCjYjnJtwUcyEk+9NaaRT8rkY9GpqTAkYVgf8AZJqCaQ7juDH8KqyJ1JfNlbOWzzzzUUjDdnd+tRbDuG512j61PFbpIu5WUD/aYVSaRKuzGRmUgKM56nOKtsY2fPmKjnv/AHqpCFhH8xyfZqmhXcRkKFTp6mmyCx5Z8w5jXI7huDU0IIXcEDA5+8ec1Ep81doCc84NPRSB/q8bjjHJqR2LXmsU8yTBGcZzyKjuJPMmwHACjgHqacygQr5mAyjqO4qBVHmEkvk9KCru5OoAXzGk6cAYzSDcNrbxn2ODUaI65Ksev8XQUMuSzKR9BSGSqilzJvx645zRuGNuT15I4pqxN5ZLjODkY4NPljDZIO48EeooGkMmdf8AWKuD0OOSRUse2RCQp46g5BqImNcnawOepHGaBJhlOT/SgdibEjIGj6dhioZN8md6RjHQkf1pGuHjkO2RNvTGKeHLptyBz1AzmgQqll27ZFFTQ+ch3vJuycjHaoh5JwFlYH+6VqW28kAoykgnn5qljQ8yycRMc9waV5MJguS3+yahmit937uSVD6MM0iyCIbd4Le460JaFNstqkEsJAuGj6cOM4qAxkSHEqkf3l70QXbGTyvLSQkfdxmiNo3ufnjaNcc7eMUrBe60LACMnKq/0ODUBDyE7Y2I9quRXdhAQi2yPg8l+SfxrUj1wwqTasIj6BBU3fYfKurMKOzmnG2PjkdTgD6mtG30GTcpuLi2ReOCeQf61pWXiCOUPDqUCSxt3RMZqtdW9irb9N1CSEN/yymGV/A1LlLYuEIF68sdLlsVt712JQ5jlxjB9iOMVwniLwtYTSrNHdGGaOTejjOAR9DWxczywsY3kjYHsjZFVvtU5hIEMjAZ4OP0qFSsbSrJ6IxvEHhWyfT0B2XcsnzbXXhj6V523gTS74sz6DDC/JdJWG7juMdBXs8O2400K0bbl6bSNwFZl7pkiIkkUkoIOWOAxI7j1rnqYbXTY3p4pNWZ5Sfhlod2jxqJIUxztbcB+fSsXU/hvZxqFtr2VHjx5Uw6Fs9G9D717tJZ+ZD+6Eah+cqgGcVnXGjNIpTlXPOVrnqYKMlY66eNlCSPONGur7w/Cmn69dwtEx2ibgDcexx0r0H4fa7a+G9VR5ptlrITv+cbTnoRVK68LCW3kt5Y1eOUfvPNAPPt3rib3wf4j0CRoYLdtU0hwWe3OHaD6Z6ivk8wyOdGoq1Hda2PrsHnNHFUXh8Rs+p9Uad4l0zUIw1nIrhyMOpBBrG+LF2sfh1LZrMXIlkGJM8Rkc5r5c03xDP4WRbnQboLaknfA5JCn0I6im658YvFD2yRtZm8hLEjyT93tzmueOPx+JpzoNXv12/A5nk1HCYiFVS91anpGuR28+lo8TILlhlcEDkVl3euWunxwW1wyefIu8nPy7fWvPbXx14g8Rzta6T4XEs8kbKvmPyuRjIX0rg73RvE1vcHT9VuLvdE52Q+S4QBx2OOma58Hw9iJp+0909mtntGikl7x3/jbxF4WV2DSJPPtxtQ5I9q5TQvGWsy61Dp9rO9xZYwIJJceWvs/wDDV/T/AIc2B0uO+1a/ht9xIaMSBJDj7xwwz3rqdJn8A+HZLe10DSZtS1BbYs9ynKnI5Dbhnj2r6jLMvlg9KcmfO5rmFPGa1Io5bU7688mQppc8vzhmBkdhEexyMA5zWDbazdWdyxf9yduzBXoPTnrXoWr6jfXaiC00mG1h34RrZiXJ77j3FcdfW8JumjuoQr78/P2r32puOu58s3TjKy2NLQfGht1gilvGLQ/6os3Ck+mOnFeleH/HOiNJB/aFpJA5A33ESboz7kjkfpXj0lvLaxHybFYSwZ0crgn3BIra+H9x45stPu9T0vSHv7KOVVmCAM2QPTuPWinVl8LRNSlHeLPe9OvjcPPfaXd/brcoNohnDlm9CpGR+dalvqUUkYfL2xH34phgqf8ACvEbTxx4bvbmZNX8M6hpmoxJuka3DQN1/vcHrjrXqOkLb3cdpeWt7dX0VyAzPLMGKD+6DjkfnXTFqL0OWd5rVbHTG4HG5UcEden5U9UhkVsKVz61R1CNotzRyqFUAfdyuM/pVee4uok+SNZGzwN4AI9eK3OexqWytsCzNhgexolkMLbUbPrWQl98xCvuKkAow/rUq30ZfEi8+vSkNGoCsylWkwvv1qCa3yR5QYEdSG61Wiv7eR1jXPzHAOOtPlu1hB3DaB1agotRyFU2yblOODtpUWN+SyMT65BrN/tJJHyjF8HAIqdb0OSm5RkdGXnP1FKwXRaZZFTEeMjqOtMCsCS0DZ/3ajUrtBzz6g013bHBYN9aq1yW7E3n4BHH0IpEZs58ojPQVVMjhfmwx/OlFyyL0I+gpcgKY+Q4bABU5780u6XJBKEdmXNRrcQkhnhL/wDA8Uzz42O5UKLn1zRYd13JQzBmJYflTHlk7KD+FRtLHu2llI9xipBHDJ96Rl/3e1PYG2xiozMcqRxyQacY9y4V3GPUZpuNrr5cjSJ0OQc5qd03Lv3BR3GKVwSKdwLyNR9lEbt3VutPt5JGh/0pVVt3K+1BjI+YOPypH3HqQxoC5LJLsXem/BPRf/10rXLhcbsj3FV42OSJIV9iOtPZIyCTIU/2SKaVgabFa4KjhQDSpcNIFLDp0OabsRkz8p9KcYiFKxuMdxmm7MlRkKZpJjuCll6E56U9JVz8khH41G0brCeRgntRHHtAy0fTtSK1HM8eAGYg+4603yQ2G8wAf7pNRHcQHZMqD1FRmVF5aMj6inZktldfLli3BSjD0OKltoSIDNIZCnQFe1UIbhWC4bgdcVc81lTqVjPYHiizITRM0MiqjowZec4qxDJ5cfzE4P8AtVWtZG+bZyFHTpkU4uXOJFwme/UUtSronu1jZVljY8/eGOBT4xkk7iBgYHSmGMrAu3aysemelA+VMMSp+maGUMlEqn7yNnufSkRolGfMAbvhaUugQrznOMetNkVgo/cg/RqQncsgAr8h357YqBtyylVzx1B4qNH8kDa+D6VKJklG6RmBHegaHB2C4VXABzz0qQ3AHL24GOhWomdvur0PQnpTwWjj3bARj+EUDv2HzNbSqGkXaexApifu5AyKWGKgaRt+SpwfUVPbzbWCsuVPcDpQSncezF8OUMeemKkjeNEKzNzjjAxUsWxSSVUg8glsipVkjmIwoTsCFoKKwLswMFtwR/GDg1HcybkCbVHPTFaIkmV8EoR78VLcurQhXjKhf9nn86CkVLRkjI80uo9VqC6ikhZWZiQ4ypzndVyOaISgYUqRxuHH0q6be1v7b7OojgmjHyktjJ9Kyk7O5UY8ysYqn1A+tO+X1q9caHdW6rh0lBGchulUWhmi4eFhWikpbGbjJbj95Ucc/SkLHj19zTdpJ6/mKQR9Q7bqbEgYEsxaQLzlQFzn8c0o+/hXGfrzThHGD3/KpIo41PC/j1NBQ61EiSZ+bH1q4H255Yn06iqkk0UKnayl9udrPtBH1qS7twLJ7+Njdx4G5IpyvljpyByfes51FEuNFy6kEE9sbl1N0sxUnK/3fwFXZb+xAQBSC3Ur2Fc4msBT5Fvb+bExI2+WTj0+YCrGn6Lq9989xH9lgxk4JDH6elYykkdMIM2P3Mp3QyFxnkkdKt20k2xrVdp8w4O5u1U7HQo7e6Wb+3pNoP8AqimM+xOefyrZEFvyrSqAT0J/kaT5ZrVFawejOb/4QTS7W/MotbZC5y7KQ4J69Kz/ABR4TWOB7ixjtvIQb2URjK4612Yt2jIMM2cHqR/Wo9SMd5Zy2N1axyxTIUkKnBI7/SuaODop8yjqdbzCvy8rkzzWBp9Li+x6fa+XIGZlkRVBKtyADj0P6VqPo2nappgOvWnmTuoZi+cgjpg1t2j2FsYbeKxULJH5Sqq5CFDjH8/ypl7ESylY1ODkhuorphSj2OapiZPdnmsngTV7G+MNq7XmlyPvAVAzp7ZJz/Os9NHs9PzHrmnTW6NNsS5iADKpP8Q64r2G2dh8210YdFBxmobqGyuZQNU0ZbpQciRTtK0vYWfMhfWOaNmefabp+mwu0ysDarhRPFkBh2LDqB+lW9d8LaDqTJNNhyEO2WL5evQ8cGujl8GWcJubrwxfXNu84+azusPF+BGCtYDoP7RWykhk064UHzIH5jkYY5BHr6j8aqM1szGVN7oxYfDuqXWiSeHJY0uLdm8y0vGG/wAj1WuPvLnxN4B1BY2MQc/3G4Ye4HP516rYXix3Mirby2jBiFDvndjuCOoz+NZvizw/a30jy3G4TyKOWTcD757VrZW03MFLWz2OUtvF3hnxbcQ2nizSLNJAp2zzNuUdOBwPyJrqNGTRLKNbPSLmW0skBNs6y74w3dc5yM+lcEvhqOzvGee0trlpA0YWUgoqnofUN71izeHfEljcI9hcxKjHIDS4CH/a7VEk97GsLO6voetTandwmCOaM3CSA5dZCQB3BPcfjU8GrwxKYbiPcqjAOen/ANeuO8P654y0KFvt8NnPb5AmVZVckkcHr+NdbaX3hfVpzI0F3ZXc5MLiCT92snZipB5OOnpVKr3FKj/KyzJdWzQieEllz04BPucU6C6861UqHCEZIc5Kiorjw/c+Uj6Jq1pfxklXinj8tgQeQMGsl2utOa6kkmj2RnbLbSy5ZR3APX6ZFaRkmYuDW5r2jJDcNGrSSMoBSIHK/hmrttfxyIfMVkK/eU1y40+xk1CO4Es9nL0EZlyp3DgjtitmKyER2ug3bcMwk+99B/8AXqhWFm1aJpxEqsI855GCfpVxbvfvZdygAZ3AkCqENhdK7paxpOEPyB37Hng4/Spvs832eUSnYTjKI6n9aVwsWo9Qt0BDFiD3U9alF8gXMcjOvf2rOiSO1yvmyFSOsiZUfQilMNq+6SMBmI5Mb5zVJiNVbsYyuCKPtUbk4OKxrd41+WRbiIrx8x3A1OZFYb451Ib+9wfyquYlqxpNOG53AnI7UisvVkwKzUZmIXcd3s1WY3YDa5Bx3IqrEXLTMOzcdu9KswAxuVsd6j8z1x+AqC5eMRu45OKfJoCkX1kRiS0rJx2FTQrHIN3mBfoRk1yzPcN/EwX0qeG8kTZHIMg/dYVi0aRlZG+Qqknc2CcAMvH51HM6lOMqfUGqQuZVG1s4PvSJdKhxy3HOapIOZMmHnbtytv8AUCrCo2fmYjngEVWjkiZgOQfyqyv+ryzOQP4jyKRSHOqkkhRn2FQ52nd39xTyYjjybtTnsflNCNIAB5kcnPQj+tFhNkiXEh+85x6YpHZf72D9OtKskAJ86B4x6o2aaBDIm5QXHvwaqLsKTZA7Pg53cc4qspycyKcH0zVxoUb5hx7ZqKVdp6FvxqrktFQQRwx+VJCdh6FeMVY8hTEuxgcdg4Ofeq0atJluCM8jdU0GI9ytj5RnIWouxtIchdT8y55zu7D8KuRmbadu1gR35qIRRt0YnPv3qWMLFE235mzjGelF0CiwkndMBUO3H4U0zDAbd+FOiR5Z/IBCH37+1IYpY5mO1CFHQmldBqh2xZSJfut2pWmVSAASRwWxUcOZFzJ8gbJGO1Lb7GJ3MWwcYH86LDUhysmw7ufQ471GkcUjhWkI9MjipFtkdX+Z1b0z0ojtpA2VkDDHHFDaHZkrWs0e0rsdceop0cp4jZNpPUbe9Vi1wnzFAfpTWuJMenoPSpSHzJDrm/hiuDaqpMuzdtGTn0qKF3bDSfuz3U9RVRNTC6ibH7R5t4iCRh5f3VPTnFaKMs6YkZVcdM1STsS2ronj3RruVo5A3TJqUXDSfeYxbe69KqojxruGG915ppm5I8tT/vUWBysWpLxm3KXyV6/KOaEnuIwu2Vhj1NVF2u21PmPfA5rQtdI1C5+VYgo45kIWlot2Jc0noiOW8mkI3EH/AIDUqX0iIRnBzwc9KuL4fu4Ti8migTOAQ24H8q0IdM0mNm2v9oYjgyHAH5VMqkDWNOpfsYH9oXE25MORngMM1N5d95KyyRShD0bBwRW0PMs4T9mSzbjlSM59warvra7Y5YCyOBiWBmyjfT0qFJ/ZRcoJfEzOhtmYLJI4RD1PUirn2ePy8xzKxXOecZplxqFtcSny40TPXKjrVNxIJPlIye4NWuZ7md4xWgOu9GZWG4H7h61sW2hNNZiUX4EgGWjDcY+o5zWDISz5YYI/iB5q5Y3EyTAq3pVSg+jFGquqM6RYbe8FtcxOjnOGU5QnPrUkEskN7shYsSmDt6Y96j+IGpz6db/2g2nTXEMYG7ydpYH129azPDuoQ6tp63en71B4bzRhvepVnoPXc6uW9j+UmOOFzj5lGOg61owXDPbh1ul3KTvB6MK5aTzBCI1u329GyM/0qGMaaJVMurXazqNv7lc4z9cnNTKCsaQm29zptRnt4l8wQIpPfJGfpVeHOz94XjyM7JBnH41HHbQJEZMyzgfxyMSSfcGnxXZRgBGY0H8BJwT9KlRsXddyeBpI3PktkEf3un0pxu7gsN2xkb+8ucGnCa2BVZLdcEfxDj60MkRLBRlT0HQii1wRm3UoghmdCm6C5D47kMQT0/3jVmb55mkXn8MVXmgijurlvm/0iEfK3qvHH5iprCWObT7eSSBfM2DeCe4698VSIlqQmdI5P4nb26VXvBLJ8zSYA6IGx/KteXTLdw8x8xExz5cYLZ+men4Gsq2jsX1yDTbya7gSQf63yWxnsD6UuePUFTl0LVjdyCNY90TMByB/jTNZsjfQMY7VXcr355xweeR+dXtU0b7JL/oMvnwHgu0RBB+vQ1WSyvV+aGMyAf3W5/KpcITVzVTnB2aPKLH+2orlrTU0uPJt7tmSF1O+QKRggn7w7+vFd1Bd298gZWVU5GVGeff0rTmt7gatb3ksAUwqylXjPIPXP5UXfh+xvN1xp7ixvW6OJTtP1XGKim50/i2CpCE9Y7nN6jodjfqYJCrStypUYOKqR6TdWcRjlH2sD5Vw2Gx6GtySOe2jSPVI0j5wswJ8tj7HqPoatfOylZoxnswGa6otS1RxzThueQ+I9N0uWKdvsV1aXbE5YNnPv6Vy2j3V5oeoRlLjzoQ+5o3bnpgkH1r3uSzt3JlNvDLnrisbWPD4mb7Ra6ZaOzAjfuCsPwxg1MqdyoVbGDoeq2aKZrG/tiZG3OjsOT369DW1pl34W16WS3ufJhvkypcMMv7gZOfcdOlclq3gWG1he9vLmNB0aOOPcT7DArGGn6PaSJMul6mJkb5ZNjKR9Dxmo9nZmjrpqzPR4dNt9IE5a2F5ZyMPmiySo/3TyPwqPWrdlto59NuUdA24xTHr7DuK5/w74mkjza3UN25X7jlOSPQ1sR31lqUZ3RvC552njafw6frWyVzCU9SAyfbImjEkts5HUNhgfYjrVOGbVtOLW4xexsQ7HPzADjr+NX7jR9QvI45I0jh2nDZY/N7jFP0zQymsxNLdBYEjJlLdjzgevapnG2rLhPoNh1GKO3CkyJuPoQQfTHSg31p5paGaI3WONw28++BzWxfz2MOnSFYi0jLtiQH5nbsBnjOPXFTM1usEbJHbPtALmQjgY56Voku5nza2aMa6l1WOJZ/s8UqYyUJOT9OKr2n2i5fYInHrG4II/GtS61S6uJEh0mwN2rr8uw9+nTsKfY6NrAvmOpahDajIVl35ZOM8KOtYzrwi9TeGHqTGJbLHbfvnMZPckfpVYtILVPs8d1cq74GwZz+ddLDommiRLje+oyxgny5X4A7kDvWzaaxp8EaRtpwi8onYVTG0n2rKeKl9hHRDBQ+3I4EJ4outjWGjTFMlcv3x+WK0rfwr4knjE0tzZxhicoOGX2xXZtrEUwLoqv264NVmvGmYMm9fUE1l7Su9zV0qCOUbQbuJGjnugTn74YqR+FTWWlTNBi5kjnbsY8gj0z2NdJMyzYE+SD3zz/n60n2K1aPKXUsLAdcVanLqRKnF7HLR2d0WJDxMFOFByD/LFTFWB/eR8+4z+orbe11CND5cttcL23LtNUWS6jP+k2bRnpvjO9f0/wAK2jVZjOlFIo+SG3MoA+jUKzxgg8jsKty2TNho5ME9gP6VSuY5IX2yLgg963i0zkkpR3HKUfiTCrjqT0p0Ik2CONkZV6bTyP8AGoJPLdAJEyp7g1FDCkTb4pmUjpnmqs0LmT3NJPMxh4T/ACqRSioRsO7sc1Al5dMg+aN/Y9aWWdn+8pRu4IqbB6MdM8q/Miq6gfQ0I29A20LntnGKpxPcGVkJC8ccirEEdxzuMZ9zgU+ZD5WV4AVO5RuUjoTUguD0MZHvVGBGkUvGx2/XHHrUiSMrqilWJ6UcqFzM0IXLA7ZBkZH1NWlSR2/ebWOCc1lKxV/3qpg9CoqeOZlYbW571LVhqZbef5iZFIYHOfekWQtlXY+x7VDNcLkZUZx8wI4qEEHDDueKFG4uexfimjQDpjow7ZpsyxyASJhTjnBqmxKr0J56mmozYPp7U+RoHV6WJXZzwu7b70puZFjKxtjHOavWekajdJ5kcSqm0tljjP8A9etGx8OxSWguZ7rcT/Agxj61EpwRcKVSWyOejed2+ZjzTjIynn5vqK6eDS9FmlEasSw4dGm259wap6nodrawnZIchyUw27K9gfpSVWL0Q5UZKN2zFtNzA+bNFvJ4UJg47c1MtvMXCqCSe+Kc9xMODHGBj+FcUC5mQqVbIXoc9KtcxneL3NHTNMlumw5CJ3YnofpWqtjp1nHiVYLpl4djkEe+K5wX1x5nmKzK/qpxSXN7PcHdJIWI4zWbpzb1ZsqtOK2OpdtKSMSwyLHJjA8pRz9axb+a4ydt47qT36isxJmj+h96JJjglc4z3NVGik9dSZV+bbQ0LfU5I4vJkk8xDxhs8fT0qKe7A/ib8TzWfJ8xzwR9aTarAAKWb1zV8muiI9ppuW2umYEMSATxzTA3Bzx/Wktbae4cRQoSxPQ1bl02S3U+dIhfsiHP60m4x33DlnNaIrLIO/HvUytLJyuSo71YjWzQITb8jqS2c1JJqkEMTnzo4kX72SAo/Gm56bC9m+4tjp13cxmYYWMdSeT+VSmJoWDQOvy9fWuWi+I3hhtR/si31ZWuWYLhFJUn03AYrYgvI5rhljuEZl6opzt+tZpyZq1GKsjRkZ5PvSBXPcjNZt9Bb20kVylq6PJJslEaYDZHDVfjcErl1FMlvo2kkgcMY/u5Dc898UrJdAuSIFKnyAuc/wAfSmXtjbzASTQxQupyZE4J/KoZWi06byrif5AAwbf0B9a53xb4ghmt/KtL+dJo5FIiCctz0z6UyovU6OTU7yFTFuiuG3AJyM49/WrkKrIS7sC3cDjn2rl/DUUdxbm9uY/LaZCpRcg/X1BrpbdoYwimQbf4WI5BqbFNomi8mR2jlkZeOCDwPTNMvLeZVR0lRh1O2rEscayIwIwy/MD0PvUEsYA2qxbYxx9O1AFG6u5W+zM68rLtcAfwniksFMM95bRrsKSB1+bqGHPXvkGreoxeZYM207tpwQRyRyM1F9phe7tnQjbcRFc9iQN38s0R1ZMtEPhvJbeNhNG0hYYzE7Kw/Hac1HodvfNei/ubyTb5jf6NNED8h6YYHP6d6sFlIABI46//AFqZJdrDt8w7Rng4pOndlQq2Rr3QuAh8jfLGP4Q+7b+HWs83E3JTzUcDJwcH8qqQazHNdPBDIxdD8ynjH41dmkEwDS7mcdDnkCqimug209mRjULpxhriU+oY0v2uFAPMYqzcUjWocGQSFWxjO08/hVPyfLkDSMrMcgH/AAqrIycppkuoWgvLWSGRVZJFwc88fjWBdxalpMsEelRSXUDNiS3Z9xUeqt2HHQ8fSuhiZCvzu4b0Xmoy22QvlSe3OKnla2G5qS1KFjd2d4zoN8M6f6yJ12yJ9R/kVbaFeqM2O461l6rpS31+b52kjlRAqSRthkOc5B/pVFNdk0+5uLfUt0sMG3F2gAHP98fw/UZH0rWL7mMo9jansfMO8HJHqtRXlnPNblI7eBsjndnNZF/4x0y3DeTdwzSKu7asg5/HpXMah4s8Vajc/Z9G0hkjYf8AHxcE8f8AAR1/MVTdiErnZ23h7TZlMciIHbOSJPzrntXXwXp8kkcuqGOdOiRyZLH0wOa56Dw34i1O6dtX1i7EK9Egbywc9RxzW3p3gvQIAV8uD5xh2MZLEe7daxlKb2R0QUOrMdvF0cVx9l0Hw/q19KMq3mExoD+P86kN94yKmXytOtZwFMkE0ZlJ67VBHQ89a9F0k2WmWUVtbQxRiIAI5G5iAMDJ+grF8Q3c17eTXAvrlDJiNvKcIgAUAc9QSR1rmryqRjc9DA0qNSpY5ubXbh7XTrO40cT36sfMCkBGkKkY9xgj8qiuPB3iq6eGWHSvKy3mXC7z5cYzxtPUgD61N4V+0213Zw6k7a1Ha3Eaw7/vxryX5HBwAo57V6XZzSwojRzzqm3Iid920k5xmsaM6slqbYulShI4Z9EurW5gvP7bnm8skMkQ8slT79a1LV9PnPnyXbzSZ5y3zH2Pf8a3b1La4JMiAEnrtxWJqGhWc5Em9lx0xz+o5FdCj1a1OS6ezL8V3Ak+60uU3KuGBb5l/DuKsIWYlzIz7ueoP5VzNr4dS0vhdwXZJHVZTkfnXRW6o4WRW5HUD1qoQuRUny7ErWytnGQfVeKfFGY1z5uMd2pssywIWI3+uB0qjeFpLYvHKDk52uCBW9jnbDU9QjtnK/aokYjODLgmseDxUqSmNnB+bhgMg/lVO8tBJK0kzQuVIGCByPY1QKaZDONtozc87W6mk1cFJrqdnb6pJcZ8maGTA5G7pTftd9G+ZFVVx65rn9Fa0DFHidGJz07fWtc2sMgCwzvgj7u/I/WnyC5y5DqT+Z5bTAE/wnOKtvIhXdJbxuO5BzWK0MyE8h1PrSQ3bQluHGBwG6Gk1YpSNOXT7aaBjY74JCcnIyD+Gf6VQfS9UtZo12i4jkyTt6rxwOalt9ShlcJJH5BPdTxWjaXUWN4eNipxh6i8l1NOWElscxdajHaXJgu1a3JHU9z9OtWIdUgnQgXAGzH3wU+nWunuX0y9tmWfTYJieCQ5B/A1gv4P8PvIWtxcxSfeAnkLIuO2OKHXe1iVh1a6ZNDeL5u2W1DjAyen60j/AGVZCQG+bnCv2qtNa3UcwjS7xHERud4uH+gB4qMNbXGpXMkFwGjQiIEDuOTkfU1cJKTM5QlHdldFAi2q/wAo6+vWr0AkkhcrGAi8AqfmFZsMyyYCKrcfU1p6Rb3c7FdjRrtyxK84ArRuxnFOXQQpL5KyBl2njJPT2pGXLlsHrzg5ArbtrXR96RyPNPu5V2bAI9CB3pQ0lhdeXAyeSCfldRnae2e9QqmtrFOg7XuZVuhZ9rcE9C3ArZsdFadt095BEuPlwd2fUVBb3i/YJY5rWNklbkdgfUehqK3vZbaMw/OEGcfSiTlJaDjCnH4tS5qGirb3vlm53BhmM9vxq/avDAu1LKI4ABAIzn1HofbkVjy3Zcjc5ZccA9j9aQTeYofOGU9c1m4t7su8Y/CjUa7ubVjNa70VvvKMY/Ks691VpGPylGP3mU4zVC5mLzhtzAdG561WmCKwb9a1p0V2Mp15bJllrp2cCMgk981L9smDbWIGOvesx5vmATnnHA6U8kqdy5BPX1q3FIyUmaAumYj5cqe9BlUsRg5/nVKOKWTDINqjqTxV62tJJMNIwVB1YKTSlKMd2XGEpbDRJxwaaZGOeDjvxXXWGn6DBYJJNGZrgrySTjP0p0moW8VubaGythCeoK5rH293aKN3huX4mcuLC+aWKM2swaTBQFDyKt/2PcRy7LoPCMZ3FCw/Sr/9oXMKGOKUrGf4c5x9KytZ8RWmmw+dqeoRWynODI+N309afNN76E8lNE62NsBuWQysOxGP0phmto4fODwxJ6ngD868P+KHxgkLx2vhSZkwx864kj+8OwWvM5NU8S64phuNQupw4AKsxC4649qzlK3maJLorH1LfeNfDlnby3T6vbyiP73lzAnPoAO9cevxk07UrpLOw0m9luJZRFCpCjeM9evFeFQ6Hfwb2luIYx6k4xRYf2lHdldMMlxI6FSI493GeSCOn1pKXYGm92e7yfEqygd7O4ureyuo5G8xCjSoAOilhwD+deSeKPFur+Ipit1d7bZWIjhhyqfXHf8AHmtnwFp5mv1j1/TU1RJFMcVqi4Ktkc56eter6XovhG3EEUGl6fb3KDaE3qzoc5xnvWtnNasyvyvYw/hzoOsaL4YtJw9lE7MZXW5hwwB6DdzXZWuvaLboTJcWsU5OGK/xH+dY2vrfbWgkWNYV5R5ZQCMegFcV9nWW6EKypvc4yxwPxNTKfLsOMHLc9U0bxHaapdyQWRDNGcFm6H3FaavBHP5kefN3ZLEfL9DXH+CdFt7JJJra4M8jkIzRnKr6j/69dlDYqoG5sYOck1pG8o3M5NKVh3iC0Oq6KtzDM9vdRoS6qu5ZF/u49a4zRLUw6skjSXD7mWKbzIsLjt9P/rV28JjF0Y/OYwFcPGv3frWDcyXlv4surS3XNrJEJkYIAoA7n361mlys2bvG5fgKQzSJBtLqdpXOcH6Vo2rKZCsw2Fh1NZtqAVa6R13yuXYk4+h9+K0bW4t5BHeGUOjAMrY61djPmLCRytMERh5eByeR9PxqxczLaxHz4whUY3KcgjtUa3EeZGhAKsclR6+1JNdbpeehHHHSps2zSMkkTWqw3cJkjIIxnHQH6ViT2hj0yOZGI+zTYGOwBwR+Va8UrgEIB6YrJuJmuZtRsSAoljVlbpyQVP8AIfnTUWmEpRaJ5W3w/Zwrl3Uru7D3rLhsbxhJE6FGXKiVmPT1FaOmzN/Z0O4fvNgVhnuODz+FWW/2X69jVEIh06wW2iTLGVlH3z1/PvVp3249TUcjSrEFVsknp7VNEFCfvNr+pBoGPilZCpG3ntnOanKqwbdHHIje3Iqp5LbywwGU/dPHFCNIh3ZUj69qlq5SmRzWrRMXVtyfXpUDk9FAz71eJkfaYSCOScmqxQJKyjkEZHtVxa2ZEl1IXjVoyHdkP+yM/wBa47x3o13qemSWkTB1cgtgH5gP4T3xXaSD9KqzPGvL4weuTiqbuZ3seNW1gnhmQ6tfXlnN5YACTIFwcdGU9OnDAV6B4f8AEdvqgikEa27SRBxDIMPg9/eneLfCnh/xJbeVqVqzv2kVgHX3BrznxLd6zpWvadYzw2w02GbL3cGQQMfKXA+774GDSvyFcqnseuxxyMd6eVtx90cVNGu1cEKfqK8z074k6ej4VJrqJd+54k3Mu046D734V3Oi6vZ6pYx3ttNvilUMuOo9uO/tV263Id09jSeOFudu0j0PFcvqUn7+bTs/JPIWDMudvzYI+nT9a6eJZpSPLUlQeCKoppzPqlvbQs8skhDfI3G3PPfgjmuTGNcqR6WWNKbctjOjea4dbaBFYWhbAPVjtIGPTrWxEGaBFkDCQKM45ANPOiTafO92SVVTsIx/rCehH0Gfzp7XDdkyKrDx925OY1FKouUhjmuI8qGZkB/iqT5pDuGF9ajkmjd1VlAPrT1B/hOV+tdHKjz+ZiztD5R83IA6kVh3d1FGSLW4de4bGRWlqCblO2cxbhgq3INc7LbyRuQyk+jDkVMlYuMmzR0+5W4O6TUNjR/MVPRvwqDX/tnmCV3RIscCNzhvoKjt4rWXCSwAsP4kGSfrWi6WP2f5yGQDuMYFJJsfMupz6rlDnJ9z2pYoVkOUxkHnnpWjJp8ErskMkigjnGGH50h0hk+XBJxjcelFncHJGfd3Sx3KS2shRxwxArUsdY8yPdJHG+08lSAahsdPtbQH7YqK5PofmH40/wDs/StpmVTHjq0ZJq0mQ2mXft6YCqsoJPG5ePzqKe9XlcyAdCM5/nSm1CRbVuGZWX5VaqeqRzBbWCIkyOxJwecKCab0BauxOl1FgeW0T+oIwasxTwtngK59+Kw4o7xHjxCgZs4B7/X0qWLzvtIheNVkBJb0qGkyk7G0it9otBCWC7zI46ggD/HFaqTDcWZAy1zto12lwsqsGQJtVFGNvOSc+vTj2q/DqrmQKxIVuhI61HJdlqpZrQ1ytvMOEXHcZwP1rNvdJi/5cmaEs25iqAg043gYD5o3DccrjNSB4wB+7Kf7rYzRytbFc0JblZJorQo1vFFEoGPlXOalGp7pV3EuUG1c+9ZcV15ULoWTAHRsCkikRmG75WzkAdqpRTMvaS2RceYxv5h+QA/N/s0pvHkU+dMBtxjPeieOO6/dh5FwvzHgAnPp3qLyhH83lmdO7ADApqzB3RqRSfudvko0RHTcAR7018KyoDlSvrnFR/u3iVUBZlGVIbGfbFWrAfaGFqyjziMICMU27IW+hVu3AlRQmSBhg3T2NRSSMVAZgB2FW/EmnxW95bLHceb8h81UPyhgfzqlZr5UpyWkGcksMqv0qYyVrpBKD5rNm9YeGr+909brzIkjboGPzY9cVZn8N6VDbq0upStKPvKq1hQ65fG8WASfuM9j0FaIuPMyxJ+hrL95LrY6EqMVorkdxZ6ZauGRXlAXqx6mmyyWkUaTRo4CjkdSaLi7tIIy05RUAyxYgAVnatqmn21k9xOTDAv8bcc+1Wo3WrI5rbIt3ciNAZYZUiXHJZsY+tco3xA8P6ZOYJNQku3CkyfZ0Lqo7k4rzT4n69PqkMNxp91fWUsJy9pLujLDPykgdc1xct7eCxaGR4o4ziRisQVpMnkZ649jxxWUpJFxuz3W4+M3huKUQx/a5wykr5aDp7jPH41gar8dLOLzEtNKk3ceW07/ACk987eRXjQi3ktIxyx3DYQMg+uK0G0uWXS3vNqGFGCH15FQ5yHZdTq9T+MXiLU3lgt5rTSoSdqybSxA9yASPqK4nVNUm1y5eW+1aaQKSUMjFgueTgdcVWSxgYnavHfitGx0e3nTiM9dpIbBGelLmb3HoZBS3Rh5PnuoQbmcA5b1GOlWVvLox/ZluylszjeAuM46H3PPQVfg0VJNQitLAXE9zKxRY416c45PbHrXc+B/hXNqMDvr7zWkaMwjjQAsW/vEnt6VUYuWwSmkjyuJbnUbgWtnFcXEzttjX7xz/WvavhHoGteG9EnOtMFWdiYrF0DNGe75/hB7j6Vu+HvBPhrwVcNqkQnuLrJ8p5DkRgjoMfj+dXNb1hpVRhqtnb87WjiXe75HTHbj15raFK2r3OeVW+iIby7ubiTyLE2mnrCOFVlDtnqT3A6Vn2uj62s/2q2EckjE7mVhgD8a2dLis471biaweFJRk3UzgL06HPOa6+eSxsLP7TcSR7Quc5/kKt07kqpY4CPSLybUAuqLdySMOPK+cY9PatS18E/a2Jm3WqZ6YyxH9K3ItbuJ8LZ2UjI2D5yrhV9iDyT+FObXo5bprFZkWZB8yBhv/GlyRW4+eT2NHTLWz0aySxsYQFQdfX3J7mke4ZzjLMT2FLYpFPGWaTOCQ2DUjSKoKQqFAFaEXHTHybES+UqAffLnOB9BVK1lX7Je6jfPL5VwFjUNx8uCPlHUZzVmGV1Rt8Jlj7A8DParU0LI8bSlWC/MqgZxUNJspN2KlyWeGOO1t+JHG5+nkgD0zk1zPg7UJD5+m3TBZLaUjB9AcGuk1G4ghKXE7NGN3AX+LjP9K8t1Np7fWRqsjOsF25Vyh546r9D1/OlLRjiuZXPX7VkUcsuT8wOalMn8TMFTqT06VxPhq8sojcrFdzXR3oQz8EZzgY/CumgnaZWjY7XU7l5zkVSYOLLT3yNMYfMVGlX90fX3HrVNd1vexPNLI+8MmSeOm7p+BpslnHcoVyVw2QPQ+q+lZupSXcMKxMrPJG6uJB6A9D+FMNitFqeoL4jurCHS/MgjcNHK02ANwznH4n8q7FJGwpmVWGOdua5uORF1mVg6bnQEqDyMHK/hgmugguG2hUj+fuAOlKQIntSu8vIzK38I9KsJLsbzPKTGMZXHWs993mAfdHUip45INn3TG/cDpUXLi3axZM8LqQ3B7HpioWkIx824Dpmo5Np6ZP0NQMVD4DH8RVKxMrstJMrfK2BnvTg+MhsAgfXNY97qFrZqTcXUMQHdmArLn1q8vAkel6dcyqDnzn/dof8A2Yj8KGkEW7HRSyrkgcc9KwfEU2meWUvL8WzMMAA/MfoKoS2Gr3EGb7VCC0oYx2w2ALuGRuPzdK1dOsdPsmLw20SyHkyEb3J/3jk000Sc+l1qsdo8Vlb3F2nGy4ulEIx6AfeP4gVxj6Lea343sbXUo7iOGdtjm2iKpk5xuY9h6V67Kp2B2h+U9CVNc14mNzFZTSWaSeei7lKLkj3HrU1L2Kg9TmvGfwfutKjkk0SdbcbcAY6kHOM+n1rl/Dn9t6Xem1ZvsGomQENtzbyrjkBf/wBRr0qx+LOmqP7F1H7XJEgRHupoSBvI+8BjIX69O9R3Om/2/wDbJ40SRTMTGHxjbgcofzrgnipx2R6McJBvVkWkeMo4J003XDFZ3bq3lOjfupfoex9jXofhaCBLuZbYR/a1gkZplycZQ4UZ9MHP1rx/XdHOn2trNd6XcvaTTqkTSQFthJH8XQ/TOa9Hsbi5to9R1lNQk3yWLII1GEjJKqS3HB6fL15rKWIVazaNqeHdG6T3LjeTHoitHfveky+W5Z87GGSQPTHHX2qtbBVj3Pzkcc1l+IrOFLS1htH+wXu92Lr1kYqmS47/AM6x7XXtRVWt7jR7qa5hbY/kDch4BBB7ZBr0cO0qaR5uJg3UcjqZQvque3FIB+BFc1da9qdrBHNL4fvAssgRAWGSTWtpWs2WouY4ZNkqf6yF+GH4VqpxvZHO4SSu0XJk3rtb5l96rmIRqQsYZT1y2KtIyq5Xr/hQ+x+hHFWSjHsngeVyrNGVbgN+tOlIIkMcSs6t8m0gZ/OpNV/ciMqilpJVQZHXP/1s1J9iVxkLs9gcUWHIy1kVGkkmUu/XZsKHP1FPj1YTSqyyzQMOCOGX8Qa0Ps00aGP7S+D2dcj9Kyb3SGjfzofvE5POQf8ACgEy/bi4m1GSWVQ6pEAuBjJJ5/lSak0R27rhrRwMDK4X9Ko2i/aZZrgxzQSmTaFbIBAXj+ZqlJe3tvIlteW6TQJ0VySG/GpWi1KaTZd+23EW1G8q8jJ2jacuP61mTXF9HqMN1Be7YdzRm3kGBkngkn6frU0kkNwV3qyOW6KudijnA71YmxvSN2MtnJ85kcZUHso7g1DmaKmkahfUnDSDT/MeEErtlBU+v41RjjuLzWGFzb7I5F/dqM5BA7irkLqIvIDPG7DJVctj39qsKJYgpkaRh1WVW3gf4VKmynTj0KNvFJp9+ilSmZjlcEhhjt6VtR2kfmvNG2/fyUZtwU47elI90owZE3q543DOPoaito5POkdZFjh2gjncc+lUnqRKL2RDNFMikRiNCDuBP3T+FVZLuMIDIoBz95R1pq6tZvPcWInVrtCf3ckbRbh6jcOR7jis2XxHp1vcPFErOOreWgIz+B/pV3TMmnEnvryBZBa7JCgJZSFwqA98ntV2xfzIyYk3qOrYyCPSrV5qHm7tqR8EFBsBwMYxTUugihQoUEYwBwPepi3bYtqCejK0skg+cMMnv3pscjqSfMXkjhj1qWSQGUFlUjGOKa0cckpbYAQOuOtaNGXUspJ5Wdzea2CVx2FXzcJJqMFrI4UsBtdUO4DHfnmqiww/YJ41niF0kYkWNc7xngN04/8ArVY06xsLhrR5biUzpGykkY2uuCp9weay5ruyN+TRNmc1y0+qECSWeQvtbA4z64qxdSTQyCHyXRD1AOAaXUHDFDIqb4wVDoMce9VUaWY/M5cDpk9q0WxjL4tCaGRlOY1AY98cCuK+ImveM9Nu1t9Bhja2dV3z8F9xPIGeBxU3i3xjDpelajPZqX+ygxtMvISQ8Dj2NeLW+rNeOb7Wby+mvJo24XKjJGBk55HsK56kjaEb6m5rlx4o+z3E+t6s6svywqJAxYZ3bcd+QO1TaF421IXklxrss9+8JHkxXGNoY9PkwM/WuLErWKIXtg8co6n0z69qpPdqzL9oUFQ5bj7xyfXvislJm6imeteKdXvtYga4vtJghkaINBcwTL+6x13t+mK4G83/ACDzVkRgDheQPb610Xg/QdK8VXCWlnpmoRxxZaaWRsIw7Mx659AK57xHoepeHtZbT9QV0U/NE2QQ6diMU5XauSmr2HaZDul2K8MZcFU39Aff0+taupabqlvCt1dXdpMFQN5P2lSyKenyD+lQ6LZ/bW2TN5NsmDI4jLFfQHFa2pR6LpdzAbhL26uWw+ZY9qSDoOnNJR0uKUlcw9H0+81e+jsrOI+dJ93PAHuT2r17w78NNDtrZVvla8uSDumYkAH0A9KT4baUzW51KRZ4BIxKxSR7SOevTNd6kRwFya6aVNLdGNSpfYz9H0PSdLUNZ2UcUpUI8gGWYD1NbKop/h4qMtGo+ZufQVH5kkg2QqFGa1SSM+ZsdJJArPGY8qB3HBrm/EOsad4cs0vYdGhnupZSo2ptVSe5bHU/ma6CSOKNS1zIc/7PWqdxp++aOSa5eG3QhhCgGZD6k/0oEtDD8NabeeIbqW+8TaesURYyxbs8jj5cEdOnT0rrr+O2uokh8k7IyCAMKMDoD7VTvr4CPMsgjQdNxptrJDPkfaVfHVEbn8aQJMjBWAGCCNAueQnArhbrw7cza/LqMcCxhH2h/NYEr15HUivRbm/0XSbGW8uJPLijHzE8nPoB3rndU1jV9Stll0HSAscnKSXJwxHrtGMD8aTsVF9i9pVxJbullGWw7ZywwPzPWujQW9u6rJ856k9q5vRLPxEywTarc2fmDIaOKM/lmt+OxlZS3lmQEfdQcilzIfI76D59SGwmL5VzjpzTbeSSR/8AWqMn+LJNZ9/eWulW7PLBcOf+eaoWY1m6XrVxqLOy2UltCG+Xd1Y+lSy7I0fGG5dMZWD8kZK9QPX8q8i12WW3vZFkeRxaEZBkB+QkdEH1PNewX5h1K0WK5U5jbdtzjJHTNYE3hu1m1qa6MaPHLD5bIyDr61E4uT0NISilqcR8INNmHiDWJXuHe1acGJeSDkZ4/Ova7W02QrI2d/euT8AeDf8AhH/MhtFnuDJI0xk28Lk9K7uSOaEBXBVvQ96E7aDeutiLyto3Ac1R1GFZYGVs7mBAI7HHBrSF1EXCv93oSO1c/wCLtc02wtmjWZpJHjb5UBJQdMnHT8acp2Woo0ud6HnB8SLe/EC+06eJo2t1QLkAqQq/e/Nq9Z0+8KxZj3EtjcSK+VdJu5IfHw+2M86yQyKAWJIYLnPHccV7p4L8RS3ujWENlHBd7LZRKzTYZW9wBntXNTqux0VqSi7pndG4JuVk3FcAjHYn6U691G1jh8y48pMfeYsABWB9n1O6+W4v1hB/ht48H8zVy30OzjdZfKMzjnfMxcg/jWivI5dgXWBOxGn209wccPt2R/8AfR6/hUMltql3PH9qvhbRuGO22HI9tx+tblnYXV1kW1vvA+8xOFX6npU8NnCNzXV18y8bIRu/M9BWlrdRamBb6PYWknmR26mXvLIS7k+u5ua1Y7K8+zif7PsiY8PJ8ob6Z61rW8ez5rKyWIf897gggfiePyqX7Gkk2bi5a7kABcuSq/Qd/wCVHMkONNsyBbbmVTD5p9EGD+Zq0NOkZl+WO1GOd4JbHuOv8qvCeK1UpCkoXuV4Uf1/WoJbgSwsJGWNX5UAgZ+uP60czexSgupVuLUxszTEMMAY3YzWbeRQyEGP5fVTV95SF4yB3BOc1SdSxIXGD2rSK11Mpu2xymvaDHOkhWNGDjlSOK5fSvFK+Cp7z+2o7uWCOLMNukbESMSBlTjj3HNekXAbzBEnJOScjtWdqP2zd+4tC4BwSAMdO+egrOrRUomtCq4sw/F/xC1rxd4e06z8L2V5aNZyJP5l1EuxsH7oH49TVa01bUjba7NdwRQahfvEwizlEcHLfUMVGQPQYrfv7HbbJcytKGJCKFIby/U1hXslhb3TXd1fCO2tywaRmxtzjJz9a8yrS5Wkj6HBSjOL5/X7jCv/ABBdXVlFHrDpBPDlLR1bHX0bsenDVJ4O8VahBbvNqsZdJJi3mo6yFQML8wX6dq1Dp+ha2BaxywzRyyN5JUj5lCA/jzXnfirw5c+Fb5JFa4WwWbewQkbfqPTiu+inGCPIxqTqtR0PV9R1i2vLzTgsyNHJI0oKnI4X/wCvUd1ZaXqd4H817S6/gnjGGJHbHevM9Ls72S6/tCyu4LW3VTKI3JyAQBuIPAzxgZzQ/iSPTtehtZLq5nnBJYsvEikHAUfU03Vi0zH2crq7PRdM8Q3Ftrw0fVNqh8rbXRYDzWB5B/T866pl2phny/XNcKsdrr/h/wAlVaCeJ2eF3wTG/UEfgcGtTwvrFxPCbDUAY762G2TcMeYP7w9RW1JuyUjCrFXbiat7N/plnA6bwZS4Yg4QhTz+v61pK4ZflIJ+vWqwtvMjVpgwjblducmk+zvbyfuS4Q9d1apq5i7tFi4JwCGcEUkoSVCrYY49aYyl02hzuPeojEQRnOQcAVTRKZXvmOxYzGuz+8cj9RWP9jm3ssfIAyNxxn866CWItEORHg8VXubYSxum8uCOmcH8Khq5pGRQtbrflry0U+XwHRMOp7HjrTka0Nv5KtclWJPUcH3qxa6bsHmfaJF4xsb5hRJZmQDNwGYHjBxxS5EVzkFnI0LmFLsqMHBc9fap0bUkUmIx5P8AcIP44qlPa+Ux3Kkis3B3dDSLHCZEdQyyA8YqHFDjM0W1i6WNop4SuCAWKkZqQyRyKAsojP8AdPH5GqcWpbl23MQdASPnX0qdEsboH7OzsMZZM9PpQosfOVL+zWUELLPCfc7lz61xt94XuLG4e6s7f7U8x+dt2f0PSvR7W1t4YllhkdV7b3ytWVtLYkt90nnOODT5WJy7HMzXWHRFYnnsehqSOVQwV4Spz1z0NV1UIX8rAQknBHFOVfLOQ21ic4znNa6nPcvI7Z+XaQT0zWl4caxub2M3ZbyVcCQJ1xms0wI8QaRVOCG+UYOQataaEC43YdiSWAxzUtXViouzudFJa2cGp6nbwQvFFcASQSu3JH901zM9xLb3TeXgtnjJ6etXrkCSzlVbhlmBBXJ4b2rKdmaZofLIkAB+bv8ASppRsi6k+Zlia4aVg7Jj6VOjgJtjcLgjdkc1mlmYbdrcHp6VKs3lxgyyhsMG5H6VZBxfxisRPpq2NnBGsly5aRkhLscdDgfqTXm39kafpsUN3N5t1CE3BHYhTjAOTjgZzX0HcyRrGZ2QsRz6Z9q83163vNUuZ47VdNtQCH8qJwZOT1OeDk/hWU4XLhUtoeb382nyyJHDHJdTMxxEiERjPTnqR7cVHomj6l4h8QRaRbKkZ37vlj8sRgdSSOR+der+Hfh/b2xa+udzXko+62GEZPfP8R/Suy0bQdP0Wy8m0jEG7JcgfMx75NZxomntrHK23gu80zw+2m6Trc8M8sgkkYYCFvVv4j0FJ/wgAmuY5tb1KfUZlJ+ckjcDz07V3EaqzhYkA9zzV2O3c8hcn1rb2cepi5ybuc1ZeGtOt4Et4bTZGmeAxGSe59TWrpmj2tpBHCsahI+EBwcfjXXad4dE0QmvL6K3jIyFU7nb2wKfd2Hh9ZlWKa9bA+YEBQT9etR7aCfKkaKhUtzGLAsMZ2jqeMCrEkdw2BFE+OnTk1dtl0+3mV44clDkM7ZOfWtcX0Ux3yEhv0olVl0Q40Y2956nHvDceZtkQrzyAOatGG4hj3/Z3CDGWI4FdDciKaQXEdwIZ16OOh+tMmvpobdmnhgnXH8J6/hTVV9g9lFdTnngkwbiRSuOC3p9BVK3uZJbqSJbV0EYyZnOcj0HvW79s/cL5lvH5a9Rj5RVIx+Z80AJz27H6VpF33JlG2xyOqaVqWoyvNI8VmpBXCNlyPUt1pNA8MaXpsn2pYc3nTz95Jb866i+htbKIS6pexW6kEgOeT9B1NY9lq9hcSAWul399k8BF28e9K8I+YlCo/Ix/Ej6dDesupSKIowJUUvwTz1HfkVsaBrUWpQ+dayM3lgBkK7ApI9KpfFCw0zVdKs4VlTw9cQOxczlWLxkDJwehyPesHwtPYadqctpDqY1F2hRzKOCc5GMD6dqxp1XObVjWdJRhoz1PwxcXUV6J9ttKyuNokOQM1u6tFcXBa5kmtYCe0JIDVyWjiG4h3BijgnJ3YpdQuprPJmlYRx5Y5ORj1olTvPRmkZ8tPVGk1xKnyztuGMZPWmR3XlqV8tGQ9yKwJfEGlCXIulnlx/q4AZT+Sg046pez/JaaXKM/wAVwwjH5cmrSijDmfQ3WmViHRUBH+zmpYtSkicyLDDnnOYx1rh9cudXsbae7vNQhtIY0BCWqb2Yk4xuY+/pUPhg2utPMlzHqV2QfmaeYNGPYbDg1Vk1sL3tz0NvG+m26C2upreN8ceSfnHttGc/lWbrPiY30qPpej6jcY7yIIU/Njn9KgsdOtbUeVaWkUSYySkKqv6VNNPHZrmZgpPRep/Aday9jG90b+2nblZzevXXi66kj+zLp+nxs22Yn55Fz0IBwCaxtL8KTJaSX2tSPd6hPlZnJKnb0C8cY74xXemea6T5bUQjH35h83sQv+NVJdOaZ0aSWSXaeQ3Kj6AcVm6Dm/eehosRGCXKtTy2HQbTw/cpfR2kNwgylsWXDySE4LEnpgZ+orX8JSWg1pxpqx+bcSjzIrdtyKdmeo4J47cc16RFpWmzCP7UIrsIwfa4x8w9xjH51bs9J02D95YWkGnpg8Qx4/JjSVOUWl0CVSE46rUo2rNKvOF55zxWpbiMpjlgB0Y7Vz/M0R2bMrTR2uYweZHfAJ/maRUdVVlyCf7vA/Oul2eiONe6aL/vo0F5eLHbA8QxDBI9h/jT1mtAhS2hSFVb5Sw3t+fasOKWRP8Aj4t1QhjlQcg+h96vSyXpVJJFLxj+HAzt7celQ4WNI1LmkL0J8xuBPLjBLE5/Anp+FV5L5mHlMAqt/d4/WoDFYTYPnSwNn7pGcf1oEMVud4kSTP3GPI+vtU6I0Tk+pZU26I2XlRzjDltygfTvTJmtpPljdZCBjkcn3FMjuwpKlQo9u5ok8mRcsiq394cUru400VpFfzDuH4VWc4bBGKsys6EbTuWqc0p3Z210QZz1LDLiSOIecxAYDArLn1IMAyp844zSapdrIPJUYOeT6VWsrc3D8cIPvN6+1U9yE9SrqFtfamRKySfZVbbI6sQq5GOv50thpoubCeOTZIPLBMJxtwzn8hxn866mOOb+xmtoFRY5nb7xwrMMYyfr/OrdroVpbW1rfW6yPPMGEqMMDA449B978zXmVad6iPawmIdOlY5LTtJiEBBji8yM7Awj29B2/WsrxXp+pfYS1tZi+8s7vIZsbl7jNdtr+I2t4/kGEOABxjccGsszKrfMxHoc1304fu7HnV63NV5jzm/8J6t4j0pbGxt44ISokm+1ShJJZB0XH90dvpXDax4Pu0vXsNQjudHvTGFiNypa3kx0CS/wn2P517u8LSPuCb6luYI76yezuoJLiAj5oZSGH1weR9RXO6CgtDaNfn3R414XvNR0QpGwNzHEoWeJeJY8DsP4hXWa3eLqlxpdz4euoDeMHUSuucAAEqw6jn1rA8b+C/st5BeaPq8lmAxH+kPjyh6DuR7VlrqNrpNyn2nUpo724ARtQW3Cx5Xtg88981SqKyizL2LTconpOheMC08ena7D9hvVAXv5bN22k109xdmTliMgcYrzyLULC7to7XxJHFJG2PLvEGYWPYg9Ub60zSoNY0O2mu9MuH1eyVm228kmXAB/hY9e9aJqJlKDa0PRg+6NXXB9RT93PI6dqw9B8Uabq0TxwyCG4RtrQMu1lPpz1rRkmXHPX+tbw95XMppx3Lf3jubGB0FRSRg85ptvG7N8xwo681YZRgqBkd/aqsRdlQeZvyrY/rSS7urZyD1qZV2HO40S4YHnNS0UVpIY5fmYLux16VWuLRPK8wFgAcFh61pwoMKvDetPmhRcoQNp9e9IDHS2ke3UfK6Z4JFQ/YJYZJJIW5YAYPpWwtvBC2+OTAxgg9KkSINkKyr68imhGFJfXlmhja18xOu4AcH3FZ8mtXk0mZLpbVccIsf612S21uqlpHDnptUdapXdvYs+17ZHI9QDipsi05HLqoWZPMZiB97nrUscJaaSWLc6k5BJ6D0qK3nWXBZSv1FWYG8s/IeDWjRgnqadvl4wvm7fUEVJEhBzwdp7GqqSDGAcMOtV73VrPS7SW5u51QqpIBPJ/Cs3oWpXL+urJJZxSRMkZ5DOOvHXNLbyxy2qNlZMD5JAecelcx4Z1K41TS/tE0TG2beN5Xhueg/DHPvWxpcawwi3tUBt1XcpU5I/+tTitByvexbmUoN2wkAZ471BG0jNnBB9K1bW1lZfnBTjhm7ml+w3G94wqZUfmKNBaooRLHcRtHJ8yDghueRUkFnbCVphEiM2BnYMkDpU8EIXPmHb/n9KdH8odlVpFGAx6kUAKG/hQY/2mqu4dmOzdKSew4/Op1a48vdFGrB22jPUH0qv4ga60q7tbeVlLXDhQFycZ70uaPVlcsrXsbFna25s1bcVlOenY1NFfNbTbcIx/iBAw3vxXM+ZfC6ZVniZV6g5GD/Wi1ub6VXaQpsRypATPSjlT3Y+dx2OwW/tZQR5IjfuQ1U7gjnaf1rHgZ2QOWI/DFWozIw+9x6040rPQTrX3LCzcfMaet0wGM/Sqx2KNzv+dNSUFNygEY4qrRJ5my1cmR4B+8I5qHT3eW88qaSaMR5bLHqB7U5JIiiNJvZuhIOKz9f1aCxkE1xuDyD+EdhWTbv5GsUtC/fDUr5EtNLkt452kL/viNoXHv0qrqkb2hS1v/EFzfS4G6DS4gq/i/QfnXCa1r+pajZlrSze1TBdZJDuY46AAd63/wBnaa1vrPWIdZnna5hnR/3g2cMDkc9cFf1rnqT5X5HVCPPHzNVY7mWT/iX+GbJpkAxNqVy0zKPdRxWhb6D4z1NhHJr0lpEf+WWn2ywD8D1ruofEHgjTYP3s0PmK2CqfOc/hXO+KvjN4O0rbJHCrSQ5KbyFAP0HeueWJl9mJ0xwkGlzyMDxF8D5NU0bybJvKvZnAnu7mQySbe53NyOR2x1rl/ib8P7zwRoenXpuILqRma0kktlKEJtBBy3OTz0p2s/tK6leXbWPh+z8yTYxARATwMnk8Vw0/i3xz8QnEWrWskVnE5lPnPhgwzjjr3rCDqOalJm1SFJU3GJ0Phq91E6LbySas0CYC7Y9vmnBwMluvbtW3Hp9ldIJr9X1IgZ3XErSf+O/d/SuP8F+FYmvPtDIbmRM/xfu0JP5V6Va2cdnHukUcEEIPug+/rXpRg5e9I8uc0vdiTaDp4t7KH5EtiF+7GAAo7Dj2rSlWMHDqWOOGA5FZa39yt5DGtpLNHJx+7A+X3NaBW+eYBRHFCT1bliPYVskkYybIJ9Ns7lC97cJtK4IK84z6dq0LSaCErFbQMsZzgrHhaEtIlcl4CznoXGc/0qfy5Dy3yD0J5pKKKc3Yt73khEazrbKfvFVyx/HtToEsLN9ywecx6yudzfgT0/CoIoZmU+XH5m3uTUiRg7jcDOMFMHofpUuKNOeTJLuS3mUNa24Yk4I2g4qksbKzR5dM9VPH6da0I4QoEiMIJOd2G+8D71RimL3bxvbOiRMAbkYO/I6jvx0oUlElwci3DDdeQLdspGf75H547/jSiF4crIyPGOu7OQPUCpZIYmA2SsyHufloGLcDzYxN6b3YZHpkHBqXLUuMExbeO5kLrboZU64DDIHtmokDLnbby7idpwDj8RipoZ7eVj5YkikXorNkY9qW1uAJpIWd1JOQcg/zBpczRTjtqIHVWUyRRO0XOCvB9jS3FwslwrRQpHheRGgx78Cp7mOSNhcSx5jY8SRHrx/EKi+yDY0ucxS/dYHcAfwPFCaaBxaRAysJDIqLMBk+vH86bsQn5SeRkAtn/JpmWDgMWWQdxkg1KWh24dRGzDI2nKn8au5miCVWTJYGRAPmO3G32pm9uFDHBHc5qyrtGDtYsBjIPO6onRJ32xsEOc9MgZpoUr9Cu0hLYG6q2oTJHZux4cZwT61dmjaE7GVeOpHQ1n3UIuuJVO0HORVoyszDtIWuP3k2Vjzk+rVooyou1MKo7DtSSr5aiNEOB0qrL8oZjxxmqS6kvexr36vNZ2dvGjM0LI52AsfnIbp7HFbmuSRqlpCtwV82IBgjZ2MWLduh5/KvNdI8VakmtJa7XEaqFd0XaVUrwT/e4P6V0eu66ukXCvstpIhEkcjqmeAvXP1z7815zu5XPYjC0XEseJ7nAtiwJcQ4PHJIZq5e1aee+8y4dooh8wB44qjr3jSbWblP7D06e6kA2NK/EagHqWPHr0qDRNKvNes47vXNScQyD/j2tjsyM9C/Uj6YrrjK8dDiqQ5JvmNy48XaNZ3H2eN3u7sHb5cKlmB7cdvxxVqca5rEH2qYQaZAn8C/PL9T2FZVzpcFgbSLSbGGGJJlkkSM4yF9Sev410Eca3sckTA7JFwy5IDD6is5UpNXuVCtFOyRSg0TT1jt3uYTLcsAWnkbe4Y/y+lcl4g8Mi+N1b3FnFsLHynV87x9Ox9q78W9jHYiC3iKTKMDLHP456/WmXVuJYyQSpHK5BNCgupUpO2h4HfaF4i8PxXFna+dcaZKCJLaRc7Qf7uf5VqeBNSuv7PFnp9yjyxk7rC4JUkeqE9D7dPpXrN7Y299aiBnAmX5mJHHPvXnnjPweCDcW4KXCfMk1uSDn8KS5ou4mlJWL13a6brltNI6NY6taoX5GyRcDrj+Ie/Ip9rqGt+H7aBdajbULXau64iXLoT/AHh6V55rF9fyi3tdZkEnkY23MMmWA7ruHt65rvrDxHd29gkl2V1CxKjZcwqCVHo6j9SKuN5O8TOa5I2lqdtp2p2V7brPaTLIh4+U8g+hq2LqLzzGGy+M4FcDdWskVmNY8NXCQPMQXiRsxSknGQOgP0q/pviAWl8bPW4RY3ZA/eH/AFUnphu1axnZ2kYyg7Xidk/z8Cq7RlWPzHHpTo33oGGCpGQQe1KQSTjkY4zWrMyLQdShvN22MoyMVOa05nj+6wP1rA0mxuLW+aSQjYc8LW3I+4fd61KQXIpBG/8Aq2B9m71E8c1uCzRMQ3Ug5Apzp6j8RT1Bj5VjinYLlUT7ZAqs/PTPaq7XjQsy4zz1xV2ZPMyWwc9eOtUry1LEbF2/SholMzLuFI/3kbCSM/xelNGTF8hCnI5NVLS5d4TEwLrkcscZ+lWJZGs4d3BjJG3eD+VUtFqQxk86pII9pMhx07DPU1LrOkeDdQ1JLi9YK6oFIXcd3TjJP9Km021F5MfLiaRypb5R0FVdSshc2dtLHEpikkZeTtZMHms6iT3ZpBtapG3p82nLGLbTI1hssbYx0DD1FRNEkBPl/u2B4HTIrGms4Yb8QaW8v2SNf+WhO79KnV2W6+y7t8jAkLknApwgkglNyZvf2i00IVsBh3qQXhDK3mFcgD61z9hdJdXsNouTJK2EOwgY9SfSnRGW5v7iNUZZoZDEse7O/HUgUpONioKblqdDqDW1jeW0m/zzjLbjlcmqVzdyLK1wqeWjEgCNcAgVkQzNdwzMyMFt8MUk53jPIq1c210mkQ3ywCS3bkASDIB9BWS5YvVm3vSWiJftDRGMK0gYndtU55/xpL+9WaHzGAE0ZG3eKzru72NAGZlZvkURoXIb0J7UlrbTXdo6Xsi7d52NjD5zVu26RCu9JM1rSSI3SXHlOTICuTyMetXorV44yMhhuOGz296z4wbeNI497Jk4LfqakbU5VmW3jUAk8EjO4f0FJqxUXfQvkDdkt+Z4pWmjjUdx+lW1bTJLKPdCv2hMMrgfK2Oq/SopGhEO9Y4typhgB1pKrLqhyopdSrKsMzCNsMT0B44qmLxQ3lgMEB25Aq/BLbyRhnRQzcZ7gelLJp9rIgJYgqc8HGaPaa7C9l5iwMdn3Sx7AVnaq9vuJnEROeN46UviGTULTSWk0sbpweOecYrm7hrqbR41uIyhZCJnmcKc98etHOpaMPZNK5oXMtvb+WybCQc7vwriPFU9wmpGTw/byS6pOpRUGfLfnv6EZNdDplhNJeLI7f6IUDAZ5z2rUW0tYZS6jLE5BxzTlS5tBKtbc4LSvCPi/WrSQ6xqxsJ8sVhgC7G6YBPUd6ktvhDJM/8Apt8XOOSvzkn6n+gr0q024A3Ee/erMmrWVjKsbSb5mOFRfvE/0rOWGVtzaOIfQ5HRPhBoVjJHdyw3E7Kc7nk+6foK6q08K6ZOHhjt1S0By5BJMp+pPT19a0Fku7sBpV2R9BHuwuPfufp0q3LcQ29ntmdmBOAi8Dp6VMacY7Ip1JNblYCwsoVtbeNdq4xHGOn+FV5obyaVcskMe7J7tj09B+tVxO8zfuowqA/KAMYrSikjWNd3zMewrdI5psdaCOEnylwc5LMck/jVq2m/fjeQR2BqoWdiSF2Y7HvToo8kMc5/SqIuak0m4ZGC31qDzG+7MOM1FNO1tZSyRqssiISqbsZIHTNLazNcRK/lKpKgnJ4Bx0oAtWxmB8uFt+eh9PrUV1eCxaM3Unk+ZIIk7hmPYUQNGJhvDFuwU4FMvra3vPK+024k8mUSoQcYYdDWTvc2jYsmaG4eOGUyIhPLx8nPartjex2BP2boRtZZTmqa2McqB4WZcdRnrUUiHaUIGQTgk81ny3NnNx1sa6/YZMiWGaN8/KVbj9aZJA0WWhuWC+hGRWMs80I2sSRnpUpuJj8yyED0zVclthKopFiQtvUh0DevTNcpqnj3SNJ19NLvkuIriSaOGFdv+tLEDK+wzz9K0tT1GK2YLdME3bQGPQknAUe9eYfFue5XWLO0nt5oolnjP2gICuN3XIG4Y7cip5lsaxoyerR7XBeXGnSpDG3mQyE5LNk4960cCTBtcxsf4R0P4VxnhyaU6StvfagLuRfuXCx+WZF7DGTzj8627e7dHMYEmR156UkglpuXlkUu9reLtKnhgeVqNoY4XMc0uePlOPvD/GppfNulVxslIGdx4Yjpg+tNcrLAIJF6HCODyPrVJmMl0K8jSW5HynYfusf5UhjUoWx83UMjDj2I9KJ1kWJ92GCnEig5wfUUlisxYyW7hmjGSgPJH8jWqtYws+aw1pG2MpBLrwcikLMYeIxjHBq/PPFeW6kxos8eAJOc/Q+oqhM/AXytuPv7e/vTuXy2KN7IropwAw4rE12Q2+mTtj5nQhSemTxWtqCxqkkmSIwpJYc4/CsGBtP1jSF1G31aC7gAYFYjkwyD+F1PKke9EpWiEIXmtDhtO1h21KaVIWORsaY8jqB973I9OOahln1XUtNks4d0duxDSBGBZmz8wU/wgjk/T3NVLi1ZLq7vNMukuTLIRNbKw2uMZ3L3yOeM4rNtp9YSFprqD7FbBf3DHIdueWHp+defU1STPYpNxbaPS9FlhfTmiUbUVmT06d/arFs0GlacI4Q4ggQ4BJYgfj161jeCbuC+0m4uJpIUNucOm8HJPQj16ZNP061vFsJbqC3kubRELBLiQjH+0O7d+Ppg10+2VOmjgqUpVa0m3odNEsd7pkN5buzmQD5cYYHsCO1dJomjX0enyyXMTEnDBSecVQ1TT5LPV7fW4dYimEyQi3222xVX+JSuecjkZ5FdLqeteapWNxGo4wDgVlGvOrayKlh4Ut2Yzhdm0MTg/wAR6VGjbFwVYgHsad5qyMeVGOfrUSXCzMR5R2g43etdFjG6KrLDI0jgOh6kHisu8h8xGMU0XH3gxxit26to5ImC7gCMHnGRWXcaegtgkUhjK+vIP1qku5nJ3OcvfD63kJHkxMjdj0P+NcHqeh6x4cle50ViIixZ7duVI9q9ZsBJa24hTJPpjisrXo5tqu0QAZtrfL2NJxa1Qc99GeUaPrX2/Vrcaa506dpN00LE+TK68j5R057g16KupWOsJ/ZOvWYt7lxgRS8q/ujd/wCdYeq+E7OeM7LcROhyrxjBB9TWNNqN1pUX2HXbU31kTgSYyyenI5/rRHf3hSvb3Tsrr+0vC9sbmwmN3p6y7pIJfvRKT2I6jOMeldFofiCw1UeTEzQXI+9BKMOD9DXnA16dXtLKwum1SxmKyEH5pURSCQD0b6HmurmtdH8Swi8t5vLuUBCzR8SRH0Yf41UW18OqFJJrXRnZJuByxH4VKJAPu8+5rgo9b1jw4VTXYzeWAA/06P8AhPT5hXV6bqNlqNst1Y3Uc8TdCh/nWkZqRjKLiaEjfLnrn3ppfjp+FQ+cij5mxSvyMo2CecVZnzXHM/Zh/wDWqMNjtn3pUZyPnIz/ADprFf7pFMZxWjXkTaqbOOGRih3q2PlJ9K6O7uBqFlGJo0JX7q/3T7Vy1pdC1vP9JRQH/iUdK0Ydi3y3N03lhMhBuxuHris+VJ7gp+7Y0bGWWJisMjQlxtyD19jVbWtUt7V5ILmN5DxgoMEE9TUF3cDy5JbbMjJ821RyT2H1rOYy31n9vkV0cDa0YB25680m4tlJSS1L95FPHqSfYJ08kxbiu/nJ6DPY4qvO9rb3dpfC5uormAEttyQ4PHP600wi6/eTTFASNy4HA+uPWrwbc4McO9I1w5x/CP065qEi+ZPoTM++SPUIswqzhBtBJbPYmrkrJb6xFexIlqinsBlVPU/zqD/SbmwR4mSCM/MFI3Fm/A8U7UJJjpFvfCOHIkMc4Ydfce3UUaLcuLk/hJbaCNb24gjErRufOjkYdBj9c/1qa2Zrm1ltWRvO4eFY/lBAPIYf4VWa6igkWVSXYsNhBzxVnTZlOqhvMUuGJyAcDPaplEqEivYNNIJIo4/L8pywVlB3Z6nPbGP1p9s0KljNH3yPrV1I/Iv7hchgJDntxToo4/MfJDAmkrpjaTRn2Ykjv5FvGRkaMlIS2Fyehz6/pVn7H9oKrdoYzA29WV+oI744NT6hb+YqOjcR9QO49zUAnDMWhU7gmGV26ge1ONm7hPSNkWLU2trJJbgbIiwKnk4NRXpdYRIqtvU4U9AR9arXF2w8lvkYEjO1sbfQ9KfLfARLtk4bqpORW1rmF2OtVZbieQsqAqMJ792zVu2cOgXeR7+tUFkygfOB6dMUlnqNq08lvHIsk8a7mjXlgMdcVDgkjRTbZsT/AOrAG11Uc5OMmuI8Ra1pFlDLM3+nzqxCRld5DenPSl1TxHPMjRWQ8uMdZSO/sDVPR/CuoatIJbeGTax3O5Uln+np9a5q1aFON2zqpU51XZIxrXxxeR2kQl0cy3UjACCJsHH+e1VNV+IekQizFs07h8+chzviI/hP9RXoo8K+FfDWsJf3Ub6nrSx/uLNJN0cJ7u3bPueBXz947uby48d39xHDZSRyS5JtzmM+o4HJ5wT3xSw+Lm99hYjDQ2itTodG8Wapq2v3V3Eby0s0YI9pC3zMvqM9DmvXLO6t7e3AhtlMm3K7jzntk9a8G+H+g6p/bkmoXTvEhJJVWJLZPHHtXs9lM1rEGhtmeQ8Zfkn/AArpjUlNanPKChpE347rU5kRn2wEr8xDblH06VakZWiiRpHcjoWOKypbW9WeK7juC0eP30D/AMx6VoQSRSyB1UuV74zVJXJ2RetIJAB83HbAqyIyrZ/i9qbbSu5I2gYqXdgZz+NXYyHoMYyBn3pfPRcqc8elU3mikYIAd44PPWpA2MbiPm6DvSYEsk6GMvIAFI28iodI1KHUrZ5LcFUjmeIgjBypwac0Ts2JMkeh7UyxtIbNGjhUICxcgd2J5NFh3NGMhWDKvNSrJ8pzxnrmqocCPrzTg4Kc8mk0VF2JxK9rmRMsvAIzxj3rQsGhuoisyhZckkDvWYhDAKvVjgYqdIpoQ3lSKCp5x1JrCUbnTCVjYSXTbffDJCsi8cMAef6VA17pMT7lsGjbsS+VrKW6fe3nIGz19RVa8ZZFO3OOwPaoVG71Zbr22Q7xUv8AaiI2FKqynaFAXC8gj39686+KN+sukwW01vdTSC4GfKDEj/b4rt45p4uM5Q8EEVR1zSY7qFWjnkgMp8sSL1XPeqdKMSoV5TM/SxHb2cIW9ndeSwkbc+e1bmk6gznypC8TjkFv4h9Kz9J0ObToVSSfz5dgDuBgMfUDtWhb2qo77vmLNuye1UoNmcqtrpmtaXTqxAlOzntVlWZXQq2d4O30rLjPlMPxFXWh8q0t2kkYBwWHoADVtLQwjK5bso0uSC90InIK8jhvY0hj+yuu6MNtbO4NwR6E9vrVOWKWOyE65b94rY9P8itCa6tXj3eWzxvnYw4ZT6H1qeuhSVtRJURSbuMNLDu+aNz8y/59aaQkiGZJgRn5X6EexFCxP9n8+2zPGvLqnVPqO4pnmKr7o7cRjGXByV+tBcXZ6lOeMFNy4OepU5U/hXJXvhfTDLeyRNe28eoJtu47WdohPjpux3HrXWyQyRxbo8eWc9OcVTnzLA0sONydVDYosmtSotp6HnHhjQ9H0y1mS2k8uS33pJDMcyAdm56g5HPtXJa/NDfyxW91dwRtxH5qzfKQOcFQev6V0vxb8UT6SumCPTrRzdSGF3dSCFG0EcetcN4ft4dan1mO/hhiSxcGJYIVGAXwegyfzriqTXNys7YQkoXPS/7E8K6Boi30eutc6i6YiaGUCGGPGWY54x6gfnVHw7rVvqzS2iauJDvCwJHwJACOhP0rz7X9Dms/ENxDHE8dnLp7JG8r7UBdDgZJ457Vt+DtR8M6Zpem295HINX095A89pCZm3HcVXH3T2HJrkjUnCT6nU6cHFaHts94JzaWdxgMHDZznCj/ADirF5FbzXBeMFgBhQDXG+F28Q61cfaLSyfT4JovLl+0uJJ3TcCB/dQZA6DPvXYx6dJaSD7S+XA+6D0r0MOny66M83FSTlpsU7nzIAcB39FU1bt7qFo0XaIyRwm7mppiu3gDPrVGYR7t+xQ47gc11qLOSU0i8zJlV8zG7piormFoc5Usp7NWHAsl/wCIo41ZvLhGSM11M6q8TLt/NhzSv71h7xuY3kjduVce3pUkqLNF5c0RIPfrijlXMbce/rSNJ82M49q05UZ8zRROlXMMLbrZmiPO7Ga5LxVo0l1ayJbmNZCeN65X8R3r0CKVgMZYfjiq141r5bvco5Cj+AAmk4q2o2+sTxS78NanpUwu9HkQyxndsbo/r/nr71p6XrFpqcyNNv0TWRxvHRyOx7MPY816XcaLb3CboJ4ssPuOdjfrxXF+LvCscvyTRMsg6PjB+oPQ1MYqOwOTe46716WLT7iw1m1Xe8TKssal4ZeO4/hPsasWnh0abBFd+H5Ut7tYApRiTDNgDqB36815slzrVrcJbyieeGGfYpYZYj6Z+YH3/Wu8sft1lmTSZMoOZbCckYP+yTyv06UL33dicuVWRq2HirN4uka3Yvp18QCrdYpP91q6RZQ0Ksrg5HXNcsmoaXrtrJY38ILAYktphtkX3H+IrFshrulardWmkn7dpltGrGFny4B5AGeppuTha4uRSV47noaT5bC/MaZPPJu+U1i+G/EGm6lD8jNFc87oZPldSO2O9a3mIWK4JI961TTV0ZNNOzPPWik1K3M1urq0Z3E9Af6Vpwn/AEG2kkaMuhCyF+WPPt+NZ5luEVY2YKWAB8vgZrWsWjRYEkVJpdo69j61nKK1uyoyfRHYalLZSeGLfMEdttBXzEAG8HoW9T71yOg3Sf2i2i3W8iQFhKzYVffjg1raLdzM89pcwq0KjEe5evGQeazFs76K7glv2RrcFsrgAYPTBHpWagrNGsp+8mV9CtLmPUJI7u4Z0lGFRfu5zwa1bQiCfyroJ+9JRQrlVY/j6VWm1Cxtb1YbUDz8FY03eg55PrUAMt+8bSQE56B1Iwc849frVJRS33IvJvbY09Rt2ktYJYpGiCMRtTBVh2wfw61ZEaSaSIyVuAnzf3QORz79TUdisrySwzMYl2Mqg4bt2Harvh2O3ty7Sot5HHkiNlAB49KTTsUmr7kI8k2UeFBZXC7h7dq1Lori1mAVVUFW57VnzwzIWkb9zEy7gFbv25qSGeKbSzaJJulUBScgkHPrVStuEW3oXbxY7ljIZF2tgL8uM47ZqKO3WFmVDsz9wZ5/+vVOztJJNLltSGjZZTslm5wv+NT2qpp1rHPe3QmiQnzZbrhUz1II6D61i5LojoUNLXFiuFaHzC/GDuz3xXn3if4iaRpviCO3t2lucxbWkiHEQ9PqfWu1tYReSs2kqb23YOu4HeN2T6fh+FUPA/gvwvrNi+q+IpJEvYbuS2ktYYstvU9OhPQ9qxrYiFOPMbUcPOpLlWpzMGtf2jeLJaWl1K7L8q9FAPuePyrqtJ8M+L9UtfNtLRLYdd0nCjHYk9fwr1LS7DwnoFibmGO1sjEquY3TM4QnHzZyR607X/iBo+jQB5FhtY2B2zXkogQ/Td85/AV508xqN+4jvhlsFrJnh0OpXct3LBcKztGoYonA/Osaxt9StPiJH4ksZv3awFnUPgLjjHrXPa/4gktfFGp3Wm3SXCXdw7xTsrLCiH5sKDycnOM11Xhe6vLjQo7q+Bimm6RhMHHqfQHrzXqc/tYK55qg6NR8p6Fpd54T8TMNXuEFrdxLuuIkHD/7QHTPv0rI8a/FGz0rT3XTJIrOxAKmXGd/so6u304FeU6hpup6Xd3WpWJM0T8tbyHdGx9+a5e20PVvFGvS3mplzEGG1iflVR/Co7CuCOH97XU7ZYm60Zoal4w1nxJdGy05HsbCVQZBvzJPz95279OnSptK8M6pqhazW7gsV3DC4OWXuc4rqNI8JWlqYhEqwqBgY+9XXWNnJGAkccbBB952Fd0KT6nDOt2IfDmh2+kWUNv5hnKjllHBP1710Nv+75jVU/Dmi0tRCFO4lwd3yrhVJqzJAzje3AbnFdihY43O49c7Muw3EZAI61cjYLHsTYp7471UXKlV44qaFh0HP0q0iWyzESXJDAADnB609pFKEs20duetZ11NKEPl4UdAKZYRyzP5b72x1Y+lOxFy7G0SkvGgUn+Ij+VTwy7TuQLk/wAWOacsHy8qKVPLyVXHHWloF2SmXcATnOPSjcWPAyR6VDISq/Icnt70QOVB3qyGjQLsW4mCL3z1Aq1p8sNw5iZSpK8+1URIJCN0f7xfX0q5aeXnzI9oC+hrKUjogupZtbXajebkFTtRl4J96WPzI7jaWIIPfvVg7iqSeZ5iOOVx92mmNGVnH+sQ5XjqPSsjZrRWJQ0IlJmTIx0qY/2UyhjFImfXpWZ5xkfy3VgMfex1q2YmKBGXAHQe1Q0XGXkTO+ngbVh4HIaqbRwzyfKccdx0odMArtOKhy8TcHI7VcUyJSQ94G+6W2mofJOCC3NSW0omUiXJYHqOOKlkVc/Lxx3rSLZjNIpAFiN44U9RVu7uFaWNFQeUqhArcjFIbdZNgRzvY4If5QPx/rVi6tXWd7a7URTAZRjyHHsRxQ2EU0ieSRU0/CgHtjHDcAZH0qKzRI7ZI1Yuvl7t2MYPeopVaO0gUZ3bm460+C+ktXuk8qOXMSjcc5THpWe2xrLV3ZZt/Nt5beaFgpLFn2gLx7eoqxfKjvujaM+aC6r2+gp9hbK1s88eJCVxCu4cZ5YVmyzBZnhlQhSSVXsD7VitWdDsoq5l3l1dRTGMxqiEnhc81QguMzuFO70UGtuRYWUrN8wxlCp5rl7XR5NPnm1CSeR5bj51iJ4jUHj8a0crGSg5ankXxS1SO71+LSb7T5GeDzJ0LSFRn5sDjkjAB61zOkapcSX+nR2+2zN+SJvs64LnewHPJPRa9E8T+HbfVry21SeWYPDCIs9FwWORz1wGog8LaVpLwQp5/LBo3EQkdRyTjjgcV5dRNzbZ60HGMVY89uNN1q/1TULdLe5vJ/tIMe4Ft4BOcfgR+deqfCjwPe6XdX+r6xbxJb3hXyopAwdGUnOeOOtTabY69pPia21G0SWzeNCzfa2EYmTIx1wOV6H1r0a08TXcejCCdS8smWJdQRljmqpU5Odya1WPLZmjYSaREu2KzghkxjzeSf51XvNu5mV2b3NMgSFbFJruFfOlzgqMY+mKQR7kxC2Mjjcf/r16cIWdzzKtS8bFfb/tGsrV7loF2pzIfath7KZVDyTBd2QFX+eaqTWKvGu7BAPXvW9zmsuonhazW3szdSNh2zzV65YKFmV/kbuBTFG2IRpgLimhSRtP3ccg9KSh1CVT7KGzLk7ipPp71E8Kv1U5HSrAXChOqg/lTht3dSPrWiIKg3D7xziob2F7uFY440YeYrSYIBCg5OB3q7JHknnFZ8lhI2rx3pmJRIyoixwCf4h71MldDhKzuTTQwMSQzA+4qGaJ/LMbBJoz2NXTgg7hzUL5HerUSGzkdY0a1kYnY0ZrldbTULeZbqZp5fITaksZAdR257j2b9K9UWbyyWeFJB/tCq95Dot9E0d1bvECOdnFJxQlI8mGof21ZNPNZzM8Odk8XDqR9Punj6VJ4L8Q+RHOLh5LlTLmSUL88R6AMAOR7iukT4e29rqb6ho3i67s2JLJC6BowTjII7jjvWZqca6dqedSNvY3MnypcwjNpcH+cbfXis9b3kaO3LZF/UdL0/XGjvI5gJkG6O4h4b6HHX6Vk6f4n1rS7mfT9Q02XUJITjzYF5IP3ST7isG+1mzsxNe6bqC2s6MVmjb/AFbkeo/qKveEPF1r9luLq+uI4J7mYvuOdjKOBg9+lJrX3WUnaPvq6L8VtZ3C+fHNIEKFnGSQp9Aa1/DzWcd88sMLRoYNwJU7g3rVazaKPQ8jH7pgeF6k9aTzWxbvbxs0yxld4X5eTyDSjB/DcmUl8Rq6tHfQx2moR3Znhdvm8tNrA5PDAkml1C1lubR2SaSaab5Sjn92B2wO31qB2nns5FlmVVClsLw2e3PtVjw9vSMxt8y8Dcxzz6mr5ZWsT7RXuluT3/h6aHTrS9ubrbO0fkzIVAZHXoQfcEVZiy0MAXHmRHaGJ5wfX1rTLX93HaQ3ljNcJFIOPLOHI6Z46CtCDwTq9q63F5LbJDuLNDA4dmHBAySMHr61hCpCGknqdU6M6j5oKyOdvfKW4eJSWLjd0wPTirOnxalbNm3sLl1P3nePanPoT1rds4dO0vVmmt7VpJVYtG9x8xRT29Kl/taO6MihC8RY4jPCKe4ye3sKvnm9kR7GnFe8ynb2kt5Z+ZqX2ZoHPEQYqbcj+8e5znpS2CWdg37lVkdifn8sBV+g61Dfky/LJtCdlUYFOWYRYeM7MdyMk0crsJzXQZfTFXx5p3N935f6V574hn1PXfElx4XEkkNghX7QEwruCM5JOcD2xzXoE9xEEyny9yScnNeeeOYfMM7JbwxefgSXMZYTMR0XP93FS3yK9hxtPRswtbe78K6gNL0nxENEsnyZDa3RZnXnG4DkHscfSoPAvxFj8Jza0l1/aepx3kwlgtYpTEZJCMMzt1A6dK4qw8G6xda0JjBOmZCWdmypXnp3PavT9K8JRRxoskbSuRn1NcVWDrRtJHfRl7GfNFmHrvxJ8Z69/wAS/SPs/hiFoSGFup3y89C55JrMsPAPiDXJVuNcu5J3lUEyzSM7o3416nYaFb2cfmeTEMD+8M1saLZrI5UKB7jnAqKeGjE2niJNXOf03wylpBBFDYxSog4aT1+prd/s1liK3rxRo3PlQjA/E9TW1NKkKGKKMsyjGcdKyzDI8ru8knzctuHLenFd9OHc4KlRGFe6bDs8tEXygchfvVXis4UzujCehHNdV5P7sMsaof72eRUD26KxcAE+4rZQRyyqGZbWzBW2qRuP3jVm3sYYtsjqGK9Nx5qaQttGWIXvUttBJIwlc/KOgxWtkZczJolklw7/ACpn7uMVcfGOnFRkrsA70rtIkQIXKnrVNCchqqJCw6DHWhY9h/dqQKsWyI4AChcjnmtTRbFb6bKSRLbRHM0rNwoGc/yqZ1I0480iqVKVWXLFGLFZyyvvKnHYnpirsLQ2q4Tlu7VoT+H9UuHa2kt7jbLhlk8wRpGmeCT7/wCcU/TvBd5qj7o7uJYtxA2tuwM9feuP69S6s7f7OqroZEtzvb5WBPao5JHxyRnPUVa1jQ9WtNVuII7NvIh+UO3JOBnOB7VQ0qy1a/1CaB7VYlBDRHzBll75Hat41oSV0zCVCcXZoeHmJ4YhfUGgltwY9R/ept2Gt7mS2LAuhwSjcA/402BFWGVpGky53KzHIz6VSkmZcltxzTsMnzCG9at6fukdTIR169OazpF2qJFG7ntyKtWcsZyJIWYnse1ZPc2hsdLGPOQxthHJzkcD60CEb2xIhA4JB4NVYJtsahVxx+IqVFXLgMxXA57g1JtdEkdupm3xsPX2JqSO5G5kufkbP3sdaYuI1SbeSDnIH8NMljWYbvMDjtzQl3JTsOuV7ocjsRWZPIVJXaRV1fOjOFjDCpkt/MIaRQq55zVRdiWnIz7WRSxGNpxU4Es5VFB8wn5QOje1SzrbLgRRM3ODjmrWlRosj3AGUTovGQ1U5Kxmotuw6zZFvooW5ZTjI6Z9wai1dpGlMm1yCcEHhfr7VZgS1+0yzujuuwgDbjaT64/nVQXEkcQSWQMpbgnqQPUVnbU20UbFmYIVh8s/NEvzIeoOKyWk8zMUYBdyOo6nPSrV6ZYpRJb/ADJjg9fwp0EKR28mpsnmJENzR993qKdrIWrdkbWqvDFYxQx4zGN3H96uWmcvKW6beBj0qea8a4QTKSA65we9ZNxdeXcpCzFWcgDPr6U4QsTVqOTLZfc3yrgd/eqeo2r3auqsyMyFd6n5gD6U+xvPtF41sinzEI3Ljmtpo1toGznIznK9Kc2kEYtnBf2fbMPsV5PHcGKMAQyH94/+1+nWn6bfXVvdXUdql1YuFEfnEDYyY6L+tdFLpkM063EkKiQr97HIHpmo57Pau7j6YxWLpp7mqqSRyWnafdO91NqNw01zIGiSTcW2x545P8X+FblhugtYYXkeYxgDfJyWx3NWhFlsY2+tTJApONucVrCCjoYynKT1ZMk8khyzZ9PaplTuWqJI9oxjilJ8tdq7vU1oo6GfMx0xk2nbIWPbmn2rOIhvwSeoNY8N1Pf6xHp9vlQHy7g9hya3r2KKBNzvtHUZ4NNWuFpblZ2ZZ40gg+RsmRt+Np7ce/NSPJhTu/QdKo211JJNI8To4X5SisMr9R70+Rpd/K8+1TGT6jlEvKwbb8xweuKl+ybwWS5ix2DcGqKh2I4OcdKntvOddr8rkYwc4FVzIlK4MpU/NTAeOlWXhZVJ3bgOmRUOzFUmIgb5sjaagkGDxmrLZ5AqNyVB9apEtFKVl7tmqkskIB3YP41YvGGw9M/SuX1fUFt0YOwxjnJrQzbsW9QvbOOM/JsfnkGvPPGOo2dxE1vcXUdvGfvNI/H4DvWTrXiK6vNSGm6HHNdyuwUzIPlUe3r9TxUR8NWmjym+8STHU71uUgRsqp9GI/kK551VsjaFF7swobe3uLwzaV9oTS7f/W3lwcB2PZRj/wAd5rsbTUNIsLVIIdIW/UDmOKHBQ+p7D6dazI9D1DWrlbmaQWsaArBEgwqA+i1r6Lo+r2IlgvLm3MOQYvJQg+5NYxU3qbOVPY2ILiFXeJWyjZ4FXVvbezQK52Kx4UdB2z9KzPDNmL9Le6mmYWzRDbGo+Y/U11X2DT0h/d2qkKw4cbskd6JYjW0UOGEaXvszPOvZLuWGCyfEZ5kfhGx3U96vR2N5Bfxi6ukawmBbMPDP/s5PTFV9SuJppXEk0jsUwAx4FbGlRi40dYrj5gBlcdj/AIVT5mveYoqEX7iOgtfEV5Z2K2tj5zW6gbF4JA789DVuLUmkh8yYOuexP+c1zVxqI0+zldY87AABjjnisyTWZXlQYLEjlmPP4VMKMd7FVcRPa5097eeYwLS/KOx6mqn2tjyuI19+tZomVYmuJC7HHSoTeKYiUVlJ65Oa1Whzm7EwSNpVLu2OS1QXF4wXc0eB24rNfVW+zL5akLjBY/ezVtrqSe3hkiVcuOr9iKojqRuZp3BXhWPGVpsumRsu6Zycc4600l5JVSRi5HqcAflUguJG+Tdt4OSKHFMrZleDTrVHZw0hZu2cACtKOwLNujYnd/e4AH071HYXMKobjY+5PfrW5a3HnxK8aeWoGcfWuea6I66VupQk02OML50ik9SFHCirVkkcYbyTK0POTJ8o/wA+1Enlxt5roGz+dXJUTyY96BlI6elCg1Yt1E9Bjttt1CsFz1wOMVm6jzJCxxgv/Sr11t3hkUqv8I9BWRqUzJbs64yjAnI7CumMDjnNNllWAJXsPaopDnPIaqkk7KAzc5GTSpcL5W8KcHnmtbIxBTvk5QlV6ircU2Ts456Adqo/vpE/dyBFzzxk1NGsi2/+sLDPORyaLIDThVfvZDYpZFyMZIqG3+VUWrW0OD2xxSYBpyol6qyvuZ/VtoC45x6Hg9faq1zdb71LewvV02zExUwTJhZB03u3QDkn3pNAP9rabqcq/u2hk2qzDJABwQK07DwqF0OO/mmWRjH5m0885PfHPSvOrcspOMmepRU6cVKKPTdO8uPQLaEXUFxFLCrO4O4s31/KjT73TbHzIkjSGU4VmQelcbp000emyXEhRsxblQDC468j1qHT5JLLS5ZbqZrmTczltoBIJ6fhXJ9Ui7nd9bd1oaPi68vrrU5dP0qdJJ54GO3O35PXPcjPSo5xpOh6fbRWVjPcXxVVkuXYkpgc57E5yawJvDuoRXcWsRX0XkzI08SupLoRxz29KzdQ1S6tbKeR28xvLIk54Y9z7VvToX1TOWtXS0tqzMs7bzPEs81pYrNZXc3mXU3mfMzAfX8OK6W5YXd2sFtBFbxAHG8cD3NZ3g3TVKPeNJjzpEJRRgDI/wDr13938O2+xw3sl+rRTMPMiAIIUnGAap1oMy+rzT1OWaxtYdCi+zxI0oDbpFyScnJwT2qHTLVlLTSMNpXjNa93pVrp8H9kxPNJbISg3t8230JFV2jDEQphEwAB6D0rWmrrmM6srS5SuGBlVeoHQ56VaiMssuyNhvc7VyeKjEYVCPSnWgVH8xhnC8e1XJK1zOO5afdFL5MhUsp2kqe9RyxhSWjIBpJ2YFGwvzE845owuNrc981Jp5Dorh1QnCk570yWbzswtIELY59KiePJYA4qs20PjBJz3rRRTREpNaFhJ1RhGrFexI7mrEdxIqx2vlru3fMR1Ofes8nbtB5yc1ZspGkmcszAqpOR3oaViU2aTK0cLTRmUI52sFOcUTWUcyhcHdjlv4ag07dcSxruIK9V/hIq2JZGjmC/I6DLANlWFS20UkjNgimg3PGqsOgBOR/+umQ3TLJJGyBd/KhhwfUe9WluHW3LKo4PzKTxj2qKeGK6t/OVSjLzjtSd3uJbaFe4jxGJVjKpt5+XgH2rFuvEen2a7WYTMCcIibnzXTQM8a72IdJQUKHpjoar6V4X07TLQ6lb28Y8pSck7nP58VM6rirI0pUubW4zwzp7bn165RI/OUCBBnft/wBoHvVm4lVrjIYbM4OBnP1pj6hcNA0jkMp6LjFMQnyBNGSq9xSgnLV7mlRpaR2JLnzDAojGcjJHoKpEsyKCoIJx8w5FW0k+1yf3FHTBpksLB87hhORx1rVIxbKzRRhdy5GO3Wowpb1HvU+7JLINn0qIyNJIIehPUirijCTdxoY7sdRVbVZvJgaT24+tW5U2uEU4HWqM9uby7hgL4LOEB9M96voJK7sa3w40ny7G51m4jbMxMcZ9u5q5qFvDdwH3JwGFdFP5VlpkNpBHhFUIv0Fc88kM0628KuDgl2c5yfaueLuzpnGy5TmrGxjsbq42xhDcMGkYt1bGP5Ctb7OqR7RIOeje9XLq0jlXZIoI6gg8ismaM5eDzJBtXhs5NUzNFtI5ADuGQDztqzCGhkxCUCSDByQSKZpcwjskMwLuzbcj+dabQoYyzIvPPFSxxIJbObBBdCT0Gev0rPuI3jJRxsI9a05fLbEpU5QUtwNqjzMSA9QauMiXExNrEE1HIBjn8avvCpDNGSq9cGqL7Sec1tcyKN6u9SAq/gK8u+IOm3k1zuif5ARlCcBh6Z7GvWpEHQda5zxFYiYLu2MMknNJiXmeTXkq6famHRLA28e3N1j57hn9WP8Ad+lQ+HZre8eMXEhaYNxMScMD2wehrQ8T6WLOX7TbzPHsJbCnBA74/wAKzrLXVuJJ7N7VC6KG3EcMvv6Gso73Zs27HdQ/InzBSO3FNlcEjJFcvNrU2mQ29yqs9nKqhonfc6N/stgZHsa24bqGddzK4yMjGK6YyUkc8oNM/9k="/>
          <p:cNvSpPr>
            <a:spLocks noChangeAspect="1" noChangeArrowheads="1"/>
          </p:cNvSpPr>
          <p:nvPr/>
        </p:nvSpPr>
        <p:spPr bwMode="auto">
          <a:xfrm>
            <a:off x="181902" y="72626"/>
            <a:ext cx="260637" cy="260637"/>
          </a:xfrm>
          <a:prstGeom prst="rect">
            <a:avLst/>
          </a:prstGeom>
          <a:noFill/>
        </p:spPr>
        <p:txBody>
          <a:bodyPr vert="horz" wrap="square" lIns="78191" tIns="39095" rIns="78191" bIns="39095" numCol="1" anchor="t" anchorCtr="0" compatLnSpc="1">
            <a:prstTxWarp prst="textNoShape">
              <a:avLst/>
            </a:prstTxWarp>
          </a:bodyPr>
          <a:lstStyle/>
          <a:p>
            <a:endParaRPr lang="ru-RU" sz="1539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95149" y="1036248"/>
            <a:ext cx="431021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Эталоны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расхода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93763" y="285955"/>
            <a:ext cx="3665227" cy="118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77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 </a:t>
            </a:r>
          </a:p>
        </p:txBody>
      </p:sp>
      <p:pic>
        <p:nvPicPr>
          <p:cNvPr id="18" name="Picture 3" descr="D:\Работа\Онли\Вымпел\Фирстиль\Гайдлайн\лого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5994" y="6198735"/>
            <a:ext cx="329714" cy="242525"/>
          </a:xfrm>
          <a:prstGeom prst="rect">
            <a:avLst/>
          </a:prstGeom>
          <a:noFill/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434068"/>
              </p:ext>
            </p:extLst>
          </p:nvPr>
        </p:nvGraphicFramePr>
        <p:xfrm>
          <a:off x="496777" y="5792988"/>
          <a:ext cx="3828925" cy="6482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974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1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80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Диапазон </a:t>
                      </a:r>
                      <a:r>
                        <a:rPr lang="ru-RU" sz="9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расходов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8643" marR="586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от </a:t>
                      </a:r>
                      <a:r>
                        <a:rPr lang="ru-RU" sz="9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0 до 80000 м</a:t>
                      </a:r>
                      <a:r>
                        <a:rPr lang="ru-RU" sz="900" baseline="300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3</a:t>
                      </a:r>
                      <a:r>
                        <a:rPr lang="ru-RU" sz="9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/ч</a:t>
                      </a:r>
                    </a:p>
                  </a:txBody>
                  <a:tcPr marL="58643" marR="5864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Диапазон</a:t>
                      </a:r>
                      <a:r>
                        <a:rPr lang="ru-RU" sz="900" baseline="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 скорости потока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8643" marR="586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9569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от 0 до </a:t>
                      </a:r>
                      <a:r>
                        <a:rPr lang="en-US" sz="900" kern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2</a:t>
                      </a:r>
                      <a:r>
                        <a:rPr lang="ru-RU" sz="900" kern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5 м/с</a:t>
                      </a:r>
                      <a:endParaRPr lang="ru-RU" sz="900" kern="1200" dirty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8643" marR="5864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0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pc="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Расширенная неопределенность эталонов: </a:t>
                      </a:r>
                      <a:endParaRPr lang="ru-RU" sz="900" spc="0" dirty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8643" marR="586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9569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±0,2%</a:t>
                      </a:r>
                      <a:endParaRPr lang="ru-RU" sz="900" kern="1200" dirty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8643" marR="5864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499832" y="1036248"/>
            <a:ext cx="610871" cy="510"/>
          </a:xfrm>
          <a:prstGeom prst="line">
            <a:avLst/>
          </a:prstGeom>
          <a:ln w="19050">
            <a:solidFill>
              <a:srgbClr val="304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99832" y="2197510"/>
            <a:ext cx="3825870" cy="3546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56110" indent="-156110" algn="just">
              <a:spcBef>
                <a:spcPts val="257"/>
              </a:spcBef>
              <a:spcAft>
                <a:spcPts val="257"/>
              </a:spcAft>
              <a:buFont typeface="Arial" panose="020B0604020202020204" pitchFamily="34" charset="0"/>
              <a:buChar char="•"/>
            </a:pPr>
            <a:r>
              <a:rPr lang="ru-RU" sz="1197" b="1" spc="-94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Эталоны обеспечивают воспроизведение единиц расхода газа в диапазоне 30-80000 рабочих м</a:t>
            </a:r>
            <a:r>
              <a:rPr lang="ru-RU" sz="1197" b="1" spc="-94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ru-RU" sz="1197" b="1" spc="-94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 с пределом погрешности 0,3% для их передачи расходомерам с типоразмерами Ду50 — Ду1400 мм. Эталоны привязаны к Национальному Государственному Первичному эталону России единиц расхода. В качестве рабочей среды используется воздух при стандартных условиях.</a:t>
            </a:r>
          </a:p>
          <a:p>
            <a:pPr marL="156110" indent="-156110" algn="just">
              <a:spcBef>
                <a:spcPts val="257"/>
              </a:spcBef>
              <a:spcAft>
                <a:spcPts val="257"/>
              </a:spcAft>
              <a:buFont typeface="Arial" panose="020B0604020202020204" pitchFamily="34" charset="0"/>
              <a:buChar char="•"/>
            </a:pPr>
            <a:r>
              <a:rPr lang="ru-RU" sz="1197" b="1" spc="-94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В качестве эталонных средств измерения использованы 8-канальные ультразвуковые расходомеры «Вымпел-500» с пределом погрешности 0.2% и типоразмерами Ду80-Ду500.</a:t>
            </a:r>
          </a:p>
          <a:p>
            <a:pPr marL="156110" indent="-156110" algn="just">
              <a:spcBef>
                <a:spcPts val="257"/>
              </a:spcBef>
              <a:spcAft>
                <a:spcPts val="257"/>
              </a:spcAft>
              <a:buFont typeface="Arial" panose="020B0604020202020204" pitchFamily="34" charset="0"/>
              <a:buChar char="•"/>
            </a:pPr>
            <a:r>
              <a:rPr lang="ru-RU" sz="1197" b="1" spc="-94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«Вымпел-80000» является единственным на текущий момент эталоном, позволяющим проводить поверку ультразвуковых расходомеров большого диаметра (Ду600 — Ду1400) в полном диапазоне расходов и классом точности А (СТО Газпром 5.37).</a:t>
            </a:r>
          </a:p>
          <a:p>
            <a:pPr marL="156110" indent="-156110" algn="just">
              <a:spcBef>
                <a:spcPts val="257"/>
              </a:spcBef>
              <a:spcAft>
                <a:spcPts val="257"/>
              </a:spcAft>
              <a:buFont typeface="Arial" panose="020B0604020202020204" pitchFamily="34" charset="0"/>
              <a:buChar char="•"/>
            </a:pPr>
            <a:endParaRPr lang="ru-RU" sz="1197" b="1" spc="-94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72407" y="2012785"/>
            <a:ext cx="610871" cy="510"/>
          </a:xfrm>
          <a:prstGeom prst="line">
            <a:avLst/>
          </a:prstGeom>
          <a:ln w="19050">
            <a:solidFill>
              <a:srgbClr val="304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99832" y="1150742"/>
            <a:ext cx="3825870" cy="7368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11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cs typeface="Segoe UI" pitchFamily="34" charset="0"/>
              </a:rPr>
              <a:t>На базе НПО «Вымпел» при участии ФГУП «ВНИИР» построены и сертифицированы эталоны единиц объемного расхода газа 1-го разряда «Вымпел-15000» и «Вымпел-80000».</a:t>
            </a:r>
          </a:p>
        </p:txBody>
      </p:sp>
      <p:pic>
        <p:nvPicPr>
          <p:cNvPr id="32" name="Рисунок 31" descr="E:\Козлов_1\Мострансгаз\Расходомер Ду1420\img_3981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531" y="1581764"/>
            <a:ext cx="4097386" cy="246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" descr="D:\Вымпел\Ультразвуковой расходомер\Хордовое исполнение\1400\Стенд14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530" y="4219654"/>
            <a:ext cx="4097386" cy="177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36325" y="117336"/>
            <a:ext cx="778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Сертификат калибровки «Вымпел-80000»</a:t>
            </a:r>
            <a:endParaRPr lang="ru-RU" sz="2800" b="1" spc="200" dirty="0"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1571" r="16957" b="35202"/>
          <a:stretch/>
        </p:blipFill>
        <p:spPr>
          <a:xfrm>
            <a:off x="0" y="0"/>
            <a:ext cx="1115616" cy="8367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" y="902659"/>
            <a:ext cx="4212828" cy="59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06" y="902659"/>
            <a:ext cx="4195966" cy="595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9912" y="4581128"/>
            <a:ext cx="5191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FF0000"/>
                </a:solidFill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</a:rPr>
              <a:t>асширенная неопределенность ≤ 0.3% </a:t>
            </a:r>
            <a:endParaRPr lang="ru-RU" sz="2000" b="1" spc="200" dirty="0">
              <a:solidFill>
                <a:srgbClr val="FF0000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0034" y="0"/>
            <a:ext cx="8064896" cy="648072"/>
            <a:chOff x="467544" y="0"/>
            <a:chExt cx="8064896" cy="648072"/>
          </a:xfrm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467544" y="0"/>
              <a:ext cx="8064896" cy="648072"/>
            </a:xfrm>
            <a:prstGeom prst="round2Same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C:\Common\Дмитриева\Каталоги, листовки, презентации\Презентации\ВМПЛ8.826.004 12 Трафарет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61" y="58163"/>
              <a:ext cx="445613" cy="53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357290" y="6242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spc="2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Поверочный стенд «Вымпел-80000»</a:t>
            </a:r>
            <a:endParaRPr lang="ru-RU" sz="2800" spc="200" dirty="0">
              <a:solidFill>
                <a:schemeClr val="bg1"/>
              </a:solidFill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 rot="5400000">
            <a:off x="3864761" y="-3007529"/>
            <a:ext cx="771568" cy="8501090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928670"/>
            <a:ext cx="8030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rebuchet MS" panose="020B0603020202020204" pitchFamily="34" charset="0"/>
              </a:rPr>
              <a:t>Результаты калибровки </a:t>
            </a:r>
            <a:r>
              <a:rPr lang="ru-RU" sz="1600" b="1" dirty="0" err="1" smtClean="0">
                <a:latin typeface="Trebuchet MS" panose="020B0603020202020204" pitchFamily="34" charset="0"/>
              </a:rPr>
              <a:t>мастер-счетчиков</a:t>
            </a:r>
            <a:r>
              <a:rPr lang="ru-RU" sz="1600" b="1" dirty="0" smtClean="0">
                <a:latin typeface="Trebuchet MS" panose="020B0603020202020204" pitchFamily="34" charset="0"/>
              </a:rPr>
              <a:t> поверочного стенда на первичном эталоне расхода воздуха ГЭТ-118 (ВНИИР) на класс точности ±0,2%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395536" y="1916832"/>
          <a:ext cx="820891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47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904</Words>
  <Application>Microsoft Office PowerPoint</Application>
  <PresentationFormat>Экран (4:3)</PresentationFormat>
  <Paragraphs>158</Paragraphs>
  <Slides>22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User</cp:lastModifiedBy>
  <cp:revision>226</cp:revision>
  <dcterms:created xsi:type="dcterms:W3CDTF">2015-06-09T13:57:38Z</dcterms:created>
  <dcterms:modified xsi:type="dcterms:W3CDTF">2018-10-24T02:02:55Z</dcterms:modified>
</cp:coreProperties>
</file>