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7" r:id="rId3"/>
    <p:sldId id="304" r:id="rId4"/>
    <p:sldId id="363" r:id="rId5"/>
    <p:sldId id="359" r:id="rId6"/>
    <p:sldId id="356" r:id="rId7"/>
    <p:sldId id="312" r:id="rId8"/>
    <p:sldId id="274" r:id="rId9"/>
    <p:sldId id="345" r:id="rId10"/>
    <p:sldId id="346" r:id="rId11"/>
    <p:sldId id="365" r:id="rId12"/>
    <p:sldId id="286" r:id="rId13"/>
    <p:sldId id="348" r:id="rId14"/>
    <p:sldId id="354" r:id="rId15"/>
    <p:sldId id="338" r:id="rId16"/>
    <p:sldId id="349" r:id="rId17"/>
    <p:sldId id="340" r:id="rId18"/>
    <p:sldId id="341" r:id="rId19"/>
    <p:sldId id="350" r:id="rId20"/>
    <p:sldId id="361" r:id="rId21"/>
    <p:sldId id="355" r:id="rId22"/>
    <p:sldId id="362" r:id="rId23"/>
    <p:sldId id="357" r:id="rId24"/>
    <p:sldId id="333" r:id="rId25"/>
    <p:sldId id="36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BFBF9"/>
    <a:srgbClr val="198CFF"/>
    <a:srgbClr val="003366"/>
    <a:srgbClr val="0066CC"/>
    <a:srgbClr val="3399FF"/>
    <a:srgbClr val="009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3107" autoAdjust="0"/>
  </p:normalViewPr>
  <p:slideViewPr>
    <p:cSldViewPr snapToObjects="1">
      <p:cViewPr>
        <p:scale>
          <a:sx n="70" d="100"/>
          <a:sy n="70" d="100"/>
        </p:scale>
        <p:origin x="-1464" y="-96"/>
      </p:cViewPr>
      <p:guideLst>
        <p:guide orient="horz" pos="683"/>
        <p:guide pos="1224"/>
      </p:guideLst>
    </p:cSldViewPr>
  </p:slideViewPr>
  <p:outlineViewPr>
    <p:cViewPr>
      <p:scale>
        <a:sx n="33" d="100"/>
        <a:sy n="33" d="100"/>
      </p:scale>
      <p:origin x="0" y="54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E9344-873E-4911-B524-7B5613C112C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3A3C798B-CD2B-4414-AE15-61EAC5222FD3}">
      <dgm:prSet phldrT="[Текст]"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b="1" dirty="0" smtClean="0">
              <a:solidFill>
                <a:srgbClr val="003366"/>
              </a:solidFill>
            </a:rPr>
            <a:t>ЕДИНЫЙ ЯЗЫК ФОРМАЛЬНОГО ОПИСАНИЯ ОБЪЕКТОВ ПРОВЕРКИ И        ТРЕБОВАНИЙ К НИМ</a:t>
          </a:r>
        </a:p>
      </dgm:t>
    </dgm:pt>
    <dgm:pt modelId="{84367EFC-CA5E-47DC-9356-E94D90C8C5FB}" type="parTrans" cxnId="{4E5801CF-1481-4EF3-A36B-26F3BC88FA0B}">
      <dgm:prSet/>
      <dgm:spPr/>
      <dgm:t>
        <a:bodyPr/>
        <a:lstStyle/>
        <a:p>
          <a:endParaRPr lang="ru-RU"/>
        </a:p>
      </dgm:t>
    </dgm:pt>
    <dgm:pt modelId="{D7DD15B6-EC31-4105-BA56-A4411630AF25}" type="sibTrans" cxnId="{4E5801CF-1481-4EF3-A36B-26F3BC88FA0B}">
      <dgm:prSet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2097768A-959E-4F08-B206-B4654DB94021}">
      <dgm:prSet phldrT="[Текст]"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b="1" dirty="0" smtClean="0">
              <a:solidFill>
                <a:srgbClr val="003366"/>
              </a:solidFill>
            </a:rPr>
            <a:t>КОЛИЧЕСТВЕННАЯ ОЦЕНКА УРОВНЯ ТЕХНИЧЕСКОГО СОСТОЯНИЯ И КАЧЕСТВА  ОРГАНИЗАЦИИ ЭКСПЛУАТАЦИИ ПО РЕЗУЛЬТАТАМ ПРОВЕРОК</a:t>
          </a:r>
        </a:p>
      </dgm:t>
    </dgm:pt>
    <dgm:pt modelId="{6C4E44D0-A4F9-437B-B76C-577F83B2BD5D}" type="sibTrans" cxnId="{4A6611F9-727E-45A6-8C76-4822EEFD1505}">
      <dgm:prSet/>
      <dgm:spPr/>
      <dgm:t>
        <a:bodyPr/>
        <a:lstStyle/>
        <a:p>
          <a:endParaRPr lang="ru-RU"/>
        </a:p>
      </dgm:t>
    </dgm:pt>
    <dgm:pt modelId="{B453AAC9-8FC0-4298-900C-E20220C3E17D}" type="parTrans" cxnId="{4A6611F9-727E-45A6-8C76-4822EEFD1505}">
      <dgm:prSet/>
      <dgm:spPr/>
      <dgm:t>
        <a:bodyPr/>
        <a:lstStyle/>
        <a:p>
          <a:endParaRPr lang="ru-RU"/>
        </a:p>
      </dgm:t>
    </dgm:pt>
    <dgm:pt modelId="{2DC85D2B-5D95-43CE-86F8-F7B0A5C3C2F7}">
      <dgm:prSet phldrT="[Текст]"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b="1" dirty="0" smtClean="0">
              <a:solidFill>
                <a:srgbClr val="003366"/>
              </a:solidFill>
            </a:rPr>
            <a:t>ПЛАНИРОВАНИЕ МЕРОПРИЯТИЙ ПО РЕЗУЛЬТАТАМ СРАВНИТЕЛЬНОГО АНАЛИЗА ПРОВЕРОК ВСЕХ УРОВНЕЙ КОНТРОЛЯ И ОЦЕНКА     ЭФФЕКТИВНОСТИ КОНТРОЛЯ</a:t>
          </a:r>
        </a:p>
      </dgm:t>
    </dgm:pt>
    <dgm:pt modelId="{FA893091-1B67-4F78-97F2-6A4DA5D560EE}" type="sibTrans" cxnId="{2DA60F80-76C6-4787-89FE-70EFC8EBB706}">
      <dgm:prSet/>
      <dgm:spPr/>
      <dgm:t>
        <a:bodyPr/>
        <a:lstStyle/>
        <a:p>
          <a:endParaRPr lang="ru-RU"/>
        </a:p>
      </dgm:t>
    </dgm:pt>
    <dgm:pt modelId="{2B4B1ACE-D17C-4280-AFE8-77820FF33168}" type="parTrans" cxnId="{2DA60F80-76C6-4787-89FE-70EFC8EBB706}">
      <dgm:prSet/>
      <dgm:spPr/>
      <dgm:t>
        <a:bodyPr/>
        <a:lstStyle/>
        <a:p>
          <a:endParaRPr lang="ru-RU"/>
        </a:p>
      </dgm:t>
    </dgm:pt>
    <dgm:pt modelId="{6880089B-DA13-4E8D-B915-A2165B46468D}">
      <dgm:prSet phldrT="[Текст]"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b="1" dirty="0" smtClean="0">
              <a:solidFill>
                <a:srgbClr val="003366"/>
              </a:solidFill>
            </a:rPr>
            <a:t>ФОРМУЛЯР ЦЕЛЕВЫХ ПРОВЕРОК – ЭЛЕМЕНТ ПРОИЗВОДСТВЕННОГО КОНТРОЛЯ ЕДИНОЙ СИСТЕМЫ УПРАВЛЕНИЯ ОХРАНОЙ ТРУДА И ПРОМЫШЛЕННОЙ БЕЗОПАСНОСТЬЮ ПАО «ГАЗПРОМ»</a:t>
          </a:r>
        </a:p>
      </dgm:t>
    </dgm:pt>
    <dgm:pt modelId="{F1C1E192-3A1E-466D-8645-89B1B4268843}" type="parTrans" cxnId="{BFD4EB9F-D86B-4981-A818-54F709568AB8}">
      <dgm:prSet/>
      <dgm:spPr/>
      <dgm:t>
        <a:bodyPr/>
        <a:lstStyle/>
        <a:p>
          <a:endParaRPr lang="ru-RU"/>
        </a:p>
      </dgm:t>
    </dgm:pt>
    <dgm:pt modelId="{A7383E7F-A253-4A26-8191-861BD0FA7A49}" type="sibTrans" cxnId="{BFD4EB9F-D86B-4981-A818-54F709568AB8}">
      <dgm:prSet/>
      <dgm:spPr/>
      <dgm:t>
        <a:bodyPr/>
        <a:lstStyle/>
        <a:p>
          <a:endParaRPr lang="ru-RU"/>
        </a:p>
      </dgm:t>
    </dgm:pt>
    <dgm:pt modelId="{BD86C4FF-8A56-47E2-A9B9-C50783CDB237}" type="pres">
      <dgm:prSet presAssocID="{831E9344-873E-4911-B524-7B5613C112C6}" presName="Name0" presStyleCnt="0">
        <dgm:presLayoutVars>
          <dgm:chMax val="7"/>
          <dgm:chPref val="7"/>
          <dgm:dir/>
        </dgm:presLayoutVars>
      </dgm:prSet>
      <dgm:spPr/>
    </dgm:pt>
    <dgm:pt modelId="{D22D4B9A-55A2-4EC0-B6F5-FDA57BE384DF}" type="pres">
      <dgm:prSet presAssocID="{831E9344-873E-4911-B524-7B5613C112C6}" presName="Name1" presStyleCnt="0"/>
      <dgm:spPr/>
    </dgm:pt>
    <dgm:pt modelId="{B03EB4E1-D725-4C3E-B23D-1C2DA98FB333}" type="pres">
      <dgm:prSet presAssocID="{831E9344-873E-4911-B524-7B5613C112C6}" presName="cycle" presStyleCnt="0"/>
      <dgm:spPr/>
    </dgm:pt>
    <dgm:pt modelId="{04C0F390-16E4-46AC-851F-53F2A33C2DE7}" type="pres">
      <dgm:prSet presAssocID="{831E9344-873E-4911-B524-7B5613C112C6}" presName="srcNode" presStyleLbl="node1" presStyleIdx="0" presStyleCnt="4"/>
      <dgm:spPr/>
    </dgm:pt>
    <dgm:pt modelId="{0012502A-C199-47F2-A5A4-CF1057F483D9}" type="pres">
      <dgm:prSet presAssocID="{831E9344-873E-4911-B524-7B5613C112C6}" presName="conn" presStyleLbl="parChTrans1D2" presStyleIdx="0" presStyleCnt="1"/>
      <dgm:spPr/>
      <dgm:t>
        <a:bodyPr/>
        <a:lstStyle/>
        <a:p>
          <a:endParaRPr lang="ru-RU"/>
        </a:p>
      </dgm:t>
    </dgm:pt>
    <dgm:pt modelId="{B5025FE9-C4A1-480D-A115-CDE75B161B5A}" type="pres">
      <dgm:prSet presAssocID="{831E9344-873E-4911-B524-7B5613C112C6}" presName="extraNode" presStyleLbl="node1" presStyleIdx="0" presStyleCnt="4"/>
      <dgm:spPr/>
    </dgm:pt>
    <dgm:pt modelId="{81708FB5-2DBC-49BF-A62B-10FF9901A577}" type="pres">
      <dgm:prSet presAssocID="{831E9344-873E-4911-B524-7B5613C112C6}" presName="dstNode" presStyleLbl="node1" presStyleIdx="0" presStyleCnt="4"/>
      <dgm:spPr/>
    </dgm:pt>
    <dgm:pt modelId="{78D0DB78-3216-49BC-9318-0E5B32EE48D1}" type="pres">
      <dgm:prSet presAssocID="{3A3C798B-CD2B-4414-AE15-61EAC5222FD3}" presName="text_1" presStyleLbl="node1" presStyleIdx="0" presStyleCnt="4" custScaleY="118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3C926-033B-41EE-9466-ED43F0535163}" type="pres">
      <dgm:prSet presAssocID="{3A3C798B-CD2B-4414-AE15-61EAC5222FD3}" presName="accent_1" presStyleCnt="0"/>
      <dgm:spPr/>
    </dgm:pt>
    <dgm:pt modelId="{4B3C6B4B-2AAD-4479-9911-55AD523E88AA}" type="pres">
      <dgm:prSet presAssocID="{3A3C798B-CD2B-4414-AE15-61EAC5222FD3}" presName="accentRepeatNode" presStyleLbl="solidFgAcc1" presStyleIdx="0" presStyleCnt="4" custScaleX="101818" custScaleY="101818"/>
      <dgm:spPr>
        <a:gradFill flip="none" rotWithShape="0">
          <a:gsLst>
            <a:gs pos="0">
              <a:srgbClr val="3399FF">
                <a:shade val="30000"/>
                <a:satMod val="115000"/>
              </a:srgbClr>
            </a:gs>
            <a:gs pos="50000">
              <a:srgbClr val="3399FF">
                <a:shade val="67500"/>
                <a:satMod val="115000"/>
              </a:srgbClr>
            </a:gs>
            <a:gs pos="100000">
              <a:srgbClr val="3399FF">
                <a:shade val="100000"/>
                <a:satMod val="115000"/>
              </a:srgbClr>
            </a:gs>
          </a:gsLst>
          <a:lin ang="13500000" scaled="1"/>
          <a:tileRect/>
        </a:gradFill>
        <a:ln w="1905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6A4F84E-C83C-47BA-B65C-749C22F26F4C}" type="pres">
      <dgm:prSet presAssocID="{2097768A-959E-4F08-B206-B4654DB94021}" presName="text_2" presStyleLbl="node1" presStyleIdx="1" presStyleCnt="4" custScaleY="118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1E008-FD9C-4E86-82B6-08960652780E}" type="pres">
      <dgm:prSet presAssocID="{2097768A-959E-4F08-B206-B4654DB94021}" presName="accent_2" presStyleCnt="0"/>
      <dgm:spPr/>
    </dgm:pt>
    <dgm:pt modelId="{6AAC22C6-37AA-47B3-B1CB-6D7504E873FA}" type="pres">
      <dgm:prSet presAssocID="{2097768A-959E-4F08-B206-B4654DB94021}" presName="accentRepeatNode" presStyleLbl="solidFgAcc1" presStyleIdx="1" presStyleCnt="4" custScaleX="101818" custScaleY="101818"/>
      <dgm:spPr>
        <a:gradFill flip="none" rotWithShape="0">
          <a:gsLst>
            <a:gs pos="0">
              <a:srgbClr val="3399FF">
                <a:shade val="30000"/>
                <a:satMod val="115000"/>
              </a:srgbClr>
            </a:gs>
            <a:gs pos="50000">
              <a:srgbClr val="3399FF">
                <a:shade val="67500"/>
                <a:satMod val="115000"/>
              </a:srgbClr>
            </a:gs>
            <a:gs pos="100000">
              <a:srgbClr val="3399FF">
                <a:shade val="100000"/>
                <a:satMod val="115000"/>
              </a:srgbClr>
            </a:gs>
          </a:gsLst>
          <a:lin ang="13500000" scaled="1"/>
          <a:tileRect/>
        </a:gradFill>
        <a:ln w="1905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A8AF258-4720-4650-AE32-2AA5D86A0E9E}" type="pres">
      <dgm:prSet presAssocID="{2DC85D2B-5D95-43CE-86F8-F7B0A5C3C2F7}" presName="text_3" presStyleLbl="node1" presStyleIdx="2" presStyleCnt="4" custScaleY="118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5E5ED-EDCC-4C9B-B205-ED58FD01FEDE}" type="pres">
      <dgm:prSet presAssocID="{2DC85D2B-5D95-43CE-86F8-F7B0A5C3C2F7}" presName="accent_3" presStyleCnt="0"/>
      <dgm:spPr/>
    </dgm:pt>
    <dgm:pt modelId="{46E1173B-FAA8-4909-9769-89DA047E2304}" type="pres">
      <dgm:prSet presAssocID="{2DC85D2B-5D95-43CE-86F8-F7B0A5C3C2F7}" presName="accentRepeatNode" presStyleLbl="solidFgAcc1" presStyleIdx="2" presStyleCnt="4" custScaleX="101818" custScaleY="101818"/>
      <dgm:spPr>
        <a:gradFill flip="none" rotWithShape="0">
          <a:gsLst>
            <a:gs pos="0">
              <a:srgbClr val="3399FF">
                <a:shade val="30000"/>
                <a:satMod val="115000"/>
              </a:srgbClr>
            </a:gs>
            <a:gs pos="50000">
              <a:srgbClr val="3399FF">
                <a:shade val="67500"/>
                <a:satMod val="115000"/>
              </a:srgbClr>
            </a:gs>
            <a:gs pos="100000">
              <a:srgbClr val="3399FF">
                <a:shade val="100000"/>
                <a:satMod val="115000"/>
              </a:srgbClr>
            </a:gs>
          </a:gsLst>
          <a:lin ang="13500000" scaled="1"/>
          <a:tileRect/>
        </a:gradFill>
        <a:ln w="1905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A899AFD-584D-4C7A-B439-C0E4FF2B3EE1}" type="pres">
      <dgm:prSet presAssocID="{6880089B-DA13-4E8D-B915-A2165B46468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DFB0B-AE82-4EB8-B802-C061EE518595}" type="pres">
      <dgm:prSet presAssocID="{6880089B-DA13-4E8D-B915-A2165B46468D}" presName="accent_4" presStyleCnt="0"/>
      <dgm:spPr/>
    </dgm:pt>
    <dgm:pt modelId="{115D3587-22B6-4375-BFDB-584167B08341}" type="pres">
      <dgm:prSet presAssocID="{6880089B-DA13-4E8D-B915-A2165B46468D}" presName="accentRepeatNode" presStyleLbl="solidFgAcc1" presStyleIdx="3" presStyleCnt="4"/>
      <dgm:spPr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13500000" scaled="1"/>
          <a:tileRect/>
        </a:gradFill>
        <a:ln w="19050">
          <a:solidFill>
            <a:srgbClr val="00336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6D95B65-091F-4BFE-AD23-9B01839BA311}" type="presOf" srcId="{831E9344-873E-4911-B524-7B5613C112C6}" destId="{BD86C4FF-8A56-47E2-A9B9-C50783CDB237}" srcOrd="0" destOrd="0" presId="urn:microsoft.com/office/officeart/2008/layout/VerticalCurvedList"/>
    <dgm:cxn modelId="{2DA60F80-76C6-4787-89FE-70EFC8EBB706}" srcId="{831E9344-873E-4911-B524-7B5613C112C6}" destId="{2DC85D2B-5D95-43CE-86F8-F7B0A5C3C2F7}" srcOrd="2" destOrd="0" parTransId="{2B4B1ACE-D17C-4280-AFE8-77820FF33168}" sibTransId="{FA893091-1B67-4F78-97F2-6A4DA5D560EE}"/>
    <dgm:cxn modelId="{4E5801CF-1481-4EF3-A36B-26F3BC88FA0B}" srcId="{831E9344-873E-4911-B524-7B5613C112C6}" destId="{3A3C798B-CD2B-4414-AE15-61EAC5222FD3}" srcOrd="0" destOrd="0" parTransId="{84367EFC-CA5E-47DC-9356-E94D90C8C5FB}" sibTransId="{D7DD15B6-EC31-4105-BA56-A4411630AF25}"/>
    <dgm:cxn modelId="{EE363080-A5A9-4D8D-A86F-D0D5645CF98A}" type="presOf" srcId="{2097768A-959E-4F08-B206-B4654DB94021}" destId="{B6A4F84E-C83C-47BA-B65C-749C22F26F4C}" srcOrd="0" destOrd="0" presId="urn:microsoft.com/office/officeart/2008/layout/VerticalCurvedList"/>
    <dgm:cxn modelId="{4A6611F9-727E-45A6-8C76-4822EEFD1505}" srcId="{831E9344-873E-4911-B524-7B5613C112C6}" destId="{2097768A-959E-4F08-B206-B4654DB94021}" srcOrd="1" destOrd="0" parTransId="{B453AAC9-8FC0-4298-900C-E20220C3E17D}" sibTransId="{6C4E44D0-A4F9-437B-B76C-577F83B2BD5D}"/>
    <dgm:cxn modelId="{1D5C500F-180C-48F0-B3F3-3AEB1F578D9B}" type="presOf" srcId="{6880089B-DA13-4E8D-B915-A2165B46468D}" destId="{7A899AFD-584D-4C7A-B439-C0E4FF2B3EE1}" srcOrd="0" destOrd="0" presId="urn:microsoft.com/office/officeart/2008/layout/VerticalCurvedList"/>
    <dgm:cxn modelId="{CF73F6D9-7E63-47B0-805C-C1553A6BE091}" type="presOf" srcId="{2DC85D2B-5D95-43CE-86F8-F7B0A5C3C2F7}" destId="{CA8AF258-4720-4650-AE32-2AA5D86A0E9E}" srcOrd="0" destOrd="0" presId="urn:microsoft.com/office/officeart/2008/layout/VerticalCurvedList"/>
    <dgm:cxn modelId="{CD746EE4-FE37-4F69-95D3-C9BE89B7871E}" type="presOf" srcId="{3A3C798B-CD2B-4414-AE15-61EAC5222FD3}" destId="{78D0DB78-3216-49BC-9318-0E5B32EE48D1}" srcOrd="0" destOrd="0" presId="urn:microsoft.com/office/officeart/2008/layout/VerticalCurvedList"/>
    <dgm:cxn modelId="{D1A3FCE6-8D1E-4664-97B5-88AB11989B57}" type="presOf" srcId="{D7DD15B6-EC31-4105-BA56-A4411630AF25}" destId="{0012502A-C199-47F2-A5A4-CF1057F483D9}" srcOrd="0" destOrd="0" presId="urn:microsoft.com/office/officeart/2008/layout/VerticalCurvedList"/>
    <dgm:cxn modelId="{BFD4EB9F-D86B-4981-A818-54F709568AB8}" srcId="{831E9344-873E-4911-B524-7B5613C112C6}" destId="{6880089B-DA13-4E8D-B915-A2165B46468D}" srcOrd="3" destOrd="0" parTransId="{F1C1E192-3A1E-466D-8645-89B1B4268843}" sibTransId="{A7383E7F-A253-4A26-8191-861BD0FA7A49}"/>
    <dgm:cxn modelId="{21AA1A05-2E27-4156-9894-94E4FAE018C3}" type="presParOf" srcId="{BD86C4FF-8A56-47E2-A9B9-C50783CDB237}" destId="{D22D4B9A-55A2-4EC0-B6F5-FDA57BE384DF}" srcOrd="0" destOrd="0" presId="urn:microsoft.com/office/officeart/2008/layout/VerticalCurvedList"/>
    <dgm:cxn modelId="{00178055-17CF-4203-AEDD-745351BC7CDD}" type="presParOf" srcId="{D22D4B9A-55A2-4EC0-B6F5-FDA57BE384DF}" destId="{B03EB4E1-D725-4C3E-B23D-1C2DA98FB333}" srcOrd="0" destOrd="0" presId="urn:microsoft.com/office/officeart/2008/layout/VerticalCurvedList"/>
    <dgm:cxn modelId="{6CB39145-A83E-4042-8D25-7B7E3509FE86}" type="presParOf" srcId="{B03EB4E1-D725-4C3E-B23D-1C2DA98FB333}" destId="{04C0F390-16E4-46AC-851F-53F2A33C2DE7}" srcOrd="0" destOrd="0" presId="urn:microsoft.com/office/officeart/2008/layout/VerticalCurvedList"/>
    <dgm:cxn modelId="{69D852DC-4F26-4B9E-8ADF-A6B9F2506E69}" type="presParOf" srcId="{B03EB4E1-D725-4C3E-B23D-1C2DA98FB333}" destId="{0012502A-C199-47F2-A5A4-CF1057F483D9}" srcOrd="1" destOrd="0" presId="urn:microsoft.com/office/officeart/2008/layout/VerticalCurvedList"/>
    <dgm:cxn modelId="{0EF6C681-77EA-456E-B8B6-CB5425F4485B}" type="presParOf" srcId="{B03EB4E1-D725-4C3E-B23D-1C2DA98FB333}" destId="{B5025FE9-C4A1-480D-A115-CDE75B161B5A}" srcOrd="2" destOrd="0" presId="urn:microsoft.com/office/officeart/2008/layout/VerticalCurvedList"/>
    <dgm:cxn modelId="{9D852CC5-44D8-4C80-BD90-7819A3C21E55}" type="presParOf" srcId="{B03EB4E1-D725-4C3E-B23D-1C2DA98FB333}" destId="{81708FB5-2DBC-49BF-A62B-10FF9901A577}" srcOrd="3" destOrd="0" presId="urn:microsoft.com/office/officeart/2008/layout/VerticalCurvedList"/>
    <dgm:cxn modelId="{5ECC9181-EA0C-49B9-94A6-4CB1C8FE13CC}" type="presParOf" srcId="{D22D4B9A-55A2-4EC0-B6F5-FDA57BE384DF}" destId="{78D0DB78-3216-49BC-9318-0E5B32EE48D1}" srcOrd="1" destOrd="0" presId="urn:microsoft.com/office/officeart/2008/layout/VerticalCurvedList"/>
    <dgm:cxn modelId="{83B238D5-80CB-48E3-B255-C6FB2E057730}" type="presParOf" srcId="{D22D4B9A-55A2-4EC0-B6F5-FDA57BE384DF}" destId="{B823C926-033B-41EE-9466-ED43F0535163}" srcOrd="2" destOrd="0" presId="urn:microsoft.com/office/officeart/2008/layout/VerticalCurvedList"/>
    <dgm:cxn modelId="{C79C9DE6-9E38-4E36-A617-9EAB6A4D0C14}" type="presParOf" srcId="{B823C926-033B-41EE-9466-ED43F0535163}" destId="{4B3C6B4B-2AAD-4479-9911-55AD523E88AA}" srcOrd="0" destOrd="0" presId="urn:microsoft.com/office/officeart/2008/layout/VerticalCurvedList"/>
    <dgm:cxn modelId="{B4E0FD43-7F05-47AC-BB86-EC3601DC01B1}" type="presParOf" srcId="{D22D4B9A-55A2-4EC0-B6F5-FDA57BE384DF}" destId="{B6A4F84E-C83C-47BA-B65C-749C22F26F4C}" srcOrd="3" destOrd="0" presId="urn:microsoft.com/office/officeart/2008/layout/VerticalCurvedList"/>
    <dgm:cxn modelId="{1E2C4584-4346-4601-9D16-840A264C58E6}" type="presParOf" srcId="{D22D4B9A-55A2-4EC0-B6F5-FDA57BE384DF}" destId="{8B11E008-FD9C-4E86-82B6-08960652780E}" srcOrd="4" destOrd="0" presId="urn:microsoft.com/office/officeart/2008/layout/VerticalCurvedList"/>
    <dgm:cxn modelId="{CDE34AB9-E547-450D-B207-AFFAC3155700}" type="presParOf" srcId="{8B11E008-FD9C-4E86-82B6-08960652780E}" destId="{6AAC22C6-37AA-47B3-B1CB-6D7504E873FA}" srcOrd="0" destOrd="0" presId="urn:microsoft.com/office/officeart/2008/layout/VerticalCurvedList"/>
    <dgm:cxn modelId="{94265DD5-5636-4021-8298-7D842B382844}" type="presParOf" srcId="{D22D4B9A-55A2-4EC0-B6F5-FDA57BE384DF}" destId="{CA8AF258-4720-4650-AE32-2AA5D86A0E9E}" srcOrd="5" destOrd="0" presId="urn:microsoft.com/office/officeart/2008/layout/VerticalCurvedList"/>
    <dgm:cxn modelId="{6D2E795E-6CFC-462A-B32D-99C2B6305D35}" type="presParOf" srcId="{D22D4B9A-55A2-4EC0-B6F5-FDA57BE384DF}" destId="{2CD5E5ED-EDCC-4C9B-B205-ED58FD01FEDE}" srcOrd="6" destOrd="0" presId="urn:microsoft.com/office/officeart/2008/layout/VerticalCurvedList"/>
    <dgm:cxn modelId="{296B3F9F-3F25-407D-9453-DC6E5D21539C}" type="presParOf" srcId="{2CD5E5ED-EDCC-4C9B-B205-ED58FD01FEDE}" destId="{46E1173B-FAA8-4909-9769-89DA047E2304}" srcOrd="0" destOrd="0" presId="urn:microsoft.com/office/officeart/2008/layout/VerticalCurvedList"/>
    <dgm:cxn modelId="{D170E9A9-2145-4DC3-B11E-9FF36322B26B}" type="presParOf" srcId="{D22D4B9A-55A2-4EC0-B6F5-FDA57BE384DF}" destId="{7A899AFD-584D-4C7A-B439-C0E4FF2B3EE1}" srcOrd="7" destOrd="0" presId="urn:microsoft.com/office/officeart/2008/layout/VerticalCurvedList"/>
    <dgm:cxn modelId="{454B200E-EF03-47AC-B954-0A930915D238}" type="presParOf" srcId="{D22D4B9A-55A2-4EC0-B6F5-FDA57BE384DF}" destId="{794DFB0B-AE82-4EB8-B802-C061EE518595}" srcOrd="8" destOrd="0" presId="urn:microsoft.com/office/officeart/2008/layout/VerticalCurvedList"/>
    <dgm:cxn modelId="{1817F8BE-06A4-4263-BBE3-01E84C0A0F7B}" type="presParOf" srcId="{794DFB0B-AE82-4EB8-B802-C061EE518595}" destId="{115D3587-22B6-4375-BFDB-584167B08341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1E9344-873E-4911-B524-7B5613C112C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</dgm:pt>
    <dgm:pt modelId="{3A3C798B-CD2B-4414-AE15-61EAC5222FD3}">
      <dgm:prSet phldrT="[Текст]"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127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0" algn="l"/>
          <a:r>
            <a:rPr lang="ru-RU" sz="2400" b="1" dirty="0" smtClean="0">
              <a:solidFill>
                <a:srgbClr val="003366"/>
              </a:solidFill>
            </a:rPr>
            <a:t>ПАСПОРТИЗАЦИЯ</a:t>
          </a:r>
          <a:endParaRPr lang="ru-RU" sz="2400" b="1" dirty="0">
            <a:solidFill>
              <a:srgbClr val="003366"/>
            </a:solidFill>
          </a:endParaRPr>
        </a:p>
      </dgm:t>
    </dgm:pt>
    <dgm:pt modelId="{84367EFC-CA5E-47DC-9356-E94D90C8C5FB}" type="parTrans" cxnId="{4E5801CF-1481-4EF3-A36B-26F3BC88FA0B}">
      <dgm:prSet/>
      <dgm:spPr/>
      <dgm:t>
        <a:bodyPr/>
        <a:lstStyle/>
        <a:p>
          <a:endParaRPr lang="ru-RU"/>
        </a:p>
      </dgm:t>
    </dgm:pt>
    <dgm:pt modelId="{D7DD15B6-EC31-4105-BA56-A4411630AF25}" type="sibTrans" cxnId="{4E5801CF-1481-4EF3-A36B-26F3BC88FA0B}">
      <dgm:prSet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2097768A-959E-4F08-B206-B4654DB94021}">
      <dgm:prSet phldrT="[Текст]"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127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0" algn="l"/>
          <a:r>
            <a:rPr lang="ru-RU" sz="2400" b="1" dirty="0" smtClean="0">
              <a:solidFill>
                <a:srgbClr val="003366"/>
              </a:solidFill>
            </a:rPr>
            <a:t>АНАЛИЗ</a:t>
          </a:r>
          <a:endParaRPr lang="ru-RU" sz="2400" b="1" dirty="0">
            <a:solidFill>
              <a:srgbClr val="003366"/>
            </a:solidFill>
          </a:endParaRPr>
        </a:p>
      </dgm:t>
    </dgm:pt>
    <dgm:pt modelId="{6C4E44D0-A4F9-437B-B76C-577F83B2BD5D}" type="sibTrans" cxnId="{4A6611F9-727E-45A6-8C76-4822EEFD1505}">
      <dgm:prSet/>
      <dgm:spPr/>
      <dgm:t>
        <a:bodyPr/>
        <a:lstStyle/>
        <a:p>
          <a:endParaRPr lang="ru-RU"/>
        </a:p>
      </dgm:t>
    </dgm:pt>
    <dgm:pt modelId="{B453AAC9-8FC0-4298-900C-E20220C3E17D}" type="parTrans" cxnId="{4A6611F9-727E-45A6-8C76-4822EEFD1505}">
      <dgm:prSet/>
      <dgm:spPr/>
      <dgm:t>
        <a:bodyPr/>
        <a:lstStyle/>
        <a:p>
          <a:endParaRPr lang="ru-RU"/>
        </a:p>
      </dgm:t>
    </dgm:pt>
    <dgm:pt modelId="{2DC85D2B-5D95-43CE-86F8-F7B0A5C3C2F7}">
      <dgm:prSet phldrT="[Текст]"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127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0" algn="l"/>
          <a:r>
            <a:rPr lang="ru-RU" sz="2400" b="1" dirty="0" smtClean="0">
              <a:solidFill>
                <a:srgbClr val="003366"/>
              </a:solidFill>
            </a:rPr>
            <a:t>ОБУЧЕНИЕ</a:t>
          </a:r>
          <a:endParaRPr lang="ru-RU" sz="2400" b="1" dirty="0">
            <a:solidFill>
              <a:srgbClr val="003366"/>
            </a:solidFill>
          </a:endParaRPr>
        </a:p>
      </dgm:t>
    </dgm:pt>
    <dgm:pt modelId="{FA893091-1B67-4F78-97F2-6A4DA5D560EE}" type="sibTrans" cxnId="{2DA60F80-76C6-4787-89FE-70EFC8EBB706}">
      <dgm:prSet/>
      <dgm:spPr/>
      <dgm:t>
        <a:bodyPr/>
        <a:lstStyle/>
        <a:p>
          <a:endParaRPr lang="ru-RU"/>
        </a:p>
      </dgm:t>
    </dgm:pt>
    <dgm:pt modelId="{2B4B1ACE-D17C-4280-AFE8-77820FF33168}" type="parTrans" cxnId="{2DA60F80-76C6-4787-89FE-70EFC8EBB706}">
      <dgm:prSet/>
      <dgm:spPr/>
      <dgm:t>
        <a:bodyPr/>
        <a:lstStyle/>
        <a:p>
          <a:endParaRPr lang="ru-RU"/>
        </a:p>
      </dgm:t>
    </dgm:pt>
    <dgm:pt modelId="{6880089B-DA13-4E8D-B915-A2165B46468D}">
      <dgm:prSet phldrT="[Текст]"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127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0" algn="l"/>
          <a:r>
            <a:rPr lang="ru-RU" sz="2400" b="1" dirty="0" smtClean="0">
              <a:solidFill>
                <a:srgbClr val="003366"/>
              </a:solidFill>
            </a:rPr>
            <a:t>ОПЫТНАЯ ЭКСПЛУАТАЦИЯ</a:t>
          </a:r>
          <a:endParaRPr lang="ru-RU" sz="2400" b="1" dirty="0">
            <a:solidFill>
              <a:srgbClr val="003366"/>
            </a:solidFill>
          </a:endParaRPr>
        </a:p>
      </dgm:t>
    </dgm:pt>
    <dgm:pt modelId="{F1C1E192-3A1E-466D-8645-89B1B4268843}" type="parTrans" cxnId="{BFD4EB9F-D86B-4981-A818-54F709568AB8}">
      <dgm:prSet/>
      <dgm:spPr/>
      <dgm:t>
        <a:bodyPr/>
        <a:lstStyle/>
        <a:p>
          <a:endParaRPr lang="ru-RU"/>
        </a:p>
      </dgm:t>
    </dgm:pt>
    <dgm:pt modelId="{A7383E7F-A253-4A26-8191-861BD0FA7A49}" type="sibTrans" cxnId="{BFD4EB9F-D86B-4981-A818-54F709568AB8}">
      <dgm:prSet/>
      <dgm:spPr/>
      <dgm:t>
        <a:bodyPr/>
        <a:lstStyle/>
        <a:p>
          <a:endParaRPr lang="ru-RU"/>
        </a:p>
      </dgm:t>
    </dgm:pt>
    <dgm:pt modelId="{BD86C4FF-8A56-47E2-A9B9-C50783CDB237}" type="pres">
      <dgm:prSet presAssocID="{831E9344-873E-4911-B524-7B5613C112C6}" presName="Name0" presStyleCnt="0">
        <dgm:presLayoutVars>
          <dgm:chMax val="7"/>
          <dgm:chPref val="7"/>
          <dgm:dir/>
        </dgm:presLayoutVars>
      </dgm:prSet>
      <dgm:spPr/>
    </dgm:pt>
    <dgm:pt modelId="{D22D4B9A-55A2-4EC0-B6F5-FDA57BE384DF}" type="pres">
      <dgm:prSet presAssocID="{831E9344-873E-4911-B524-7B5613C112C6}" presName="Name1" presStyleCnt="0"/>
      <dgm:spPr/>
    </dgm:pt>
    <dgm:pt modelId="{B03EB4E1-D725-4C3E-B23D-1C2DA98FB333}" type="pres">
      <dgm:prSet presAssocID="{831E9344-873E-4911-B524-7B5613C112C6}" presName="cycle" presStyleCnt="0"/>
      <dgm:spPr/>
    </dgm:pt>
    <dgm:pt modelId="{04C0F390-16E4-46AC-851F-53F2A33C2DE7}" type="pres">
      <dgm:prSet presAssocID="{831E9344-873E-4911-B524-7B5613C112C6}" presName="srcNode" presStyleLbl="node1" presStyleIdx="0" presStyleCnt="4"/>
      <dgm:spPr/>
    </dgm:pt>
    <dgm:pt modelId="{0012502A-C199-47F2-A5A4-CF1057F483D9}" type="pres">
      <dgm:prSet presAssocID="{831E9344-873E-4911-B524-7B5613C112C6}" presName="conn" presStyleLbl="parChTrans1D2" presStyleIdx="0" presStyleCnt="1"/>
      <dgm:spPr/>
      <dgm:t>
        <a:bodyPr/>
        <a:lstStyle/>
        <a:p>
          <a:endParaRPr lang="ru-RU"/>
        </a:p>
      </dgm:t>
    </dgm:pt>
    <dgm:pt modelId="{B5025FE9-C4A1-480D-A115-CDE75B161B5A}" type="pres">
      <dgm:prSet presAssocID="{831E9344-873E-4911-B524-7B5613C112C6}" presName="extraNode" presStyleLbl="node1" presStyleIdx="0" presStyleCnt="4"/>
      <dgm:spPr/>
    </dgm:pt>
    <dgm:pt modelId="{81708FB5-2DBC-49BF-A62B-10FF9901A577}" type="pres">
      <dgm:prSet presAssocID="{831E9344-873E-4911-B524-7B5613C112C6}" presName="dstNode" presStyleLbl="node1" presStyleIdx="0" presStyleCnt="4"/>
      <dgm:spPr/>
    </dgm:pt>
    <dgm:pt modelId="{78D0DB78-3216-49BC-9318-0E5B32EE48D1}" type="pres">
      <dgm:prSet presAssocID="{3A3C798B-CD2B-4414-AE15-61EAC5222FD3}" presName="text_1" presStyleLbl="node1" presStyleIdx="0" presStyleCnt="4" custScaleY="118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3C926-033B-41EE-9466-ED43F0535163}" type="pres">
      <dgm:prSet presAssocID="{3A3C798B-CD2B-4414-AE15-61EAC5222FD3}" presName="accent_1" presStyleCnt="0"/>
      <dgm:spPr/>
    </dgm:pt>
    <dgm:pt modelId="{4B3C6B4B-2AAD-4479-9911-55AD523E88AA}" type="pres">
      <dgm:prSet presAssocID="{3A3C798B-CD2B-4414-AE15-61EAC5222FD3}" presName="accentRepeatNode" presStyleLbl="solidFgAcc1" presStyleIdx="0" presStyleCnt="4" custScaleX="101818" custScaleY="101818"/>
      <dgm:spPr>
        <a:gradFill flip="none" rotWithShape="0">
          <a:gsLst>
            <a:gs pos="0">
              <a:srgbClr val="3399FF">
                <a:shade val="30000"/>
                <a:satMod val="115000"/>
              </a:srgbClr>
            </a:gs>
            <a:gs pos="50000">
              <a:srgbClr val="3399FF">
                <a:shade val="67500"/>
                <a:satMod val="115000"/>
              </a:srgbClr>
            </a:gs>
            <a:gs pos="100000">
              <a:srgbClr val="3399FF">
                <a:shade val="100000"/>
                <a:satMod val="115000"/>
              </a:srgbClr>
            </a:gs>
          </a:gsLst>
          <a:lin ang="13500000" scaled="1"/>
          <a:tileRect/>
        </a:gradFill>
        <a:ln w="1905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6A4F84E-C83C-47BA-B65C-749C22F26F4C}" type="pres">
      <dgm:prSet presAssocID="{2097768A-959E-4F08-B206-B4654DB94021}" presName="text_2" presStyleLbl="node1" presStyleIdx="1" presStyleCnt="4" custScaleY="118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1E008-FD9C-4E86-82B6-08960652780E}" type="pres">
      <dgm:prSet presAssocID="{2097768A-959E-4F08-B206-B4654DB94021}" presName="accent_2" presStyleCnt="0"/>
      <dgm:spPr/>
    </dgm:pt>
    <dgm:pt modelId="{6AAC22C6-37AA-47B3-B1CB-6D7504E873FA}" type="pres">
      <dgm:prSet presAssocID="{2097768A-959E-4F08-B206-B4654DB94021}" presName="accentRepeatNode" presStyleLbl="solidFgAcc1" presStyleIdx="1" presStyleCnt="4" custScaleX="101818" custScaleY="101818"/>
      <dgm:spPr>
        <a:gradFill flip="none" rotWithShape="0">
          <a:gsLst>
            <a:gs pos="0">
              <a:srgbClr val="3399FF">
                <a:shade val="30000"/>
                <a:satMod val="115000"/>
              </a:srgbClr>
            </a:gs>
            <a:gs pos="50000">
              <a:srgbClr val="3399FF">
                <a:shade val="67500"/>
                <a:satMod val="115000"/>
              </a:srgbClr>
            </a:gs>
            <a:gs pos="100000">
              <a:srgbClr val="3399FF">
                <a:shade val="100000"/>
                <a:satMod val="115000"/>
              </a:srgbClr>
            </a:gs>
          </a:gsLst>
          <a:lin ang="13500000" scaled="1"/>
          <a:tileRect/>
        </a:gradFill>
        <a:ln w="1905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A8AF258-4720-4650-AE32-2AA5D86A0E9E}" type="pres">
      <dgm:prSet presAssocID="{2DC85D2B-5D95-43CE-86F8-F7B0A5C3C2F7}" presName="text_3" presStyleLbl="node1" presStyleIdx="2" presStyleCnt="4" custScaleY="118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5E5ED-EDCC-4C9B-B205-ED58FD01FEDE}" type="pres">
      <dgm:prSet presAssocID="{2DC85D2B-5D95-43CE-86F8-F7B0A5C3C2F7}" presName="accent_3" presStyleCnt="0"/>
      <dgm:spPr/>
    </dgm:pt>
    <dgm:pt modelId="{46E1173B-FAA8-4909-9769-89DA047E2304}" type="pres">
      <dgm:prSet presAssocID="{2DC85D2B-5D95-43CE-86F8-F7B0A5C3C2F7}" presName="accentRepeatNode" presStyleLbl="solidFgAcc1" presStyleIdx="2" presStyleCnt="4" custScaleX="101818" custScaleY="101818"/>
      <dgm:spPr>
        <a:gradFill flip="none" rotWithShape="0">
          <a:gsLst>
            <a:gs pos="0">
              <a:srgbClr val="3399FF">
                <a:shade val="30000"/>
                <a:satMod val="115000"/>
              </a:srgbClr>
            </a:gs>
            <a:gs pos="50000">
              <a:srgbClr val="3399FF">
                <a:shade val="67500"/>
                <a:satMod val="115000"/>
              </a:srgbClr>
            </a:gs>
            <a:gs pos="100000">
              <a:srgbClr val="3399FF">
                <a:shade val="100000"/>
                <a:satMod val="115000"/>
              </a:srgbClr>
            </a:gs>
          </a:gsLst>
          <a:lin ang="13500000" scaled="1"/>
          <a:tileRect/>
        </a:gradFill>
        <a:ln w="1905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A899AFD-584D-4C7A-B439-C0E4FF2B3EE1}" type="pres">
      <dgm:prSet presAssocID="{6880089B-DA13-4E8D-B915-A2165B46468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DFB0B-AE82-4EB8-B802-C061EE518595}" type="pres">
      <dgm:prSet presAssocID="{6880089B-DA13-4E8D-B915-A2165B46468D}" presName="accent_4" presStyleCnt="0"/>
      <dgm:spPr/>
    </dgm:pt>
    <dgm:pt modelId="{115D3587-22B6-4375-BFDB-584167B08341}" type="pres">
      <dgm:prSet presAssocID="{6880089B-DA13-4E8D-B915-A2165B46468D}" presName="accentRepeatNode" presStyleLbl="solidFgAcc1" presStyleIdx="3" presStyleCnt="4"/>
      <dgm:spPr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13500000" scaled="1"/>
          <a:tileRect/>
        </a:gradFill>
        <a:ln w="19050">
          <a:solidFill>
            <a:srgbClr val="00336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B6AD98A5-DEAE-461A-8185-08B99ED113A9}" type="presOf" srcId="{D7DD15B6-EC31-4105-BA56-A4411630AF25}" destId="{0012502A-C199-47F2-A5A4-CF1057F483D9}" srcOrd="0" destOrd="0" presId="urn:microsoft.com/office/officeart/2008/layout/VerticalCurvedList"/>
    <dgm:cxn modelId="{A0EB802B-64E7-483E-9FBA-5CCEE2318A76}" type="presOf" srcId="{6880089B-DA13-4E8D-B915-A2165B46468D}" destId="{7A899AFD-584D-4C7A-B439-C0E4FF2B3EE1}" srcOrd="0" destOrd="0" presId="urn:microsoft.com/office/officeart/2008/layout/VerticalCurvedList"/>
    <dgm:cxn modelId="{2DA60F80-76C6-4787-89FE-70EFC8EBB706}" srcId="{831E9344-873E-4911-B524-7B5613C112C6}" destId="{2DC85D2B-5D95-43CE-86F8-F7B0A5C3C2F7}" srcOrd="2" destOrd="0" parTransId="{2B4B1ACE-D17C-4280-AFE8-77820FF33168}" sibTransId="{FA893091-1B67-4F78-97F2-6A4DA5D560EE}"/>
    <dgm:cxn modelId="{DE4980A6-861A-46B1-BC22-DE0CB8B28CB0}" type="presOf" srcId="{2097768A-959E-4F08-B206-B4654DB94021}" destId="{B6A4F84E-C83C-47BA-B65C-749C22F26F4C}" srcOrd="0" destOrd="0" presId="urn:microsoft.com/office/officeart/2008/layout/VerticalCurvedList"/>
    <dgm:cxn modelId="{44205A8D-F011-453F-A83F-B28BFB56966C}" type="presOf" srcId="{831E9344-873E-4911-B524-7B5613C112C6}" destId="{BD86C4FF-8A56-47E2-A9B9-C50783CDB237}" srcOrd="0" destOrd="0" presId="urn:microsoft.com/office/officeart/2008/layout/VerticalCurvedList"/>
    <dgm:cxn modelId="{4E5801CF-1481-4EF3-A36B-26F3BC88FA0B}" srcId="{831E9344-873E-4911-B524-7B5613C112C6}" destId="{3A3C798B-CD2B-4414-AE15-61EAC5222FD3}" srcOrd="0" destOrd="0" parTransId="{84367EFC-CA5E-47DC-9356-E94D90C8C5FB}" sibTransId="{D7DD15B6-EC31-4105-BA56-A4411630AF25}"/>
    <dgm:cxn modelId="{4A6611F9-727E-45A6-8C76-4822EEFD1505}" srcId="{831E9344-873E-4911-B524-7B5613C112C6}" destId="{2097768A-959E-4F08-B206-B4654DB94021}" srcOrd="1" destOrd="0" parTransId="{B453AAC9-8FC0-4298-900C-E20220C3E17D}" sibTransId="{6C4E44D0-A4F9-437B-B76C-577F83B2BD5D}"/>
    <dgm:cxn modelId="{7CA5A531-7AD2-49C9-9FDB-F9EB21082D67}" type="presOf" srcId="{3A3C798B-CD2B-4414-AE15-61EAC5222FD3}" destId="{78D0DB78-3216-49BC-9318-0E5B32EE48D1}" srcOrd="0" destOrd="0" presId="urn:microsoft.com/office/officeart/2008/layout/VerticalCurvedList"/>
    <dgm:cxn modelId="{577B09D4-75A0-42B5-97F7-B075E1797527}" type="presOf" srcId="{2DC85D2B-5D95-43CE-86F8-F7B0A5C3C2F7}" destId="{CA8AF258-4720-4650-AE32-2AA5D86A0E9E}" srcOrd="0" destOrd="0" presId="urn:microsoft.com/office/officeart/2008/layout/VerticalCurvedList"/>
    <dgm:cxn modelId="{BFD4EB9F-D86B-4981-A818-54F709568AB8}" srcId="{831E9344-873E-4911-B524-7B5613C112C6}" destId="{6880089B-DA13-4E8D-B915-A2165B46468D}" srcOrd="3" destOrd="0" parTransId="{F1C1E192-3A1E-466D-8645-89B1B4268843}" sibTransId="{A7383E7F-A253-4A26-8191-861BD0FA7A49}"/>
    <dgm:cxn modelId="{DE3796C3-9D98-4FE1-BA87-2FE0FC5AC34E}" type="presParOf" srcId="{BD86C4FF-8A56-47E2-A9B9-C50783CDB237}" destId="{D22D4B9A-55A2-4EC0-B6F5-FDA57BE384DF}" srcOrd="0" destOrd="0" presId="urn:microsoft.com/office/officeart/2008/layout/VerticalCurvedList"/>
    <dgm:cxn modelId="{4305D7D1-CEEE-4C0B-BFF5-3975DCBA116D}" type="presParOf" srcId="{D22D4B9A-55A2-4EC0-B6F5-FDA57BE384DF}" destId="{B03EB4E1-D725-4C3E-B23D-1C2DA98FB333}" srcOrd="0" destOrd="0" presId="urn:microsoft.com/office/officeart/2008/layout/VerticalCurvedList"/>
    <dgm:cxn modelId="{A95974EF-7A58-45BE-B798-854102019B44}" type="presParOf" srcId="{B03EB4E1-D725-4C3E-B23D-1C2DA98FB333}" destId="{04C0F390-16E4-46AC-851F-53F2A33C2DE7}" srcOrd="0" destOrd="0" presId="urn:microsoft.com/office/officeart/2008/layout/VerticalCurvedList"/>
    <dgm:cxn modelId="{E4EA8974-F81B-47B4-833A-0B096F388AAF}" type="presParOf" srcId="{B03EB4E1-D725-4C3E-B23D-1C2DA98FB333}" destId="{0012502A-C199-47F2-A5A4-CF1057F483D9}" srcOrd="1" destOrd="0" presId="urn:microsoft.com/office/officeart/2008/layout/VerticalCurvedList"/>
    <dgm:cxn modelId="{ABF3BD28-85B3-432D-B093-095030937C90}" type="presParOf" srcId="{B03EB4E1-D725-4C3E-B23D-1C2DA98FB333}" destId="{B5025FE9-C4A1-480D-A115-CDE75B161B5A}" srcOrd="2" destOrd="0" presId="urn:microsoft.com/office/officeart/2008/layout/VerticalCurvedList"/>
    <dgm:cxn modelId="{399826CF-7ABB-4E8E-9C79-C5D25003EF83}" type="presParOf" srcId="{B03EB4E1-D725-4C3E-B23D-1C2DA98FB333}" destId="{81708FB5-2DBC-49BF-A62B-10FF9901A577}" srcOrd="3" destOrd="0" presId="urn:microsoft.com/office/officeart/2008/layout/VerticalCurvedList"/>
    <dgm:cxn modelId="{D505D6A7-3E5F-4576-8183-87A0A32145F1}" type="presParOf" srcId="{D22D4B9A-55A2-4EC0-B6F5-FDA57BE384DF}" destId="{78D0DB78-3216-49BC-9318-0E5B32EE48D1}" srcOrd="1" destOrd="0" presId="urn:microsoft.com/office/officeart/2008/layout/VerticalCurvedList"/>
    <dgm:cxn modelId="{2F655F92-3454-43B7-93DE-37C7A0BEE674}" type="presParOf" srcId="{D22D4B9A-55A2-4EC0-B6F5-FDA57BE384DF}" destId="{B823C926-033B-41EE-9466-ED43F0535163}" srcOrd="2" destOrd="0" presId="urn:microsoft.com/office/officeart/2008/layout/VerticalCurvedList"/>
    <dgm:cxn modelId="{F8A5770D-CB66-4246-844F-EE29227DF7EC}" type="presParOf" srcId="{B823C926-033B-41EE-9466-ED43F0535163}" destId="{4B3C6B4B-2AAD-4479-9911-55AD523E88AA}" srcOrd="0" destOrd="0" presId="urn:microsoft.com/office/officeart/2008/layout/VerticalCurvedList"/>
    <dgm:cxn modelId="{8AEC9F40-45A1-4094-BC30-40F418DD75DB}" type="presParOf" srcId="{D22D4B9A-55A2-4EC0-B6F5-FDA57BE384DF}" destId="{B6A4F84E-C83C-47BA-B65C-749C22F26F4C}" srcOrd="3" destOrd="0" presId="urn:microsoft.com/office/officeart/2008/layout/VerticalCurvedList"/>
    <dgm:cxn modelId="{247C6F90-68AB-4ECA-BE4F-6B6EF0758049}" type="presParOf" srcId="{D22D4B9A-55A2-4EC0-B6F5-FDA57BE384DF}" destId="{8B11E008-FD9C-4E86-82B6-08960652780E}" srcOrd="4" destOrd="0" presId="urn:microsoft.com/office/officeart/2008/layout/VerticalCurvedList"/>
    <dgm:cxn modelId="{95DC80AF-D277-4368-8304-2CEBC6B20465}" type="presParOf" srcId="{8B11E008-FD9C-4E86-82B6-08960652780E}" destId="{6AAC22C6-37AA-47B3-B1CB-6D7504E873FA}" srcOrd="0" destOrd="0" presId="urn:microsoft.com/office/officeart/2008/layout/VerticalCurvedList"/>
    <dgm:cxn modelId="{AB52B0D8-BDF6-4B93-AF89-E1D4E9DD2A30}" type="presParOf" srcId="{D22D4B9A-55A2-4EC0-B6F5-FDA57BE384DF}" destId="{CA8AF258-4720-4650-AE32-2AA5D86A0E9E}" srcOrd="5" destOrd="0" presId="urn:microsoft.com/office/officeart/2008/layout/VerticalCurvedList"/>
    <dgm:cxn modelId="{07E4F41A-2454-47CD-B931-846E013CC150}" type="presParOf" srcId="{D22D4B9A-55A2-4EC0-B6F5-FDA57BE384DF}" destId="{2CD5E5ED-EDCC-4C9B-B205-ED58FD01FEDE}" srcOrd="6" destOrd="0" presId="urn:microsoft.com/office/officeart/2008/layout/VerticalCurvedList"/>
    <dgm:cxn modelId="{BE327F37-5849-42A9-9292-87594985FDD1}" type="presParOf" srcId="{2CD5E5ED-EDCC-4C9B-B205-ED58FD01FEDE}" destId="{46E1173B-FAA8-4909-9769-89DA047E2304}" srcOrd="0" destOrd="0" presId="urn:microsoft.com/office/officeart/2008/layout/VerticalCurvedList"/>
    <dgm:cxn modelId="{1C999090-3C83-4413-9082-DB9044AA957D}" type="presParOf" srcId="{D22D4B9A-55A2-4EC0-B6F5-FDA57BE384DF}" destId="{7A899AFD-584D-4C7A-B439-C0E4FF2B3EE1}" srcOrd="7" destOrd="0" presId="urn:microsoft.com/office/officeart/2008/layout/VerticalCurvedList"/>
    <dgm:cxn modelId="{A98CC785-17E7-499D-9CA3-9689485F7560}" type="presParOf" srcId="{D22D4B9A-55A2-4EC0-B6F5-FDA57BE384DF}" destId="{794DFB0B-AE82-4EB8-B802-C061EE518595}" srcOrd="8" destOrd="0" presId="urn:microsoft.com/office/officeart/2008/layout/VerticalCurvedList"/>
    <dgm:cxn modelId="{62460FFF-EFA7-48E5-A813-48033369F0F1}" type="presParOf" srcId="{794DFB0B-AE82-4EB8-B802-C061EE518595}" destId="{115D3587-22B6-4375-BFDB-584167B08341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D0C012-5E96-4804-9247-54FC533068D2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29237F5-B441-4670-8405-D704CA0FFE7B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000000"/>
              </a:solidFill>
            </a:rPr>
            <a:t>ИДЕНТИФИКАЦИЯ</a:t>
          </a:r>
          <a:endParaRPr lang="ru-RU" sz="18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952E44-8921-4742-B975-0EFF1341063D}" type="parTrans" cxnId="{54960BB9-E0DF-4A84-8533-2C79176AD09A}">
      <dgm:prSet/>
      <dgm:spPr/>
      <dgm:t>
        <a:bodyPr/>
        <a:lstStyle/>
        <a:p>
          <a:endParaRPr lang="ru-RU" sz="1800"/>
        </a:p>
      </dgm:t>
    </dgm:pt>
    <dgm:pt modelId="{177DFE9B-C386-40E0-A1DC-B83250E98BD5}" type="sibTrans" cxnId="{54960BB9-E0DF-4A84-8533-2C79176AD09A}">
      <dgm:prSet/>
      <dgm:spPr/>
      <dgm:t>
        <a:bodyPr/>
        <a:lstStyle/>
        <a:p>
          <a:endParaRPr lang="ru-RU" sz="1800"/>
        </a:p>
      </dgm:t>
    </dgm:pt>
    <dgm:pt modelId="{E2DD3879-3A31-4729-93E7-752B1A1FE5F3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000000"/>
              </a:solidFill>
            </a:rPr>
            <a:t>СОПОСТАВЛЕНИЕ</a:t>
          </a:r>
          <a:endParaRPr lang="ru-RU" sz="18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B836E0-A652-4BF4-A193-EB699D1CE056}" type="parTrans" cxnId="{A355BDFD-B008-46DA-AD0D-4DF1B3267368}">
      <dgm:prSet/>
      <dgm:spPr/>
      <dgm:t>
        <a:bodyPr/>
        <a:lstStyle/>
        <a:p>
          <a:endParaRPr lang="ru-RU" sz="1800"/>
        </a:p>
      </dgm:t>
    </dgm:pt>
    <dgm:pt modelId="{B8E056BB-AA9E-426F-B19C-2794DF55A40B}" type="sibTrans" cxnId="{A355BDFD-B008-46DA-AD0D-4DF1B3267368}">
      <dgm:prSet/>
      <dgm:spPr/>
      <dgm:t>
        <a:bodyPr/>
        <a:lstStyle/>
        <a:p>
          <a:endParaRPr lang="ru-RU" sz="1800"/>
        </a:p>
      </dgm:t>
    </dgm:pt>
    <dgm:pt modelId="{08846F8B-B011-43F3-A44B-E2A0B7FD6076}">
      <dgm:prSet phldrT="[Текст]" custT="1"/>
      <dgm:spPr/>
      <dgm:t>
        <a:bodyPr/>
        <a:lstStyle/>
        <a:p>
          <a:r>
            <a:rPr lang="ru-RU" sz="1800" b="1" smtClean="0">
              <a:solidFill>
                <a:srgbClr val="000000"/>
              </a:solidFill>
            </a:rPr>
            <a:t>АНАЛИЗ</a:t>
          </a:r>
          <a:endParaRPr lang="ru-RU" sz="18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D6DB70-F4B8-49F3-B821-18B9AA842FB6}" type="parTrans" cxnId="{B6944799-D0DD-47F4-9CF2-70FD1DEF65D1}">
      <dgm:prSet/>
      <dgm:spPr/>
      <dgm:t>
        <a:bodyPr/>
        <a:lstStyle/>
        <a:p>
          <a:endParaRPr lang="ru-RU" sz="1800"/>
        </a:p>
      </dgm:t>
    </dgm:pt>
    <dgm:pt modelId="{85B2CEA5-675F-4825-9414-F0208CB15EB6}" type="sibTrans" cxnId="{B6944799-D0DD-47F4-9CF2-70FD1DEF65D1}">
      <dgm:prSet/>
      <dgm:spPr/>
      <dgm:t>
        <a:bodyPr/>
        <a:lstStyle/>
        <a:p>
          <a:endParaRPr lang="ru-RU" sz="1800"/>
        </a:p>
      </dgm:t>
    </dgm:pt>
    <dgm:pt modelId="{950811A5-3B6A-4864-8F53-FCC23E4DB715}" type="pres">
      <dgm:prSet presAssocID="{DAD0C012-5E96-4804-9247-54FC533068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1FEC47-4ECA-403F-B6AC-FE41DE8E7D0D}" type="pres">
      <dgm:prSet presAssocID="{729237F5-B441-4670-8405-D704CA0FFE7B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C35FB-C262-4063-9E28-175CE21F9FC4}" type="pres">
      <dgm:prSet presAssocID="{177DFE9B-C386-40E0-A1DC-B83250E98BD5}" presName="parSpace" presStyleCnt="0"/>
      <dgm:spPr/>
    </dgm:pt>
    <dgm:pt modelId="{37A6D38D-E8A0-499E-8328-5C5C008A3E6E}" type="pres">
      <dgm:prSet presAssocID="{E2DD3879-3A31-4729-93E7-752B1A1FE5F3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5C15B-5A7D-477F-9D1A-B172E38B9AE6}" type="pres">
      <dgm:prSet presAssocID="{B8E056BB-AA9E-426F-B19C-2794DF55A40B}" presName="parSpace" presStyleCnt="0"/>
      <dgm:spPr/>
    </dgm:pt>
    <dgm:pt modelId="{6D60B74F-FAE2-4F40-9D8B-F95F13A220EE}" type="pres">
      <dgm:prSet presAssocID="{08846F8B-B011-43F3-A44B-E2A0B7FD6076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4D7764-F5B0-41BD-B6FC-ED0DDDBE3DCE}" type="presOf" srcId="{DAD0C012-5E96-4804-9247-54FC533068D2}" destId="{950811A5-3B6A-4864-8F53-FCC23E4DB715}" srcOrd="0" destOrd="0" presId="urn:microsoft.com/office/officeart/2005/8/layout/hChevron3"/>
    <dgm:cxn modelId="{B6944799-D0DD-47F4-9CF2-70FD1DEF65D1}" srcId="{DAD0C012-5E96-4804-9247-54FC533068D2}" destId="{08846F8B-B011-43F3-A44B-E2A0B7FD6076}" srcOrd="2" destOrd="0" parTransId="{78D6DB70-F4B8-49F3-B821-18B9AA842FB6}" sibTransId="{85B2CEA5-675F-4825-9414-F0208CB15EB6}"/>
    <dgm:cxn modelId="{14E73B2B-40AE-491D-87D1-F16473146F3F}" type="presOf" srcId="{729237F5-B441-4670-8405-D704CA0FFE7B}" destId="{FB1FEC47-4ECA-403F-B6AC-FE41DE8E7D0D}" srcOrd="0" destOrd="0" presId="urn:microsoft.com/office/officeart/2005/8/layout/hChevron3"/>
    <dgm:cxn modelId="{56EC04D6-3B70-4D70-9B3D-BD726F0690AA}" type="presOf" srcId="{08846F8B-B011-43F3-A44B-E2A0B7FD6076}" destId="{6D60B74F-FAE2-4F40-9D8B-F95F13A220EE}" srcOrd="0" destOrd="0" presId="urn:microsoft.com/office/officeart/2005/8/layout/hChevron3"/>
    <dgm:cxn modelId="{54960BB9-E0DF-4A84-8533-2C79176AD09A}" srcId="{DAD0C012-5E96-4804-9247-54FC533068D2}" destId="{729237F5-B441-4670-8405-D704CA0FFE7B}" srcOrd="0" destOrd="0" parTransId="{51952E44-8921-4742-B975-0EFF1341063D}" sibTransId="{177DFE9B-C386-40E0-A1DC-B83250E98BD5}"/>
    <dgm:cxn modelId="{4A9001E3-4966-4504-A0DB-9049F2E07A8D}" type="presOf" srcId="{E2DD3879-3A31-4729-93E7-752B1A1FE5F3}" destId="{37A6D38D-E8A0-499E-8328-5C5C008A3E6E}" srcOrd="0" destOrd="0" presId="urn:microsoft.com/office/officeart/2005/8/layout/hChevron3"/>
    <dgm:cxn modelId="{A355BDFD-B008-46DA-AD0D-4DF1B3267368}" srcId="{DAD0C012-5E96-4804-9247-54FC533068D2}" destId="{E2DD3879-3A31-4729-93E7-752B1A1FE5F3}" srcOrd="1" destOrd="0" parTransId="{76B836E0-A652-4BF4-A193-EB699D1CE056}" sibTransId="{B8E056BB-AA9E-426F-B19C-2794DF55A40B}"/>
    <dgm:cxn modelId="{5F99A0EF-A0ED-4D16-B31D-E8AEDBC875FF}" type="presParOf" srcId="{950811A5-3B6A-4864-8F53-FCC23E4DB715}" destId="{FB1FEC47-4ECA-403F-B6AC-FE41DE8E7D0D}" srcOrd="0" destOrd="0" presId="urn:microsoft.com/office/officeart/2005/8/layout/hChevron3"/>
    <dgm:cxn modelId="{980F64D6-C947-4604-A8F6-F7FDF68DE702}" type="presParOf" srcId="{950811A5-3B6A-4864-8F53-FCC23E4DB715}" destId="{72AC35FB-C262-4063-9E28-175CE21F9FC4}" srcOrd="1" destOrd="0" presId="urn:microsoft.com/office/officeart/2005/8/layout/hChevron3"/>
    <dgm:cxn modelId="{08E1D0B1-1B4A-40DB-A270-E747CAE9F4CD}" type="presParOf" srcId="{950811A5-3B6A-4864-8F53-FCC23E4DB715}" destId="{37A6D38D-E8A0-499E-8328-5C5C008A3E6E}" srcOrd="2" destOrd="0" presId="urn:microsoft.com/office/officeart/2005/8/layout/hChevron3"/>
    <dgm:cxn modelId="{89860B1D-AC96-4687-8633-C0971A818AD1}" type="presParOf" srcId="{950811A5-3B6A-4864-8F53-FCC23E4DB715}" destId="{0025C15B-5A7D-477F-9D1A-B172E38B9AE6}" srcOrd="3" destOrd="0" presId="urn:microsoft.com/office/officeart/2005/8/layout/hChevron3"/>
    <dgm:cxn modelId="{A5AF09A9-87CD-48D7-946F-C26B9A2DF301}" type="presParOf" srcId="{950811A5-3B6A-4864-8F53-FCC23E4DB715}" destId="{6D60B74F-FAE2-4F40-9D8B-F95F13A220E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6B0643-B215-49AB-B6F5-7C26E0F18B8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1DCB2D-E95B-40B4-877C-B896AB5F3498}">
      <dgm:prSet phldrT="[Текст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3500000" scaled="1"/>
          <a:tileRect/>
        </a:gradFill>
        <a:ln w="635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ЕДИНЫЙ ПОДХОД</a:t>
          </a:r>
          <a:endParaRPr lang="ru-RU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6687A-38D8-41A5-A9AD-7F7486662E5B}" type="parTrans" cxnId="{59482467-9027-4B9F-8EAD-E4DE88607A91}">
      <dgm:prSet/>
      <dgm:spPr/>
      <dgm:t>
        <a:bodyPr/>
        <a:lstStyle/>
        <a:p>
          <a:endParaRPr lang="ru-RU"/>
        </a:p>
      </dgm:t>
    </dgm:pt>
    <dgm:pt modelId="{84DA0F28-5058-4C64-9591-55BE34D25921}" type="sibTrans" cxnId="{59482467-9027-4B9F-8EAD-E4DE88607A91}">
      <dgm:prSet/>
      <dgm:spPr/>
      <dgm:t>
        <a:bodyPr/>
        <a:lstStyle/>
        <a:p>
          <a:endParaRPr lang="ru-RU"/>
        </a:p>
      </dgm:t>
    </dgm:pt>
    <dgm:pt modelId="{1F459104-D9EB-4D3F-A6E6-8BB33C97160A}">
      <dgm:prSet phldrT="[Текст]"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6350">
          <a:solidFill>
            <a:schemeClr val="bg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>
              <a:solidFill>
                <a:srgbClr val="003366"/>
              </a:solidFill>
            </a:rPr>
            <a:t>Универсальная база данных оборудования для учета, контроля и планирования</a:t>
          </a:r>
          <a:endParaRPr lang="ru-RU" sz="1600" dirty="0">
            <a:solidFill>
              <a:srgbClr val="003366"/>
            </a:solidFill>
          </a:endParaRPr>
        </a:p>
      </dgm:t>
    </dgm:pt>
    <dgm:pt modelId="{76900CA8-D4CB-4BA0-A046-F4801C51DF16}" type="parTrans" cxnId="{3C34F869-1FB2-4048-9CC8-A1692536DAC5}">
      <dgm:prSet/>
      <dgm:spPr>
        <a:ln>
          <a:solidFill>
            <a:srgbClr val="00336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4CB35ED1-F14F-44FB-B543-3E334FD60BEB}" type="sibTrans" cxnId="{3C34F869-1FB2-4048-9CC8-A1692536DAC5}">
      <dgm:prSet/>
      <dgm:spPr/>
      <dgm:t>
        <a:bodyPr/>
        <a:lstStyle/>
        <a:p>
          <a:endParaRPr lang="ru-RU"/>
        </a:p>
      </dgm:t>
    </dgm:pt>
    <dgm:pt modelId="{2B5E94F7-AE72-45B7-83DC-BF2A2462436F}">
      <dgm:prSet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6350">
          <a:solidFill>
            <a:schemeClr val="bg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>
              <a:solidFill>
                <a:srgbClr val="003366"/>
              </a:solidFill>
            </a:rPr>
            <a:t>Единое описание по атрибутам в соответствии с</a:t>
          </a:r>
          <a:r>
            <a:rPr lang="en-US" sz="1600" dirty="0" smtClean="0">
              <a:solidFill>
                <a:srgbClr val="003366"/>
              </a:solidFill>
            </a:rPr>
            <a:t> </a:t>
          </a:r>
          <a:r>
            <a:rPr lang="ru-RU" sz="1600" dirty="0" smtClean="0">
              <a:solidFill>
                <a:srgbClr val="003366"/>
              </a:solidFill>
            </a:rPr>
            <a:t>СТО 2-23-1081, как элемент поддержки принятия решений при удаленном контроле</a:t>
          </a:r>
          <a:endParaRPr lang="ru-RU" sz="1600" dirty="0">
            <a:solidFill>
              <a:srgbClr val="003366"/>
            </a:solidFill>
          </a:endParaRPr>
        </a:p>
      </dgm:t>
    </dgm:pt>
    <dgm:pt modelId="{CEA115D4-4CFD-4934-8E44-A837CDE94B5C}" type="parTrans" cxnId="{AC4EAF89-DCF9-431B-A9E5-E88654DEBE8A}">
      <dgm:prSet/>
      <dgm:spPr>
        <a:ln>
          <a:solidFill>
            <a:srgbClr val="00336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B260682F-FD0A-4DBE-8A1B-601B49DB0882}" type="sibTrans" cxnId="{AC4EAF89-DCF9-431B-A9E5-E88654DEBE8A}">
      <dgm:prSet/>
      <dgm:spPr/>
      <dgm:t>
        <a:bodyPr/>
        <a:lstStyle/>
        <a:p>
          <a:endParaRPr lang="ru-RU"/>
        </a:p>
      </dgm:t>
    </dgm:pt>
    <dgm:pt modelId="{E4C9B8DF-0CBA-4687-979A-313FD97DBC07}">
      <dgm:prSet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6350">
          <a:solidFill>
            <a:schemeClr val="bg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>
              <a:solidFill>
                <a:srgbClr val="003366"/>
              </a:solidFill>
            </a:rPr>
            <a:t>Единая, законченная база требований к оборудованию</a:t>
          </a:r>
          <a:endParaRPr lang="ru-RU" sz="1600" dirty="0">
            <a:solidFill>
              <a:srgbClr val="003366"/>
            </a:solidFill>
          </a:endParaRPr>
        </a:p>
      </dgm:t>
    </dgm:pt>
    <dgm:pt modelId="{5B1B7DC2-A357-4EE5-A408-3160A32C6CF1}" type="parTrans" cxnId="{CFFF0368-EDE4-498D-B27C-437E83F760A5}">
      <dgm:prSet/>
      <dgm:spPr>
        <a:ln>
          <a:solidFill>
            <a:srgbClr val="00336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26BB408E-6057-48C6-82B4-B6EB41A9AF2E}" type="sibTrans" cxnId="{CFFF0368-EDE4-498D-B27C-437E83F760A5}">
      <dgm:prSet/>
      <dgm:spPr/>
      <dgm:t>
        <a:bodyPr/>
        <a:lstStyle/>
        <a:p>
          <a:endParaRPr lang="ru-RU"/>
        </a:p>
      </dgm:t>
    </dgm:pt>
    <dgm:pt modelId="{98BC8218-A1D5-4AC0-ACDF-7C828815606D}" type="pres">
      <dgm:prSet presAssocID="{D66B0643-B215-49AB-B6F5-7C26E0F18B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86DE3D-692E-4090-BB81-1C6AA0C1548B}" type="pres">
      <dgm:prSet presAssocID="{3C1DCB2D-E95B-40B4-877C-B896AB5F3498}" presName="hierRoot1" presStyleCnt="0">
        <dgm:presLayoutVars>
          <dgm:hierBranch val="init"/>
        </dgm:presLayoutVars>
      </dgm:prSet>
      <dgm:spPr/>
    </dgm:pt>
    <dgm:pt modelId="{97AC3CB6-218F-40A7-AD53-E8AE08CCFB69}" type="pres">
      <dgm:prSet presAssocID="{3C1DCB2D-E95B-40B4-877C-B896AB5F3498}" presName="rootComposite1" presStyleCnt="0"/>
      <dgm:spPr/>
    </dgm:pt>
    <dgm:pt modelId="{DB08B7B0-245D-42C4-B228-4CAF886965BE}" type="pres">
      <dgm:prSet presAssocID="{3C1DCB2D-E95B-40B4-877C-B896AB5F3498}" presName="rootText1" presStyleLbl="node0" presStyleIdx="0" presStyleCnt="1" custScaleX="157572" custLinFactNeighborY="-323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B3C835-72A6-4A5E-868B-C105E6E9D62F}" type="pres">
      <dgm:prSet presAssocID="{3C1DCB2D-E95B-40B4-877C-B896AB5F349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15C4A2C-D95F-4276-90F1-845809F55704}" type="pres">
      <dgm:prSet presAssocID="{3C1DCB2D-E95B-40B4-877C-B896AB5F3498}" presName="hierChild2" presStyleCnt="0"/>
      <dgm:spPr/>
    </dgm:pt>
    <dgm:pt modelId="{1E619FE8-5C1B-47C4-A528-0136DD2F335F}" type="pres">
      <dgm:prSet presAssocID="{76900CA8-D4CB-4BA0-A046-F4801C51DF1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F6277C7-7AA5-43C8-8E23-795AAC1C0F28}" type="pres">
      <dgm:prSet presAssocID="{1F459104-D9EB-4D3F-A6E6-8BB33C97160A}" presName="hierRoot2" presStyleCnt="0">
        <dgm:presLayoutVars>
          <dgm:hierBranch val="init"/>
        </dgm:presLayoutVars>
      </dgm:prSet>
      <dgm:spPr/>
    </dgm:pt>
    <dgm:pt modelId="{C2ABA229-CFED-4209-8A3A-69C8B360FB2C}" type="pres">
      <dgm:prSet presAssocID="{1F459104-D9EB-4D3F-A6E6-8BB33C97160A}" presName="rootComposite" presStyleCnt="0"/>
      <dgm:spPr/>
    </dgm:pt>
    <dgm:pt modelId="{F8B829EB-0671-4D67-98CE-52FAFC11B228}" type="pres">
      <dgm:prSet presAssocID="{1F459104-D9EB-4D3F-A6E6-8BB33C97160A}" presName="rootText" presStyleLbl="node2" presStyleIdx="0" presStyleCnt="3" custScaleX="136138" custScaleY="1676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1C8A6C-C5D7-4D31-94B7-C3E2154B12D2}" type="pres">
      <dgm:prSet presAssocID="{1F459104-D9EB-4D3F-A6E6-8BB33C97160A}" presName="rootConnector" presStyleLbl="node2" presStyleIdx="0" presStyleCnt="3"/>
      <dgm:spPr/>
      <dgm:t>
        <a:bodyPr/>
        <a:lstStyle/>
        <a:p>
          <a:endParaRPr lang="ru-RU"/>
        </a:p>
      </dgm:t>
    </dgm:pt>
    <dgm:pt modelId="{F2D98173-ED08-4B4F-836A-C4F430AADEB4}" type="pres">
      <dgm:prSet presAssocID="{1F459104-D9EB-4D3F-A6E6-8BB33C97160A}" presName="hierChild4" presStyleCnt="0"/>
      <dgm:spPr/>
    </dgm:pt>
    <dgm:pt modelId="{61768536-5E23-4769-AA2D-3685D7ECF9FF}" type="pres">
      <dgm:prSet presAssocID="{1F459104-D9EB-4D3F-A6E6-8BB33C97160A}" presName="hierChild5" presStyleCnt="0"/>
      <dgm:spPr/>
    </dgm:pt>
    <dgm:pt modelId="{C079B238-A2FE-49DE-B6E4-4AC72A110043}" type="pres">
      <dgm:prSet presAssocID="{CEA115D4-4CFD-4934-8E44-A837CDE94B5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077916B-9CD1-4FF1-92BE-5BC90325BC55}" type="pres">
      <dgm:prSet presAssocID="{2B5E94F7-AE72-45B7-83DC-BF2A2462436F}" presName="hierRoot2" presStyleCnt="0">
        <dgm:presLayoutVars>
          <dgm:hierBranch val="init"/>
        </dgm:presLayoutVars>
      </dgm:prSet>
      <dgm:spPr/>
    </dgm:pt>
    <dgm:pt modelId="{87920C63-63AA-465F-B965-73F1A562AB38}" type="pres">
      <dgm:prSet presAssocID="{2B5E94F7-AE72-45B7-83DC-BF2A2462436F}" presName="rootComposite" presStyleCnt="0"/>
      <dgm:spPr/>
    </dgm:pt>
    <dgm:pt modelId="{170796FC-2499-44BF-B1D9-98D06745F49A}" type="pres">
      <dgm:prSet presAssocID="{2B5E94F7-AE72-45B7-83DC-BF2A2462436F}" presName="rootText" presStyleLbl="node2" presStyleIdx="1" presStyleCnt="3" custScaleX="157572" custScaleY="1676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A7E0A6-AE54-4E82-9212-DF219C3001F8}" type="pres">
      <dgm:prSet presAssocID="{2B5E94F7-AE72-45B7-83DC-BF2A2462436F}" presName="rootConnector" presStyleLbl="node2" presStyleIdx="1" presStyleCnt="3"/>
      <dgm:spPr/>
      <dgm:t>
        <a:bodyPr/>
        <a:lstStyle/>
        <a:p>
          <a:endParaRPr lang="ru-RU"/>
        </a:p>
      </dgm:t>
    </dgm:pt>
    <dgm:pt modelId="{D289E53C-0C1D-4FE4-B9F1-AAFB882CD024}" type="pres">
      <dgm:prSet presAssocID="{2B5E94F7-AE72-45B7-83DC-BF2A2462436F}" presName="hierChild4" presStyleCnt="0"/>
      <dgm:spPr/>
    </dgm:pt>
    <dgm:pt modelId="{5E079AAF-86FA-47CA-A468-426D9F97054B}" type="pres">
      <dgm:prSet presAssocID="{2B5E94F7-AE72-45B7-83DC-BF2A2462436F}" presName="hierChild5" presStyleCnt="0"/>
      <dgm:spPr/>
    </dgm:pt>
    <dgm:pt modelId="{723520EC-DDB4-4B6A-838C-3696768467A3}" type="pres">
      <dgm:prSet presAssocID="{5B1B7DC2-A357-4EE5-A408-3160A32C6CF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F77437E-6A96-41DE-A81F-E240C1151ABA}" type="pres">
      <dgm:prSet presAssocID="{E4C9B8DF-0CBA-4687-979A-313FD97DBC07}" presName="hierRoot2" presStyleCnt="0">
        <dgm:presLayoutVars>
          <dgm:hierBranch val="init"/>
        </dgm:presLayoutVars>
      </dgm:prSet>
      <dgm:spPr/>
    </dgm:pt>
    <dgm:pt modelId="{124F24CC-2195-4ABA-926E-DD0EC4D5653C}" type="pres">
      <dgm:prSet presAssocID="{E4C9B8DF-0CBA-4687-979A-313FD97DBC07}" presName="rootComposite" presStyleCnt="0"/>
      <dgm:spPr/>
    </dgm:pt>
    <dgm:pt modelId="{B8D1BA39-E71E-462E-B5F3-23A30789636E}" type="pres">
      <dgm:prSet presAssocID="{E4C9B8DF-0CBA-4687-979A-313FD97DBC07}" presName="rootText" presStyleLbl="node2" presStyleIdx="2" presStyleCnt="3" custScaleX="136138" custScaleY="1676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786479-3A74-4BCB-8CA0-5E9AEF5D9760}" type="pres">
      <dgm:prSet presAssocID="{E4C9B8DF-0CBA-4687-979A-313FD97DBC07}" presName="rootConnector" presStyleLbl="node2" presStyleIdx="2" presStyleCnt="3"/>
      <dgm:spPr/>
      <dgm:t>
        <a:bodyPr/>
        <a:lstStyle/>
        <a:p>
          <a:endParaRPr lang="ru-RU"/>
        </a:p>
      </dgm:t>
    </dgm:pt>
    <dgm:pt modelId="{6CB61EC7-D068-47CE-8377-046BCA458EC5}" type="pres">
      <dgm:prSet presAssocID="{E4C9B8DF-0CBA-4687-979A-313FD97DBC07}" presName="hierChild4" presStyleCnt="0"/>
      <dgm:spPr/>
    </dgm:pt>
    <dgm:pt modelId="{4E8280D3-B0A7-48E3-A972-2A71CE300A97}" type="pres">
      <dgm:prSet presAssocID="{E4C9B8DF-0CBA-4687-979A-313FD97DBC07}" presName="hierChild5" presStyleCnt="0"/>
      <dgm:spPr/>
    </dgm:pt>
    <dgm:pt modelId="{8E843618-33D2-4352-98B1-CCB7DE59E3B1}" type="pres">
      <dgm:prSet presAssocID="{3C1DCB2D-E95B-40B4-877C-B896AB5F3498}" presName="hierChild3" presStyleCnt="0"/>
      <dgm:spPr/>
    </dgm:pt>
  </dgm:ptLst>
  <dgm:cxnLst>
    <dgm:cxn modelId="{7AE7C5BD-8E8E-40DD-B946-F910AB6ECD4F}" type="presOf" srcId="{1F459104-D9EB-4D3F-A6E6-8BB33C97160A}" destId="{E61C8A6C-C5D7-4D31-94B7-C3E2154B12D2}" srcOrd="1" destOrd="0" presId="urn:microsoft.com/office/officeart/2005/8/layout/orgChart1"/>
    <dgm:cxn modelId="{6803CC9E-C2F3-4355-B287-59958BB3AB29}" type="presOf" srcId="{D66B0643-B215-49AB-B6F5-7C26E0F18B81}" destId="{98BC8218-A1D5-4AC0-ACDF-7C828815606D}" srcOrd="0" destOrd="0" presId="urn:microsoft.com/office/officeart/2005/8/layout/orgChart1"/>
    <dgm:cxn modelId="{9BD831B6-3101-41EA-A97E-4094BFE90CC8}" type="presOf" srcId="{76900CA8-D4CB-4BA0-A046-F4801C51DF16}" destId="{1E619FE8-5C1B-47C4-A528-0136DD2F335F}" srcOrd="0" destOrd="0" presId="urn:microsoft.com/office/officeart/2005/8/layout/orgChart1"/>
    <dgm:cxn modelId="{AF70548D-EB7C-4776-B2E8-B2A0AAAAB512}" type="presOf" srcId="{E4C9B8DF-0CBA-4687-979A-313FD97DBC07}" destId="{7F786479-3A74-4BCB-8CA0-5E9AEF5D9760}" srcOrd="1" destOrd="0" presId="urn:microsoft.com/office/officeart/2005/8/layout/orgChart1"/>
    <dgm:cxn modelId="{52EEE501-9DD4-4EC4-884E-1DC6A7D21AC0}" type="presOf" srcId="{CEA115D4-4CFD-4934-8E44-A837CDE94B5C}" destId="{C079B238-A2FE-49DE-B6E4-4AC72A110043}" srcOrd="0" destOrd="0" presId="urn:microsoft.com/office/officeart/2005/8/layout/orgChart1"/>
    <dgm:cxn modelId="{AC4EAF89-DCF9-431B-A9E5-E88654DEBE8A}" srcId="{3C1DCB2D-E95B-40B4-877C-B896AB5F3498}" destId="{2B5E94F7-AE72-45B7-83DC-BF2A2462436F}" srcOrd="1" destOrd="0" parTransId="{CEA115D4-4CFD-4934-8E44-A837CDE94B5C}" sibTransId="{B260682F-FD0A-4DBE-8A1B-601B49DB0882}"/>
    <dgm:cxn modelId="{054BD407-CCF5-42C3-BC9B-288ABEA3C26C}" type="presOf" srcId="{E4C9B8DF-0CBA-4687-979A-313FD97DBC07}" destId="{B8D1BA39-E71E-462E-B5F3-23A30789636E}" srcOrd="0" destOrd="0" presId="urn:microsoft.com/office/officeart/2005/8/layout/orgChart1"/>
    <dgm:cxn modelId="{CFFF0368-EDE4-498D-B27C-437E83F760A5}" srcId="{3C1DCB2D-E95B-40B4-877C-B896AB5F3498}" destId="{E4C9B8DF-0CBA-4687-979A-313FD97DBC07}" srcOrd="2" destOrd="0" parTransId="{5B1B7DC2-A357-4EE5-A408-3160A32C6CF1}" sibTransId="{26BB408E-6057-48C6-82B4-B6EB41A9AF2E}"/>
    <dgm:cxn modelId="{BA241C2E-89F0-4B5B-94AC-ACA517DB1F56}" type="presOf" srcId="{5B1B7DC2-A357-4EE5-A408-3160A32C6CF1}" destId="{723520EC-DDB4-4B6A-838C-3696768467A3}" srcOrd="0" destOrd="0" presId="urn:microsoft.com/office/officeart/2005/8/layout/orgChart1"/>
    <dgm:cxn modelId="{008E637F-5EFB-4F28-B301-52E7BFDC74E6}" type="presOf" srcId="{3C1DCB2D-E95B-40B4-877C-B896AB5F3498}" destId="{87B3C835-72A6-4A5E-868B-C105E6E9D62F}" srcOrd="1" destOrd="0" presId="urn:microsoft.com/office/officeart/2005/8/layout/orgChart1"/>
    <dgm:cxn modelId="{3C34F869-1FB2-4048-9CC8-A1692536DAC5}" srcId="{3C1DCB2D-E95B-40B4-877C-B896AB5F3498}" destId="{1F459104-D9EB-4D3F-A6E6-8BB33C97160A}" srcOrd="0" destOrd="0" parTransId="{76900CA8-D4CB-4BA0-A046-F4801C51DF16}" sibTransId="{4CB35ED1-F14F-44FB-B543-3E334FD60BEB}"/>
    <dgm:cxn modelId="{E4D7BEA6-B6D3-491E-BC08-F2EF5CA14020}" type="presOf" srcId="{1F459104-D9EB-4D3F-A6E6-8BB33C97160A}" destId="{F8B829EB-0671-4D67-98CE-52FAFC11B228}" srcOrd="0" destOrd="0" presId="urn:microsoft.com/office/officeart/2005/8/layout/orgChart1"/>
    <dgm:cxn modelId="{D203795E-B3CE-4F60-81AE-A468755097A7}" type="presOf" srcId="{2B5E94F7-AE72-45B7-83DC-BF2A2462436F}" destId="{27A7E0A6-AE54-4E82-9212-DF219C3001F8}" srcOrd="1" destOrd="0" presId="urn:microsoft.com/office/officeart/2005/8/layout/orgChart1"/>
    <dgm:cxn modelId="{59482467-9027-4B9F-8EAD-E4DE88607A91}" srcId="{D66B0643-B215-49AB-B6F5-7C26E0F18B81}" destId="{3C1DCB2D-E95B-40B4-877C-B896AB5F3498}" srcOrd="0" destOrd="0" parTransId="{8BA6687A-38D8-41A5-A9AD-7F7486662E5B}" sibTransId="{84DA0F28-5058-4C64-9591-55BE34D25921}"/>
    <dgm:cxn modelId="{94B5DDFC-D9DA-4E7E-9D3C-45F76BA7CA08}" type="presOf" srcId="{2B5E94F7-AE72-45B7-83DC-BF2A2462436F}" destId="{170796FC-2499-44BF-B1D9-98D06745F49A}" srcOrd="0" destOrd="0" presId="urn:microsoft.com/office/officeart/2005/8/layout/orgChart1"/>
    <dgm:cxn modelId="{6DE822E1-D820-43E0-AE03-1E97B2CFDC84}" type="presOf" srcId="{3C1DCB2D-E95B-40B4-877C-B896AB5F3498}" destId="{DB08B7B0-245D-42C4-B228-4CAF886965BE}" srcOrd="0" destOrd="0" presId="urn:microsoft.com/office/officeart/2005/8/layout/orgChart1"/>
    <dgm:cxn modelId="{262F9C55-A712-41C9-B546-367B5F4B8A6F}" type="presParOf" srcId="{98BC8218-A1D5-4AC0-ACDF-7C828815606D}" destId="{5E86DE3D-692E-4090-BB81-1C6AA0C1548B}" srcOrd="0" destOrd="0" presId="urn:microsoft.com/office/officeart/2005/8/layout/orgChart1"/>
    <dgm:cxn modelId="{518AA87E-123A-4E6C-9D47-9AF39AE14364}" type="presParOf" srcId="{5E86DE3D-692E-4090-BB81-1C6AA0C1548B}" destId="{97AC3CB6-218F-40A7-AD53-E8AE08CCFB69}" srcOrd="0" destOrd="0" presId="urn:microsoft.com/office/officeart/2005/8/layout/orgChart1"/>
    <dgm:cxn modelId="{DDAA53C1-AD45-40B3-BD7E-783633BF0B05}" type="presParOf" srcId="{97AC3CB6-218F-40A7-AD53-E8AE08CCFB69}" destId="{DB08B7B0-245D-42C4-B228-4CAF886965BE}" srcOrd="0" destOrd="0" presId="urn:microsoft.com/office/officeart/2005/8/layout/orgChart1"/>
    <dgm:cxn modelId="{1A8B3FA5-C295-41E8-9121-58DEA3684407}" type="presParOf" srcId="{97AC3CB6-218F-40A7-AD53-E8AE08CCFB69}" destId="{87B3C835-72A6-4A5E-868B-C105E6E9D62F}" srcOrd="1" destOrd="0" presId="urn:microsoft.com/office/officeart/2005/8/layout/orgChart1"/>
    <dgm:cxn modelId="{96EDE8EA-F74B-4001-B154-563494C0C6C2}" type="presParOf" srcId="{5E86DE3D-692E-4090-BB81-1C6AA0C1548B}" destId="{C15C4A2C-D95F-4276-90F1-845809F55704}" srcOrd="1" destOrd="0" presId="urn:microsoft.com/office/officeart/2005/8/layout/orgChart1"/>
    <dgm:cxn modelId="{C5677ACE-6B2A-479C-AECD-B1B7DA56364F}" type="presParOf" srcId="{C15C4A2C-D95F-4276-90F1-845809F55704}" destId="{1E619FE8-5C1B-47C4-A528-0136DD2F335F}" srcOrd="0" destOrd="0" presId="urn:microsoft.com/office/officeart/2005/8/layout/orgChart1"/>
    <dgm:cxn modelId="{EBA9FB22-21A2-4208-9800-AB57D4AA6B08}" type="presParOf" srcId="{C15C4A2C-D95F-4276-90F1-845809F55704}" destId="{AF6277C7-7AA5-43C8-8E23-795AAC1C0F28}" srcOrd="1" destOrd="0" presId="urn:microsoft.com/office/officeart/2005/8/layout/orgChart1"/>
    <dgm:cxn modelId="{54A78719-0503-4AD5-9CD6-BF7106312046}" type="presParOf" srcId="{AF6277C7-7AA5-43C8-8E23-795AAC1C0F28}" destId="{C2ABA229-CFED-4209-8A3A-69C8B360FB2C}" srcOrd="0" destOrd="0" presId="urn:microsoft.com/office/officeart/2005/8/layout/orgChart1"/>
    <dgm:cxn modelId="{88434FB7-FE13-4B96-A22D-D369C224609F}" type="presParOf" srcId="{C2ABA229-CFED-4209-8A3A-69C8B360FB2C}" destId="{F8B829EB-0671-4D67-98CE-52FAFC11B228}" srcOrd="0" destOrd="0" presId="urn:microsoft.com/office/officeart/2005/8/layout/orgChart1"/>
    <dgm:cxn modelId="{0798C05C-47F9-4BFD-A4C2-55BD48DFCDE0}" type="presParOf" srcId="{C2ABA229-CFED-4209-8A3A-69C8B360FB2C}" destId="{E61C8A6C-C5D7-4D31-94B7-C3E2154B12D2}" srcOrd="1" destOrd="0" presId="urn:microsoft.com/office/officeart/2005/8/layout/orgChart1"/>
    <dgm:cxn modelId="{0036883A-5BA6-4FCA-AA8C-216D2ABE863E}" type="presParOf" srcId="{AF6277C7-7AA5-43C8-8E23-795AAC1C0F28}" destId="{F2D98173-ED08-4B4F-836A-C4F430AADEB4}" srcOrd="1" destOrd="0" presId="urn:microsoft.com/office/officeart/2005/8/layout/orgChart1"/>
    <dgm:cxn modelId="{3DFCD6B4-B6C9-4F62-ACDF-9AC8096BD18D}" type="presParOf" srcId="{AF6277C7-7AA5-43C8-8E23-795AAC1C0F28}" destId="{61768536-5E23-4769-AA2D-3685D7ECF9FF}" srcOrd="2" destOrd="0" presId="urn:microsoft.com/office/officeart/2005/8/layout/orgChart1"/>
    <dgm:cxn modelId="{F4853E5D-EDA7-4A65-840A-B64F2AA45DEF}" type="presParOf" srcId="{C15C4A2C-D95F-4276-90F1-845809F55704}" destId="{C079B238-A2FE-49DE-B6E4-4AC72A110043}" srcOrd="2" destOrd="0" presId="urn:microsoft.com/office/officeart/2005/8/layout/orgChart1"/>
    <dgm:cxn modelId="{AFBD3B63-25DC-44D2-84D0-69EDB2625237}" type="presParOf" srcId="{C15C4A2C-D95F-4276-90F1-845809F55704}" destId="{D077916B-9CD1-4FF1-92BE-5BC90325BC55}" srcOrd="3" destOrd="0" presId="urn:microsoft.com/office/officeart/2005/8/layout/orgChart1"/>
    <dgm:cxn modelId="{32C80212-672B-4F6D-9358-6D8B539F04F0}" type="presParOf" srcId="{D077916B-9CD1-4FF1-92BE-5BC90325BC55}" destId="{87920C63-63AA-465F-B965-73F1A562AB38}" srcOrd="0" destOrd="0" presId="urn:microsoft.com/office/officeart/2005/8/layout/orgChart1"/>
    <dgm:cxn modelId="{E55EA3B0-FA3C-4E74-A77B-2A4E1303E2E8}" type="presParOf" srcId="{87920C63-63AA-465F-B965-73F1A562AB38}" destId="{170796FC-2499-44BF-B1D9-98D06745F49A}" srcOrd="0" destOrd="0" presId="urn:microsoft.com/office/officeart/2005/8/layout/orgChart1"/>
    <dgm:cxn modelId="{340173F8-299A-48C6-A5F7-12406979FAAA}" type="presParOf" srcId="{87920C63-63AA-465F-B965-73F1A562AB38}" destId="{27A7E0A6-AE54-4E82-9212-DF219C3001F8}" srcOrd="1" destOrd="0" presId="urn:microsoft.com/office/officeart/2005/8/layout/orgChart1"/>
    <dgm:cxn modelId="{6F9A1155-E110-48F2-B2E0-02ED8C7911DD}" type="presParOf" srcId="{D077916B-9CD1-4FF1-92BE-5BC90325BC55}" destId="{D289E53C-0C1D-4FE4-B9F1-AAFB882CD024}" srcOrd="1" destOrd="0" presId="urn:microsoft.com/office/officeart/2005/8/layout/orgChart1"/>
    <dgm:cxn modelId="{78643623-BC98-44C9-9314-6E2E163CC575}" type="presParOf" srcId="{D077916B-9CD1-4FF1-92BE-5BC90325BC55}" destId="{5E079AAF-86FA-47CA-A468-426D9F97054B}" srcOrd="2" destOrd="0" presId="urn:microsoft.com/office/officeart/2005/8/layout/orgChart1"/>
    <dgm:cxn modelId="{565DFF76-68DE-46AE-BD1A-BFA5D82AE8F1}" type="presParOf" srcId="{C15C4A2C-D95F-4276-90F1-845809F55704}" destId="{723520EC-DDB4-4B6A-838C-3696768467A3}" srcOrd="4" destOrd="0" presId="urn:microsoft.com/office/officeart/2005/8/layout/orgChart1"/>
    <dgm:cxn modelId="{F0163DD6-287E-46E6-825C-6160D35CEB8D}" type="presParOf" srcId="{C15C4A2C-D95F-4276-90F1-845809F55704}" destId="{3F77437E-6A96-41DE-A81F-E240C1151ABA}" srcOrd="5" destOrd="0" presId="urn:microsoft.com/office/officeart/2005/8/layout/orgChart1"/>
    <dgm:cxn modelId="{F522A000-F6A7-4DD6-811E-4A49BA1CA200}" type="presParOf" srcId="{3F77437E-6A96-41DE-A81F-E240C1151ABA}" destId="{124F24CC-2195-4ABA-926E-DD0EC4D5653C}" srcOrd="0" destOrd="0" presId="urn:microsoft.com/office/officeart/2005/8/layout/orgChart1"/>
    <dgm:cxn modelId="{C2D5BA5B-FCAE-4D02-A8F3-22046E7BDE33}" type="presParOf" srcId="{124F24CC-2195-4ABA-926E-DD0EC4D5653C}" destId="{B8D1BA39-E71E-462E-B5F3-23A30789636E}" srcOrd="0" destOrd="0" presId="urn:microsoft.com/office/officeart/2005/8/layout/orgChart1"/>
    <dgm:cxn modelId="{B5B51C7D-14E4-46D0-A878-CC3AFBAF115E}" type="presParOf" srcId="{124F24CC-2195-4ABA-926E-DD0EC4D5653C}" destId="{7F786479-3A74-4BCB-8CA0-5E9AEF5D9760}" srcOrd="1" destOrd="0" presId="urn:microsoft.com/office/officeart/2005/8/layout/orgChart1"/>
    <dgm:cxn modelId="{37ED4654-A21D-4F2E-AD98-775D621266DB}" type="presParOf" srcId="{3F77437E-6A96-41DE-A81F-E240C1151ABA}" destId="{6CB61EC7-D068-47CE-8377-046BCA458EC5}" srcOrd="1" destOrd="0" presId="urn:microsoft.com/office/officeart/2005/8/layout/orgChart1"/>
    <dgm:cxn modelId="{B75E3940-681F-4A77-8654-6FC3ADE4B5E0}" type="presParOf" srcId="{3F77437E-6A96-41DE-A81F-E240C1151ABA}" destId="{4E8280D3-B0A7-48E3-A972-2A71CE300A97}" srcOrd="2" destOrd="0" presId="urn:microsoft.com/office/officeart/2005/8/layout/orgChart1"/>
    <dgm:cxn modelId="{BD6B6D3A-3AF4-408C-A792-A2F105530302}" type="presParOf" srcId="{5E86DE3D-692E-4090-BB81-1C6AA0C1548B}" destId="{8E843618-33D2-4352-98B1-CCB7DE59E3B1}" srcOrd="2" destOrd="0" presId="urn:microsoft.com/office/officeart/2005/8/layout/orgChart1"/>
  </dgm:cxnLst>
  <dgm:bg>
    <a:effectLst>
      <a:outerShdw blurRad="50800" dist="38100" dir="13500000" algn="b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6B0643-B215-49AB-B6F5-7C26E0F18B8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1DCB2D-E95B-40B4-877C-B896AB5F3498}">
      <dgm:prSet phldrT="[Текст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3500000" scaled="1"/>
          <a:tileRect/>
        </a:gradFill>
        <a:ln w="635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vert"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НОРМАТИВНАЯ БАЗА</a:t>
          </a:r>
          <a:endParaRPr lang="ru-RU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6687A-38D8-41A5-A9AD-7F7486662E5B}" type="parTrans" cxnId="{59482467-9027-4B9F-8EAD-E4DE88607A91}">
      <dgm:prSet/>
      <dgm:spPr/>
      <dgm:t>
        <a:bodyPr/>
        <a:lstStyle/>
        <a:p>
          <a:endParaRPr lang="ru-RU"/>
        </a:p>
      </dgm:t>
    </dgm:pt>
    <dgm:pt modelId="{84DA0F28-5058-4C64-9591-55BE34D25921}" type="sibTrans" cxnId="{59482467-9027-4B9F-8EAD-E4DE88607A91}">
      <dgm:prSet/>
      <dgm:spPr/>
      <dgm:t>
        <a:bodyPr/>
        <a:lstStyle/>
        <a:p>
          <a:endParaRPr lang="ru-RU"/>
        </a:p>
      </dgm:t>
    </dgm:pt>
    <dgm:pt modelId="{1F459104-D9EB-4D3F-A6E6-8BB33C97160A}">
      <dgm:prSet phldrT="[Текст]"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6350">
          <a:solidFill>
            <a:schemeClr val="bg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>
              <a:solidFill>
                <a:srgbClr val="003366"/>
              </a:solidFill>
              <a:latin typeface="Arial Narrow" panose="020B0606020202030204" pitchFamily="34" charset="0"/>
            </a:rPr>
            <a:t>Единая база требований</a:t>
          </a:r>
          <a:r>
            <a:rPr lang="en-US" sz="1600" dirty="0" smtClean="0">
              <a:solidFill>
                <a:srgbClr val="003366"/>
              </a:solidFill>
              <a:latin typeface="Arial Narrow" panose="020B0606020202030204" pitchFamily="34" charset="0"/>
            </a:rPr>
            <a:t> </a:t>
          </a:r>
          <a:r>
            <a:rPr lang="ru-RU" sz="1600" dirty="0" smtClean="0">
              <a:solidFill>
                <a:srgbClr val="003366"/>
              </a:solidFill>
              <a:latin typeface="Arial Narrow" panose="020B0606020202030204" pitchFamily="34" charset="0"/>
            </a:rPr>
            <a:t>к оборудованию</a:t>
          </a:r>
          <a:endParaRPr lang="ru-RU" sz="1600" dirty="0">
            <a:solidFill>
              <a:srgbClr val="003366"/>
            </a:solidFill>
          </a:endParaRPr>
        </a:p>
      </dgm:t>
    </dgm:pt>
    <dgm:pt modelId="{76900CA8-D4CB-4BA0-A046-F4801C51DF16}" type="parTrans" cxnId="{3C34F869-1FB2-4048-9CC8-A1692536DAC5}">
      <dgm:prSet/>
      <dgm:spPr>
        <a:ln>
          <a:solidFill>
            <a:srgbClr val="00336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4CB35ED1-F14F-44FB-B543-3E334FD60BEB}" type="sibTrans" cxnId="{3C34F869-1FB2-4048-9CC8-A1692536DAC5}">
      <dgm:prSet/>
      <dgm:spPr/>
      <dgm:t>
        <a:bodyPr/>
        <a:lstStyle/>
        <a:p>
          <a:endParaRPr lang="ru-RU"/>
        </a:p>
      </dgm:t>
    </dgm:pt>
    <dgm:pt modelId="{5B665C68-FDC9-448E-AAF9-2D18CCDEF475}">
      <dgm:prSet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6350">
          <a:solidFill>
            <a:schemeClr val="bg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>
              <a:solidFill>
                <a:srgbClr val="003366"/>
              </a:solidFill>
              <a:latin typeface="Arial Narrow" panose="020B0606020202030204" pitchFamily="34" charset="0"/>
            </a:rPr>
            <a:t>Каждое требование базы имеет нормативную ссылку</a:t>
          </a:r>
        </a:p>
      </dgm:t>
    </dgm:pt>
    <dgm:pt modelId="{377979E2-318F-4000-A411-DD349D4C424F}" type="parTrans" cxnId="{5636A92A-9F24-4F32-972E-764F67BF5E92}">
      <dgm:prSet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F6C3DCD6-BBEF-4E95-AC09-115E3BD3B67F}" type="sibTrans" cxnId="{5636A92A-9F24-4F32-972E-764F67BF5E92}">
      <dgm:prSet/>
      <dgm:spPr/>
      <dgm:t>
        <a:bodyPr/>
        <a:lstStyle/>
        <a:p>
          <a:endParaRPr lang="ru-RU"/>
        </a:p>
      </dgm:t>
    </dgm:pt>
    <dgm:pt modelId="{2EA8A559-CC34-4591-9BE7-14503081D91D}">
      <dgm:prSet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6350">
          <a:solidFill>
            <a:schemeClr val="bg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>
              <a:solidFill>
                <a:srgbClr val="003366"/>
              </a:solidFill>
              <a:latin typeface="Arial Narrow" panose="020B0606020202030204" pitchFamily="34" charset="0"/>
            </a:rPr>
            <a:t>Возможность конфигурировать проверку по целям и уровням компетенции АПК</a:t>
          </a:r>
        </a:p>
      </dgm:t>
    </dgm:pt>
    <dgm:pt modelId="{8BD76368-4B44-4D72-A603-DC40FECCDC50}" type="parTrans" cxnId="{0A8CBF6C-CAB1-419B-8091-A013D907B065}">
      <dgm:prSet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6B4261AB-6404-4D8F-925D-D6A04F79115E}" type="sibTrans" cxnId="{0A8CBF6C-CAB1-419B-8091-A013D907B065}">
      <dgm:prSet/>
      <dgm:spPr/>
      <dgm:t>
        <a:bodyPr/>
        <a:lstStyle/>
        <a:p>
          <a:endParaRPr lang="ru-RU"/>
        </a:p>
      </dgm:t>
    </dgm:pt>
    <dgm:pt modelId="{DC6A9FEC-C0A3-4DDF-BE16-6B9D5AF1CAFE}">
      <dgm:prSet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6350">
          <a:solidFill>
            <a:schemeClr val="bg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>
              <a:solidFill>
                <a:srgbClr val="003366"/>
              </a:solidFill>
              <a:latin typeface="Arial Narrow" panose="020B0606020202030204" pitchFamily="34" charset="0"/>
            </a:rPr>
            <a:t>Исключены спорные или неактуальные замечания</a:t>
          </a:r>
        </a:p>
      </dgm:t>
    </dgm:pt>
    <dgm:pt modelId="{1DECF311-68CD-48D6-A81E-2DB54E7663A2}" type="parTrans" cxnId="{B4099370-B5C1-4A51-B5B0-0D094F56F5AB}">
      <dgm:prSet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781421BD-80CE-49E4-8210-FFF0B63600FA}" type="sibTrans" cxnId="{B4099370-B5C1-4A51-B5B0-0D094F56F5AB}">
      <dgm:prSet/>
      <dgm:spPr/>
      <dgm:t>
        <a:bodyPr/>
        <a:lstStyle/>
        <a:p>
          <a:endParaRPr lang="ru-RU"/>
        </a:p>
      </dgm:t>
    </dgm:pt>
    <dgm:pt modelId="{3854C149-3863-40BF-A93A-E0A9910D7490}">
      <dgm:prSet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6350">
          <a:solidFill>
            <a:schemeClr val="bg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>
              <a:solidFill>
                <a:srgbClr val="003366"/>
              </a:solidFill>
              <a:latin typeface="Arial Narrow" panose="020B0606020202030204" pitchFamily="34" charset="0"/>
            </a:rPr>
            <a:t>Оперативное внесение изменений нормативно-правовой базы</a:t>
          </a:r>
        </a:p>
      </dgm:t>
    </dgm:pt>
    <dgm:pt modelId="{B070FDBB-B2FE-409F-AAC7-63291DC3EC0D}" type="parTrans" cxnId="{96A0B2E7-90B4-47E6-9E87-0D9055906B10}">
      <dgm:prSet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AC5568E8-1608-4AF4-8CDF-0EA53D78E065}" type="sibTrans" cxnId="{96A0B2E7-90B4-47E6-9E87-0D9055906B10}">
      <dgm:prSet/>
      <dgm:spPr/>
      <dgm:t>
        <a:bodyPr/>
        <a:lstStyle/>
        <a:p>
          <a:endParaRPr lang="ru-RU"/>
        </a:p>
      </dgm:t>
    </dgm:pt>
    <dgm:pt modelId="{506E3BC4-B7D5-4FB0-982F-187E69302E24}" type="pres">
      <dgm:prSet presAssocID="{D66B0643-B215-49AB-B6F5-7C26E0F18B8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C2E6AC-4410-41BF-A496-81569029D515}" type="pres">
      <dgm:prSet presAssocID="{3C1DCB2D-E95B-40B4-877C-B896AB5F3498}" presName="root1" presStyleCnt="0"/>
      <dgm:spPr/>
    </dgm:pt>
    <dgm:pt modelId="{1E43D29D-3F02-478F-8268-97CA3FBA335D}" type="pres">
      <dgm:prSet presAssocID="{3C1DCB2D-E95B-40B4-877C-B896AB5F3498}" presName="LevelOneTextNode" presStyleLbl="node0" presStyleIdx="0" presStyleCnt="1" custScaleX="348611" custScaleY="17735" custLinFactX="-9760" custLinFactNeighborX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866155-819A-4108-B42C-22908ED612C9}" type="pres">
      <dgm:prSet presAssocID="{3C1DCB2D-E95B-40B4-877C-B896AB5F3498}" presName="level2hierChild" presStyleCnt="0"/>
      <dgm:spPr/>
    </dgm:pt>
    <dgm:pt modelId="{B82A1C42-7AC4-4A31-9D78-784E135D4796}" type="pres">
      <dgm:prSet presAssocID="{76900CA8-D4CB-4BA0-A046-F4801C51DF16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F5CE4EEA-3132-46C8-A9F7-114555BB3F2C}" type="pres">
      <dgm:prSet presAssocID="{76900CA8-D4CB-4BA0-A046-F4801C51DF16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81C2061-D59A-46F1-BA3B-F7371A410007}" type="pres">
      <dgm:prSet presAssocID="{1F459104-D9EB-4D3F-A6E6-8BB33C97160A}" presName="root2" presStyleCnt="0"/>
      <dgm:spPr/>
    </dgm:pt>
    <dgm:pt modelId="{72FAF289-CE0C-416D-8D22-603F75D403C1}" type="pres">
      <dgm:prSet presAssocID="{1F459104-D9EB-4D3F-A6E6-8BB33C97160A}" presName="LevelTwoTextNode" presStyleLbl="node2" presStyleIdx="0" presStyleCnt="5" custScaleX="1457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CE381A-8787-4932-AD6D-CF65E03F0500}" type="pres">
      <dgm:prSet presAssocID="{1F459104-D9EB-4D3F-A6E6-8BB33C97160A}" presName="level3hierChild" presStyleCnt="0"/>
      <dgm:spPr/>
    </dgm:pt>
    <dgm:pt modelId="{8F1AD2B4-4E46-464B-BE1C-084B45191E14}" type="pres">
      <dgm:prSet presAssocID="{377979E2-318F-4000-A411-DD349D4C424F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932B2002-8CB1-4EEC-B659-36B268451E4B}" type="pres">
      <dgm:prSet presAssocID="{377979E2-318F-4000-A411-DD349D4C424F}" presName="connTx" presStyleLbl="parChTrans1D2" presStyleIdx="1" presStyleCnt="5"/>
      <dgm:spPr/>
      <dgm:t>
        <a:bodyPr/>
        <a:lstStyle/>
        <a:p>
          <a:endParaRPr lang="ru-RU"/>
        </a:p>
      </dgm:t>
    </dgm:pt>
    <dgm:pt modelId="{0E5918F5-8B92-402D-BDAD-65EFEBA01E56}" type="pres">
      <dgm:prSet presAssocID="{5B665C68-FDC9-448E-AAF9-2D18CCDEF475}" presName="root2" presStyleCnt="0"/>
      <dgm:spPr/>
    </dgm:pt>
    <dgm:pt modelId="{7ED080FD-F8F7-4ADC-9B36-666E515E8C96}" type="pres">
      <dgm:prSet presAssocID="{5B665C68-FDC9-448E-AAF9-2D18CCDEF475}" presName="LevelTwoTextNode" presStyleLbl="node2" presStyleIdx="1" presStyleCnt="5" custScaleX="1457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3BE005-8D34-48FC-9F9C-7FCFE27648F4}" type="pres">
      <dgm:prSet presAssocID="{5B665C68-FDC9-448E-AAF9-2D18CCDEF475}" presName="level3hierChild" presStyleCnt="0"/>
      <dgm:spPr/>
    </dgm:pt>
    <dgm:pt modelId="{0AC91D23-7F95-4B1A-8606-574917AD9DEC}" type="pres">
      <dgm:prSet presAssocID="{8BD76368-4B44-4D72-A603-DC40FECCDC50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D292B722-6CD0-4C68-824A-8507200D6215}" type="pres">
      <dgm:prSet presAssocID="{8BD76368-4B44-4D72-A603-DC40FECCDC5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9480D2DB-38CE-41DD-BEF3-C9541BBACBC7}" type="pres">
      <dgm:prSet presAssocID="{2EA8A559-CC34-4591-9BE7-14503081D91D}" presName="root2" presStyleCnt="0"/>
      <dgm:spPr/>
    </dgm:pt>
    <dgm:pt modelId="{3F13CDC9-48D6-482E-AEB6-6DD39588FF65}" type="pres">
      <dgm:prSet presAssocID="{2EA8A559-CC34-4591-9BE7-14503081D91D}" presName="LevelTwoTextNode" presStyleLbl="node2" presStyleIdx="2" presStyleCnt="5" custScaleX="1457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D997E0-F139-4560-94BA-5B5C56EEDCB2}" type="pres">
      <dgm:prSet presAssocID="{2EA8A559-CC34-4591-9BE7-14503081D91D}" presName="level3hierChild" presStyleCnt="0"/>
      <dgm:spPr/>
    </dgm:pt>
    <dgm:pt modelId="{4EE7234F-BD19-442F-ACFA-D0D3130C830A}" type="pres">
      <dgm:prSet presAssocID="{1DECF311-68CD-48D6-A81E-2DB54E7663A2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21060A87-E45B-4B71-B8C6-8038D7B51280}" type="pres">
      <dgm:prSet presAssocID="{1DECF311-68CD-48D6-A81E-2DB54E7663A2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44C1491-65A7-4AC4-9B8C-B03A88A07765}" type="pres">
      <dgm:prSet presAssocID="{DC6A9FEC-C0A3-4DDF-BE16-6B9D5AF1CAFE}" presName="root2" presStyleCnt="0"/>
      <dgm:spPr/>
    </dgm:pt>
    <dgm:pt modelId="{5B70119E-55FB-4437-BBAD-CECBE9C8162E}" type="pres">
      <dgm:prSet presAssocID="{DC6A9FEC-C0A3-4DDF-BE16-6B9D5AF1CAFE}" presName="LevelTwoTextNode" presStyleLbl="node2" presStyleIdx="3" presStyleCnt="5" custScaleX="1457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1CBC2A-270A-4521-9700-F620A87BF2C5}" type="pres">
      <dgm:prSet presAssocID="{DC6A9FEC-C0A3-4DDF-BE16-6B9D5AF1CAFE}" presName="level3hierChild" presStyleCnt="0"/>
      <dgm:spPr/>
    </dgm:pt>
    <dgm:pt modelId="{37370A98-82B2-4AB8-9099-CBFB45CF3311}" type="pres">
      <dgm:prSet presAssocID="{B070FDBB-B2FE-409F-AAC7-63291DC3EC0D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B26DF9C7-D087-4AA9-960B-A0159E38CC5E}" type="pres">
      <dgm:prSet presAssocID="{B070FDBB-B2FE-409F-AAC7-63291DC3EC0D}" presName="connTx" presStyleLbl="parChTrans1D2" presStyleIdx="4" presStyleCnt="5"/>
      <dgm:spPr/>
      <dgm:t>
        <a:bodyPr/>
        <a:lstStyle/>
        <a:p>
          <a:endParaRPr lang="ru-RU"/>
        </a:p>
      </dgm:t>
    </dgm:pt>
    <dgm:pt modelId="{C81F16B6-9260-493D-A496-98F7C2BDA27E}" type="pres">
      <dgm:prSet presAssocID="{3854C149-3863-40BF-A93A-E0A9910D7490}" presName="root2" presStyleCnt="0"/>
      <dgm:spPr/>
    </dgm:pt>
    <dgm:pt modelId="{A318335F-BED7-4E7F-8E4E-33AECF18C93D}" type="pres">
      <dgm:prSet presAssocID="{3854C149-3863-40BF-A93A-E0A9910D7490}" presName="LevelTwoTextNode" presStyleLbl="node2" presStyleIdx="4" presStyleCnt="5" custScaleX="1457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858040-F6DE-4699-A4AB-958C5D815164}" type="pres">
      <dgm:prSet presAssocID="{3854C149-3863-40BF-A93A-E0A9910D7490}" presName="level3hierChild" presStyleCnt="0"/>
      <dgm:spPr/>
    </dgm:pt>
  </dgm:ptLst>
  <dgm:cxnLst>
    <dgm:cxn modelId="{59482467-9027-4B9F-8EAD-E4DE88607A91}" srcId="{D66B0643-B215-49AB-B6F5-7C26E0F18B81}" destId="{3C1DCB2D-E95B-40B4-877C-B896AB5F3498}" srcOrd="0" destOrd="0" parTransId="{8BA6687A-38D8-41A5-A9AD-7F7486662E5B}" sibTransId="{84DA0F28-5058-4C64-9591-55BE34D25921}"/>
    <dgm:cxn modelId="{B2F03E87-3202-4413-BEE1-2923D3970870}" type="presOf" srcId="{3C1DCB2D-E95B-40B4-877C-B896AB5F3498}" destId="{1E43D29D-3F02-478F-8268-97CA3FBA335D}" srcOrd="0" destOrd="0" presId="urn:microsoft.com/office/officeart/2008/layout/HorizontalMultiLevelHierarchy"/>
    <dgm:cxn modelId="{4DFFF7C4-DC50-467A-8749-70D171F081E6}" type="presOf" srcId="{3854C149-3863-40BF-A93A-E0A9910D7490}" destId="{A318335F-BED7-4E7F-8E4E-33AECF18C93D}" srcOrd="0" destOrd="0" presId="urn:microsoft.com/office/officeart/2008/layout/HorizontalMultiLevelHierarchy"/>
    <dgm:cxn modelId="{B4099370-B5C1-4A51-B5B0-0D094F56F5AB}" srcId="{3C1DCB2D-E95B-40B4-877C-B896AB5F3498}" destId="{DC6A9FEC-C0A3-4DDF-BE16-6B9D5AF1CAFE}" srcOrd="3" destOrd="0" parTransId="{1DECF311-68CD-48D6-A81E-2DB54E7663A2}" sibTransId="{781421BD-80CE-49E4-8210-FFF0B63600FA}"/>
    <dgm:cxn modelId="{BA89168D-8C13-4ECD-BA14-38D18F4582B0}" type="presOf" srcId="{1DECF311-68CD-48D6-A81E-2DB54E7663A2}" destId="{21060A87-E45B-4B71-B8C6-8038D7B51280}" srcOrd="1" destOrd="0" presId="urn:microsoft.com/office/officeart/2008/layout/HorizontalMultiLevelHierarchy"/>
    <dgm:cxn modelId="{E6B31B16-0B4B-4A5F-95AA-C9371897E0B1}" type="presOf" srcId="{1DECF311-68CD-48D6-A81E-2DB54E7663A2}" destId="{4EE7234F-BD19-442F-ACFA-D0D3130C830A}" srcOrd="0" destOrd="0" presId="urn:microsoft.com/office/officeart/2008/layout/HorizontalMultiLevelHierarchy"/>
    <dgm:cxn modelId="{D1B9A7F7-6962-412A-B311-4FE409D65E9F}" type="presOf" srcId="{D66B0643-B215-49AB-B6F5-7C26E0F18B81}" destId="{506E3BC4-B7D5-4FB0-982F-187E69302E24}" srcOrd="0" destOrd="0" presId="urn:microsoft.com/office/officeart/2008/layout/HorizontalMultiLevelHierarchy"/>
    <dgm:cxn modelId="{722FB189-3046-48CC-94B7-9FA2EBF0F33C}" type="presOf" srcId="{1F459104-D9EB-4D3F-A6E6-8BB33C97160A}" destId="{72FAF289-CE0C-416D-8D22-603F75D403C1}" srcOrd="0" destOrd="0" presId="urn:microsoft.com/office/officeart/2008/layout/HorizontalMultiLevelHierarchy"/>
    <dgm:cxn modelId="{089357CA-B204-428F-BF08-C017A28264B1}" type="presOf" srcId="{377979E2-318F-4000-A411-DD349D4C424F}" destId="{8F1AD2B4-4E46-464B-BE1C-084B45191E14}" srcOrd="0" destOrd="0" presId="urn:microsoft.com/office/officeart/2008/layout/HorizontalMultiLevelHierarchy"/>
    <dgm:cxn modelId="{0A8CBF6C-CAB1-419B-8091-A013D907B065}" srcId="{3C1DCB2D-E95B-40B4-877C-B896AB5F3498}" destId="{2EA8A559-CC34-4591-9BE7-14503081D91D}" srcOrd="2" destOrd="0" parTransId="{8BD76368-4B44-4D72-A603-DC40FECCDC50}" sibTransId="{6B4261AB-6404-4D8F-925D-D6A04F79115E}"/>
    <dgm:cxn modelId="{813D55CB-82EC-46E4-B0C1-144C21B89BA0}" type="presOf" srcId="{76900CA8-D4CB-4BA0-A046-F4801C51DF16}" destId="{F5CE4EEA-3132-46C8-A9F7-114555BB3F2C}" srcOrd="1" destOrd="0" presId="urn:microsoft.com/office/officeart/2008/layout/HorizontalMultiLevelHierarchy"/>
    <dgm:cxn modelId="{373F2BBF-A6BE-49BE-A33F-16312022A474}" type="presOf" srcId="{377979E2-318F-4000-A411-DD349D4C424F}" destId="{932B2002-8CB1-4EEC-B659-36B268451E4B}" srcOrd="1" destOrd="0" presId="urn:microsoft.com/office/officeart/2008/layout/HorizontalMultiLevelHierarchy"/>
    <dgm:cxn modelId="{96A0B2E7-90B4-47E6-9E87-0D9055906B10}" srcId="{3C1DCB2D-E95B-40B4-877C-B896AB5F3498}" destId="{3854C149-3863-40BF-A93A-E0A9910D7490}" srcOrd="4" destOrd="0" parTransId="{B070FDBB-B2FE-409F-AAC7-63291DC3EC0D}" sibTransId="{AC5568E8-1608-4AF4-8CDF-0EA53D78E065}"/>
    <dgm:cxn modelId="{B692FA9D-2843-4743-BDDE-2C155F327D95}" type="presOf" srcId="{76900CA8-D4CB-4BA0-A046-F4801C51DF16}" destId="{B82A1C42-7AC4-4A31-9D78-784E135D4796}" srcOrd="0" destOrd="0" presId="urn:microsoft.com/office/officeart/2008/layout/HorizontalMultiLevelHierarchy"/>
    <dgm:cxn modelId="{5636A92A-9F24-4F32-972E-764F67BF5E92}" srcId="{3C1DCB2D-E95B-40B4-877C-B896AB5F3498}" destId="{5B665C68-FDC9-448E-AAF9-2D18CCDEF475}" srcOrd="1" destOrd="0" parTransId="{377979E2-318F-4000-A411-DD349D4C424F}" sibTransId="{F6C3DCD6-BBEF-4E95-AC09-115E3BD3B67F}"/>
    <dgm:cxn modelId="{4EDEAFAE-F98F-4BD0-966F-8F3F0D0F17BB}" type="presOf" srcId="{2EA8A559-CC34-4591-9BE7-14503081D91D}" destId="{3F13CDC9-48D6-482E-AEB6-6DD39588FF65}" srcOrd="0" destOrd="0" presId="urn:microsoft.com/office/officeart/2008/layout/HorizontalMultiLevelHierarchy"/>
    <dgm:cxn modelId="{77C16CC5-AA1E-4B0F-AE96-BA03486EB750}" type="presOf" srcId="{DC6A9FEC-C0A3-4DDF-BE16-6B9D5AF1CAFE}" destId="{5B70119E-55FB-4437-BBAD-CECBE9C8162E}" srcOrd="0" destOrd="0" presId="urn:microsoft.com/office/officeart/2008/layout/HorizontalMultiLevelHierarchy"/>
    <dgm:cxn modelId="{2CA4F442-298D-447D-B192-24586DB22358}" type="presOf" srcId="{B070FDBB-B2FE-409F-AAC7-63291DC3EC0D}" destId="{B26DF9C7-D087-4AA9-960B-A0159E38CC5E}" srcOrd="1" destOrd="0" presId="urn:microsoft.com/office/officeart/2008/layout/HorizontalMultiLevelHierarchy"/>
    <dgm:cxn modelId="{943747F9-EEA8-4BA0-BB3F-860CD6EFC0F7}" type="presOf" srcId="{5B665C68-FDC9-448E-AAF9-2D18CCDEF475}" destId="{7ED080FD-F8F7-4ADC-9B36-666E515E8C96}" srcOrd="0" destOrd="0" presId="urn:microsoft.com/office/officeart/2008/layout/HorizontalMultiLevelHierarchy"/>
    <dgm:cxn modelId="{EAFAB06B-5933-40CE-88C6-D9936F070F44}" type="presOf" srcId="{8BD76368-4B44-4D72-A603-DC40FECCDC50}" destId="{0AC91D23-7F95-4B1A-8606-574917AD9DEC}" srcOrd="0" destOrd="0" presId="urn:microsoft.com/office/officeart/2008/layout/HorizontalMultiLevelHierarchy"/>
    <dgm:cxn modelId="{3C34F869-1FB2-4048-9CC8-A1692536DAC5}" srcId="{3C1DCB2D-E95B-40B4-877C-B896AB5F3498}" destId="{1F459104-D9EB-4D3F-A6E6-8BB33C97160A}" srcOrd="0" destOrd="0" parTransId="{76900CA8-D4CB-4BA0-A046-F4801C51DF16}" sibTransId="{4CB35ED1-F14F-44FB-B543-3E334FD60BEB}"/>
    <dgm:cxn modelId="{7F8F5389-4BE3-4D38-A625-38553581ABAF}" type="presOf" srcId="{8BD76368-4B44-4D72-A603-DC40FECCDC50}" destId="{D292B722-6CD0-4C68-824A-8507200D6215}" srcOrd="1" destOrd="0" presId="urn:microsoft.com/office/officeart/2008/layout/HorizontalMultiLevelHierarchy"/>
    <dgm:cxn modelId="{EA556477-2706-482B-BED0-0767DA244CE2}" type="presOf" srcId="{B070FDBB-B2FE-409F-AAC7-63291DC3EC0D}" destId="{37370A98-82B2-4AB8-9099-CBFB45CF3311}" srcOrd="0" destOrd="0" presId="urn:microsoft.com/office/officeart/2008/layout/HorizontalMultiLevelHierarchy"/>
    <dgm:cxn modelId="{FB784BFE-FC8B-4F48-9552-F3CC41131148}" type="presParOf" srcId="{506E3BC4-B7D5-4FB0-982F-187E69302E24}" destId="{E3C2E6AC-4410-41BF-A496-81569029D515}" srcOrd="0" destOrd="0" presId="urn:microsoft.com/office/officeart/2008/layout/HorizontalMultiLevelHierarchy"/>
    <dgm:cxn modelId="{BBC38BDC-2AB4-4A04-AAC1-AEE19CCBC069}" type="presParOf" srcId="{E3C2E6AC-4410-41BF-A496-81569029D515}" destId="{1E43D29D-3F02-478F-8268-97CA3FBA335D}" srcOrd="0" destOrd="0" presId="urn:microsoft.com/office/officeart/2008/layout/HorizontalMultiLevelHierarchy"/>
    <dgm:cxn modelId="{DDF03F7F-3541-4FDC-9219-ACC912A482EC}" type="presParOf" srcId="{E3C2E6AC-4410-41BF-A496-81569029D515}" destId="{8A866155-819A-4108-B42C-22908ED612C9}" srcOrd="1" destOrd="0" presId="urn:microsoft.com/office/officeart/2008/layout/HorizontalMultiLevelHierarchy"/>
    <dgm:cxn modelId="{8789F3DE-9BD6-485E-9AB8-7B7638D5A414}" type="presParOf" srcId="{8A866155-819A-4108-B42C-22908ED612C9}" destId="{B82A1C42-7AC4-4A31-9D78-784E135D4796}" srcOrd="0" destOrd="0" presId="urn:microsoft.com/office/officeart/2008/layout/HorizontalMultiLevelHierarchy"/>
    <dgm:cxn modelId="{9AA8D3E5-7DDC-4CE5-92A0-2BBDDCC9D1F3}" type="presParOf" srcId="{B82A1C42-7AC4-4A31-9D78-784E135D4796}" destId="{F5CE4EEA-3132-46C8-A9F7-114555BB3F2C}" srcOrd="0" destOrd="0" presId="urn:microsoft.com/office/officeart/2008/layout/HorizontalMultiLevelHierarchy"/>
    <dgm:cxn modelId="{FBCF2DCA-A514-4D78-AA4A-22AA2FCA90DE}" type="presParOf" srcId="{8A866155-819A-4108-B42C-22908ED612C9}" destId="{A81C2061-D59A-46F1-BA3B-F7371A410007}" srcOrd="1" destOrd="0" presId="urn:microsoft.com/office/officeart/2008/layout/HorizontalMultiLevelHierarchy"/>
    <dgm:cxn modelId="{616DDE0D-6902-40DF-9A1A-A476324F0F1B}" type="presParOf" srcId="{A81C2061-D59A-46F1-BA3B-F7371A410007}" destId="{72FAF289-CE0C-416D-8D22-603F75D403C1}" srcOrd="0" destOrd="0" presId="urn:microsoft.com/office/officeart/2008/layout/HorizontalMultiLevelHierarchy"/>
    <dgm:cxn modelId="{903D2B34-582E-4CAD-BE23-09E1C9D084EE}" type="presParOf" srcId="{A81C2061-D59A-46F1-BA3B-F7371A410007}" destId="{21CE381A-8787-4932-AD6D-CF65E03F0500}" srcOrd="1" destOrd="0" presId="urn:microsoft.com/office/officeart/2008/layout/HorizontalMultiLevelHierarchy"/>
    <dgm:cxn modelId="{7D2CEAAC-F18E-46ED-B0BD-FA580CAEB852}" type="presParOf" srcId="{8A866155-819A-4108-B42C-22908ED612C9}" destId="{8F1AD2B4-4E46-464B-BE1C-084B45191E14}" srcOrd="2" destOrd="0" presId="urn:microsoft.com/office/officeart/2008/layout/HorizontalMultiLevelHierarchy"/>
    <dgm:cxn modelId="{0E40C179-FE9A-4259-821E-0C9D13EEBE3C}" type="presParOf" srcId="{8F1AD2B4-4E46-464B-BE1C-084B45191E14}" destId="{932B2002-8CB1-4EEC-B659-36B268451E4B}" srcOrd="0" destOrd="0" presId="urn:microsoft.com/office/officeart/2008/layout/HorizontalMultiLevelHierarchy"/>
    <dgm:cxn modelId="{BCDB2C0F-68CE-48D0-B833-008C6C9BDD72}" type="presParOf" srcId="{8A866155-819A-4108-B42C-22908ED612C9}" destId="{0E5918F5-8B92-402D-BDAD-65EFEBA01E56}" srcOrd="3" destOrd="0" presId="urn:microsoft.com/office/officeart/2008/layout/HorizontalMultiLevelHierarchy"/>
    <dgm:cxn modelId="{E7F62FF7-F2AF-4CF5-B5FE-72FE491A8237}" type="presParOf" srcId="{0E5918F5-8B92-402D-BDAD-65EFEBA01E56}" destId="{7ED080FD-F8F7-4ADC-9B36-666E515E8C96}" srcOrd="0" destOrd="0" presId="urn:microsoft.com/office/officeart/2008/layout/HorizontalMultiLevelHierarchy"/>
    <dgm:cxn modelId="{B143BC07-41D8-4FAA-A844-3DCC2BACC0A0}" type="presParOf" srcId="{0E5918F5-8B92-402D-BDAD-65EFEBA01E56}" destId="{973BE005-8D34-48FC-9F9C-7FCFE27648F4}" srcOrd="1" destOrd="0" presId="urn:microsoft.com/office/officeart/2008/layout/HorizontalMultiLevelHierarchy"/>
    <dgm:cxn modelId="{BCA58B4C-5978-4C4C-8A27-0039EF9F3F08}" type="presParOf" srcId="{8A866155-819A-4108-B42C-22908ED612C9}" destId="{0AC91D23-7F95-4B1A-8606-574917AD9DEC}" srcOrd="4" destOrd="0" presId="urn:microsoft.com/office/officeart/2008/layout/HorizontalMultiLevelHierarchy"/>
    <dgm:cxn modelId="{800A3179-9AEF-406A-B2CC-1AC333B593ED}" type="presParOf" srcId="{0AC91D23-7F95-4B1A-8606-574917AD9DEC}" destId="{D292B722-6CD0-4C68-824A-8507200D6215}" srcOrd="0" destOrd="0" presId="urn:microsoft.com/office/officeart/2008/layout/HorizontalMultiLevelHierarchy"/>
    <dgm:cxn modelId="{3D4AF418-CC17-4202-BD65-3E03182E966C}" type="presParOf" srcId="{8A866155-819A-4108-B42C-22908ED612C9}" destId="{9480D2DB-38CE-41DD-BEF3-C9541BBACBC7}" srcOrd="5" destOrd="0" presId="urn:microsoft.com/office/officeart/2008/layout/HorizontalMultiLevelHierarchy"/>
    <dgm:cxn modelId="{D33556EB-C860-4F4E-A605-3BB6300F2D36}" type="presParOf" srcId="{9480D2DB-38CE-41DD-BEF3-C9541BBACBC7}" destId="{3F13CDC9-48D6-482E-AEB6-6DD39588FF65}" srcOrd="0" destOrd="0" presId="urn:microsoft.com/office/officeart/2008/layout/HorizontalMultiLevelHierarchy"/>
    <dgm:cxn modelId="{2309BCEF-3495-4594-BEC5-F82C87D72629}" type="presParOf" srcId="{9480D2DB-38CE-41DD-BEF3-C9541BBACBC7}" destId="{4CD997E0-F139-4560-94BA-5B5C56EEDCB2}" srcOrd="1" destOrd="0" presId="urn:microsoft.com/office/officeart/2008/layout/HorizontalMultiLevelHierarchy"/>
    <dgm:cxn modelId="{A442FA84-80D6-41BC-AE18-07DC8C7F2BC5}" type="presParOf" srcId="{8A866155-819A-4108-B42C-22908ED612C9}" destId="{4EE7234F-BD19-442F-ACFA-D0D3130C830A}" srcOrd="6" destOrd="0" presId="urn:microsoft.com/office/officeart/2008/layout/HorizontalMultiLevelHierarchy"/>
    <dgm:cxn modelId="{1E4F3D40-7A0F-416B-89C9-06B1CA90E274}" type="presParOf" srcId="{4EE7234F-BD19-442F-ACFA-D0D3130C830A}" destId="{21060A87-E45B-4B71-B8C6-8038D7B51280}" srcOrd="0" destOrd="0" presId="urn:microsoft.com/office/officeart/2008/layout/HorizontalMultiLevelHierarchy"/>
    <dgm:cxn modelId="{8802ABCB-1D6B-472E-9528-88D58F0BFE07}" type="presParOf" srcId="{8A866155-819A-4108-B42C-22908ED612C9}" destId="{B44C1491-65A7-4AC4-9B8C-B03A88A07765}" srcOrd="7" destOrd="0" presId="urn:microsoft.com/office/officeart/2008/layout/HorizontalMultiLevelHierarchy"/>
    <dgm:cxn modelId="{F0293691-780D-4B6E-AAA1-6B140B6A7CFA}" type="presParOf" srcId="{B44C1491-65A7-4AC4-9B8C-B03A88A07765}" destId="{5B70119E-55FB-4437-BBAD-CECBE9C8162E}" srcOrd="0" destOrd="0" presId="urn:microsoft.com/office/officeart/2008/layout/HorizontalMultiLevelHierarchy"/>
    <dgm:cxn modelId="{078CFE5B-0EC5-4967-AAE3-A9D918011BAD}" type="presParOf" srcId="{B44C1491-65A7-4AC4-9B8C-B03A88A07765}" destId="{681CBC2A-270A-4521-9700-F620A87BF2C5}" srcOrd="1" destOrd="0" presId="urn:microsoft.com/office/officeart/2008/layout/HorizontalMultiLevelHierarchy"/>
    <dgm:cxn modelId="{8B99541E-C887-4866-87B0-EB0642ECCACF}" type="presParOf" srcId="{8A866155-819A-4108-B42C-22908ED612C9}" destId="{37370A98-82B2-4AB8-9099-CBFB45CF3311}" srcOrd="8" destOrd="0" presId="urn:microsoft.com/office/officeart/2008/layout/HorizontalMultiLevelHierarchy"/>
    <dgm:cxn modelId="{B785A7CE-8435-4196-B1B0-B9EC5C70367D}" type="presParOf" srcId="{37370A98-82B2-4AB8-9099-CBFB45CF3311}" destId="{B26DF9C7-D087-4AA9-960B-A0159E38CC5E}" srcOrd="0" destOrd="0" presId="urn:microsoft.com/office/officeart/2008/layout/HorizontalMultiLevelHierarchy"/>
    <dgm:cxn modelId="{644A4036-B313-466F-A31F-8279D7D2AB46}" type="presParOf" srcId="{8A866155-819A-4108-B42C-22908ED612C9}" destId="{C81F16B6-9260-493D-A496-98F7C2BDA27E}" srcOrd="9" destOrd="0" presId="urn:microsoft.com/office/officeart/2008/layout/HorizontalMultiLevelHierarchy"/>
    <dgm:cxn modelId="{67F2CE7D-351D-426E-A5D7-CFCBBBD431AF}" type="presParOf" srcId="{C81F16B6-9260-493D-A496-98F7C2BDA27E}" destId="{A318335F-BED7-4E7F-8E4E-33AECF18C93D}" srcOrd="0" destOrd="0" presId="urn:microsoft.com/office/officeart/2008/layout/HorizontalMultiLevelHierarchy"/>
    <dgm:cxn modelId="{441CD751-156F-4CA7-8821-36308EC98ADD}" type="presParOf" srcId="{C81F16B6-9260-493D-A496-98F7C2BDA27E}" destId="{85858040-F6DE-4699-A4AB-958C5D81516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6B0643-B215-49AB-B6F5-7C26E0F18B8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1DCB2D-E95B-40B4-877C-B896AB5F3498}">
      <dgm:prSet phldrT="[Текст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3500000" scaled="1"/>
          <a:tileRect/>
        </a:gradFill>
        <a:ln w="635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6687A-38D8-41A5-A9AD-7F7486662E5B}" type="parTrans" cxnId="{59482467-9027-4B9F-8EAD-E4DE88607A91}">
      <dgm:prSet/>
      <dgm:spPr/>
      <dgm:t>
        <a:bodyPr/>
        <a:lstStyle/>
        <a:p>
          <a:endParaRPr lang="ru-RU" sz="2400"/>
        </a:p>
      </dgm:t>
    </dgm:pt>
    <dgm:pt modelId="{84DA0F28-5058-4C64-9591-55BE34D25921}" type="sibTrans" cxnId="{59482467-9027-4B9F-8EAD-E4DE88607A91}">
      <dgm:prSet/>
      <dgm:spPr/>
      <dgm:t>
        <a:bodyPr/>
        <a:lstStyle/>
        <a:p>
          <a:endParaRPr lang="ru-RU" sz="2400"/>
        </a:p>
      </dgm:t>
    </dgm:pt>
    <dgm:pt modelId="{1F459104-D9EB-4D3F-A6E6-8BB33C97160A}">
      <dgm:prSet phldrT="[Текст]"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6350">
          <a:solidFill>
            <a:schemeClr val="bg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solidFill>
                <a:srgbClr val="003366"/>
              </a:solidFill>
              <a:latin typeface="Arial Narrow" panose="020B0606020202030204" pitchFamily="34" charset="0"/>
            </a:rPr>
            <a:t>Централизованный контроль </a:t>
          </a:r>
          <a:r>
            <a:rPr lang="en-US" sz="2000" dirty="0" smtClean="0">
              <a:solidFill>
                <a:srgbClr val="003366"/>
              </a:solidFill>
              <a:latin typeface="Arial Narrow" panose="020B0606020202030204" pitchFamily="34" charset="0"/>
            </a:rPr>
            <a:t> </a:t>
          </a:r>
          <a:r>
            <a:rPr lang="ru-RU" sz="2000" dirty="0" smtClean="0">
              <a:solidFill>
                <a:srgbClr val="003366"/>
              </a:solidFill>
              <a:latin typeface="Arial Narrow" panose="020B0606020202030204" pitchFamily="34" charset="0"/>
            </a:rPr>
            <a:t>исполнения требований в соответствии </a:t>
          </a:r>
          <a:r>
            <a:rPr lang="en-US" sz="2000" dirty="0" smtClean="0">
              <a:solidFill>
                <a:srgbClr val="003366"/>
              </a:solidFill>
              <a:latin typeface="Arial Narrow" panose="020B0606020202030204" pitchFamily="34" charset="0"/>
            </a:rPr>
            <a:t> </a:t>
          </a:r>
          <a:r>
            <a:rPr lang="ru-RU" sz="2000" dirty="0" smtClean="0">
              <a:solidFill>
                <a:srgbClr val="003366"/>
              </a:solidFill>
              <a:latin typeface="Arial Narrow" panose="020B0606020202030204" pitchFamily="34" charset="0"/>
            </a:rPr>
            <a:t>с назначенными датами</a:t>
          </a:r>
          <a:endParaRPr lang="ru-RU" sz="2000" dirty="0">
            <a:solidFill>
              <a:srgbClr val="003366"/>
            </a:solidFill>
          </a:endParaRPr>
        </a:p>
      </dgm:t>
    </dgm:pt>
    <dgm:pt modelId="{76900CA8-D4CB-4BA0-A046-F4801C51DF16}" type="parTrans" cxnId="{3C34F869-1FB2-4048-9CC8-A1692536DAC5}">
      <dgm:prSet/>
      <dgm:spPr>
        <a:ln>
          <a:solidFill>
            <a:srgbClr val="00336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2400"/>
        </a:p>
      </dgm:t>
    </dgm:pt>
    <dgm:pt modelId="{4CB35ED1-F14F-44FB-B543-3E334FD60BEB}" type="sibTrans" cxnId="{3C34F869-1FB2-4048-9CC8-A1692536DAC5}">
      <dgm:prSet/>
      <dgm:spPr/>
      <dgm:t>
        <a:bodyPr/>
        <a:lstStyle/>
        <a:p>
          <a:endParaRPr lang="ru-RU" sz="2400"/>
        </a:p>
      </dgm:t>
    </dgm:pt>
    <dgm:pt modelId="{9B37F357-9967-4644-8613-27C0B2C860E8}">
      <dgm:prSet custT="1"/>
      <dgm:spPr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6350">
          <a:solidFill>
            <a:schemeClr val="bg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solidFill>
                <a:srgbClr val="003366"/>
              </a:solidFill>
              <a:latin typeface="Arial Narrow" panose="020B0606020202030204" pitchFamily="34" charset="0"/>
            </a:rPr>
            <a:t>Наработка статистики по видам и объектам возникновения нарушений</a:t>
          </a:r>
          <a:endParaRPr lang="ru-RU" sz="2000" dirty="0">
            <a:solidFill>
              <a:srgbClr val="003366"/>
            </a:solidFill>
            <a:latin typeface="Arial Narrow" panose="020B0606020202030204" pitchFamily="34" charset="0"/>
          </a:endParaRPr>
        </a:p>
      </dgm:t>
    </dgm:pt>
    <dgm:pt modelId="{C6E8BE6F-E6A6-445B-8755-B92C7B4AF8AF}" type="parTrans" cxnId="{04047C27-A3CE-4CC6-8A65-028CD6E6563A}">
      <dgm:prSet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2400"/>
        </a:p>
      </dgm:t>
    </dgm:pt>
    <dgm:pt modelId="{DFB7AAC8-4BF0-4CDB-9E18-C17621D31CE1}" type="sibTrans" cxnId="{04047C27-A3CE-4CC6-8A65-028CD6E6563A}">
      <dgm:prSet/>
      <dgm:spPr/>
      <dgm:t>
        <a:bodyPr/>
        <a:lstStyle/>
        <a:p>
          <a:endParaRPr lang="ru-RU" sz="2400"/>
        </a:p>
      </dgm:t>
    </dgm:pt>
    <dgm:pt modelId="{1C247361-64C6-4FB3-A646-0888224DE5FA}" type="pres">
      <dgm:prSet presAssocID="{D66B0643-B215-49AB-B6F5-7C26E0F18B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237082-97C0-480B-BC34-E55369071BAC}" type="pres">
      <dgm:prSet presAssocID="{3C1DCB2D-E95B-40B4-877C-B896AB5F3498}" presName="hierRoot1" presStyleCnt="0">
        <dgm:presLayoutVars>
          <dgm:hierBranch val="init"/>
        </dgm:presLayoutVars>
      </dgm:prSet>
      <dgm:spPr/>
    </dgm:pt>
    <dgm:pt modelId="{F26A34E4-D07A-442C-B9AB-39A00182067A}" type="pres">
      <dgm:prSet presAssocID="{3C1DCB2D-E95B-40B4-877C-B896AB5F3498}" presName="rootComposite1" presStyleCnt="0"/>
      <dgm:spPr/>
    </dgm:pt>
    <dgm:pt modelId="{F4C49135-B842-48E5-AE67-C1A78D9359D2}" type="pres">
      <dgm:prSet presAssocID="{3C1DCB2D-E95B-40B4-877C-B896AB5F3498}" presName="rootText1" presStyleLbl="node0" presStyleIdx="0" presStyleCnt="1" custScaleY="684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2ED1C5-A082-4C4F-88A3-718CEFDEDE39}" type="pres">
      <dgm:prSet presAssocID="{3C1DCB2D-E95B-40B4-877C-B896AB5F349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F1B5803-7C18-4AFD-A15C-EDC286652690}" type="pres">
      <dgm:prSet presAssocID="{3C1DCB2D-E95B-40B4-877C-B896AB5F3498}" presName="hierChild2" presStyleCnt="0"/>
      <dgm:spPr/>
    </dgm:pt>
    <dgm:pt modelId="{D6F6C1AB-61FD-46F7-A6AD-1973806C2B8F}" type="pres">
      <dgm:prSet presAssocID="{76900CA8-D4CB-4BA0-A046-F4801C51DF1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C593B14-6FF3-46C3-8C43-51D6702FCA61}" type="pres">
      <dgm:prSet presAssocID="{1F459104-D9EB-4D3F-A6E6-8BB33C97160A}" presName="hierRoot2" presStyleCnt="0">
        <dgm:presLayoutVars>
          <dgm:hierBranch val="init"/>
        </dgm:presLayoutVars>
      </dgm:prSet>
      <dgm:spPr/>
    </dgm:pt>
    <dgm:pt modelId="{3D715A9F-B8FF-4BC1-A19B-A791622B0D24}" type="pres">
      <dgm:prSet presAssocID="{1F459104-D9EB-4D3F-A6E6-8BB33C97160A}" presName="rootComposite" presStyleCnt="0"/>
      <dgm:spPr/>
    </dgm:pt>
    <dgm:pt modelId="{2F705827-63AC-40AD-B723-1534F7C6725B}" type="pres">
      <dgm:prSet presAssocID="{1F459104-D9EB-4D3F-A6E6-8BB33C97160A}" presName="rootText" presStyleLbl="node2" presStyleIdx="0" presStyleCnt="2" custScaleX="121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B620D2-5CE9-4046-9470-5126522E03B0}" type="pres">
      <dgm:prSet presAssocID="{1F459104-D9EB-4D3F-A6E6-8BB33C97160A}" presName="rootConnector" presStyleLbl="node2" presStyleIdx="0" presStyleCnt="2"/>
      <dgm:spPr/>
      <dgm:t>
        <a:bodyPr/>
        <a:lstStyle/>
        <a:p>
          <a:endParaRPr lang="ru-RU"/>
        </a:p>
      </dgm:t>
    </dgm:pt>
    <dgm:pt modelId="{E93EEA11-F9AB-4635-A1CE-E5E74E32C759}" type="pres">
      <dgm:prSet presAssocID="{1F459104-D9EB-4D3F-A6E6-8BB33C97160A}" presName="hierChild4" presStyleCnt="0"/>
      <dgm:spPr/>
    </dgm:pt>
    <dgm:pt modelId="{7D6DA99B-BF12-4C31-AC63-02D2F0F025EF}" type="pres">
      <dgm:prSet presAssocID="{1F459104-D9EB-4D3F-A6E6-8BB33C97160A}" presName="hierChild5" presStyleCnt="0"/>
      <dgm:spPr/>
    </dgm:pt>
    <dgm:pt modelId="{CB94F67A-1998-48B0-8EB0-E0A6B31F04A8}" type="pres">
      <dgm:prSet presAssocID="{C6E8BE6F-E6A6-445B-8755-B92C7B4AF8A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E3CBFD7-4B35-4C4F-BC31-7A58B03F81C9}" type="pres">
      <dgm:prSet presAssocID="{9B37F357-9967-4644-8613-27C0B2C860E8}" presName="hierRoot2" presStyleCnt="0">
        <dgm:presLayoutVars>
          <dgm:hierBranch val="init"/>
        </dgm:presLayoutVars>
      </dgm:prSet>
      <dgm:spPr/>
    </dgm:pt>
    <dgm:pt modelId="{CDF8524A-2E38-4E6B-B5F5-AB064D351165}" type="pres">
      <dgm:prSet presAssocID="{9B37F357-9967-4644-8613-27C0B2C860E8}" presName="rootComposite" presStyleCnt="0"/>
      <dgm:spPr/>
    </dgm:pt>
    <dgm:pt modelId="{DC8E7A79-4096-4C1B-B820-711EB06CFD12}" type="pres">
      <dgm:prSet presAssocID="{9B37F357-9967-4644-8613-27C0B2C860E8}" presName="rootText" presStyleLbl="node2" presStyleIdx="1" presStyleCnt="2" custScaleX="121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15F3B3-8698-48DB-ADE5-2991D65B24FC}" type="pres">
      <dgm:prSet presAssocID="{9B37F357-9967-4644-8613-27C0B2C860E8}" presName="rootConnector" presStyleLbl="node2" presStyleIdx="1" presStyleCnt="2"/>
      <dgm:spPr/>
      <dgm:t>
        <a:bodyPr/>
        <a:lstStyle/>
        <a:p>
          <a:endParaRPr lang="ru-RU"/>
        </a:p>
      </dgm:t>
    </dgm:pt>
    <dgm:pt modelId="{F37E1DB0-B558-46C0-BE27-DF7CA8D2D56C}" type="pres">
      <dgm:prSet presAssocID="{9B37F357-9967-4644-8613-27C0B2C860E8}" presName="hierChild4" presStyleCnt="0"/>
      <dgm:spPr/>
    </dgm:pt>
    <dgm:pt modelId="{6B969A27-7724-4E48-A80C-F08B826EB7C2}" type="pres">
      <dgm:prSet presAssocID="{9B37F357-9967-4644-8613-27C0B2C860E8}" presName="hierChild5" presStyleCnt="0"/>
      <dgm:spPr/>
    </dgm:pt>
    <dgm:pt modelId="{582ECE12-4EE1-49B3-BEA7-BA24FE107D8D}" type="pres">
      <dgm:prSet presAssocID="{3C1DCB2D-E95B-40B4-877C-B896AB5F3498}" presName="hierChild3" presStyleCnt="0"/>
      <dgm:spPr/>
    </dgm:pt>
  </dgm:ptLst>
  <dgm:cxnLst>
    <dgm:cxn modelId="{F2EC6DE4-99AC-4988-B0A8-E52CD1A38788}" type="presOf" srcId="{3C1DCB2D-E95B-40B4-877C-B896AB5F3498}" destId="{032ED1C5-A082-4C4F-88A3-718CEFDEDE39}" srcOrd="1" destOrd="0" presId="urn:microsoft.com/office/officeart/2005/8/layout/orgChart1"/>
    <dgm:cxn modelId="{6E963561-B6BD-4176-907D-4590F9A28FCB}" type="presOf" srcId="{9B37F357-9967-4644-8613-27C0B2C860E8}" destId="{DC8E7A79-4096-4C1B-B820-711EB06CFD12}" srcOrd="0" destOrd="0" presId="urn:microsoft.com/office/officeart/2005/8/layout/orgChart1"/>
    <dgm:cxn modelId="{BCC57E78-5A3D-4C11-AF6C-6C2AC5B39621}" type="presOf" srcId="{C6E8BE6F-E6A6-445B-8755-B92C7B4AF8AF}" destId="{CB94F67A-1998-48B0-8EB0-E0A6B31F04A8}" srcOrd="0" destOrd="0" presId="urn:microsoft.com/office/officeart/2005/8/layout/orgChart1"/>
    <dgm:cxn modelId="{E0E06E8B-E792-4F25-AC17-174C751ECC4D}" type="presOf" srcId="{1F459104-D9EB-4D3F-A6E6-8BB33C97160A}" destId="{2F705827-63AC-40AD-B723-1534F7C6725B}" srcOrd="0" destOrd="0" presId="urn:microsoft.com/office/officeart/2005/8/layout/orgChart1"/>
    <dgm:cxn modelId="{572871DE-4FE1-4D7E-8AE6-3B69581F0FF2}" type="presOf" srcId="{3C1DCB2D-E95B-40B4-877C-B896AB5F3498}" destId="{F4C49135-B842-48E5-AE67-C1A78D9359D2}" srcOrd="0" destOrd="0" presId="urn:microsoft.com/office/officeart/2005/8/layout/orgChart1"/>
    <dgm:cxn modelId="{3C34F869-1FB2-4048-9CC8-A1692536DAC5}" srcId="{3C1DCB2D-E95B-40B4-877C-B896AB5F3498}" destId="{1F459104-D9EB-4D3F-A6E6-8BB33C97160A}" srcOrd="0" destOrd="0" parTransId="{76900CA8-D4CB-4BA0-A046-F4801C51DF16}" sibTransId="{4CB35ED1-F14F-44FB-B543-3E334FD60BEB}"/>
    <dgm:cxn modelId="{F3ED5DDA-2571-462E-915C-02B708B6E2C2}" type="presOf" srcId="{76900CA8-D4CB-4BA0-A046-F4801C51DF16}" destId="{D6F6C1AB-61FD-46F7-A6AD-1973806C2B8F}" srcOrd="0" destOrd="0" presId="urn:microsoft.com/office/officeart/2005/8/layout/orgChart1"/>
    <dgm:cxn modelId="{04047C27-A3CE-4CC6-8A65-028CD6E6563A}" srcId="{3C1DCB2D-E95B-40B4-877C-B896AB5F3498}" destId="{9B37F357-9967-4644-8613-27C0B2C860E8}" srcOrd="1" destOrd="0" parTransId="{C6E8BE6F-E6A6-445B-8755-B92C7B4AF8AF}" sibTransId="{DFB7AAC8-4BF0-4CDB-9E18-C17621D31CE1}"/>
    <dgm:cxn modelId="{68975787-524F-4D4C-861B-57792A82428D}" type="presOf" srcId="{D66B0643-B215-49AB-B6F5-7C26E0F18B81}" destId="{1C247361-64C6-4FB3-A646-0888224DE5FA}" srcOrd="0" destOrd="0" presId="urn:microsoft.com/office/officeart/2005/8/layout/orgChart1"/>
    <dgm:cxn modelId="{8F77311B-8456-432D-857B-D5C0D57232FB}" type="presOf" srcId="{1F459104-D9EB-4D3F-A6E6-8BB33C97160A}" destId="{FBB620D2-5CE9-4046-9470-5126522E03B0}" srcOrd="1" destOrd="0" presId="urn:microsoft.com/office/officeart/2005/8/layout/orgChart1"/>
    <dgm:cxn modelId="{C4F8C7ED-85D9-4C92-B114-30C5226E0B13}" type="presOf" srcId="{9B37F357-9967-4644-8613-27C0B2C860E8}" destId="{5315F3B3-8698-48DB-ADE5-2991D65B24FC}" srcOrd="1" destOrd="0" presId="urn:microsoft.com/office/officeart/2005/8/layout/orgChart1"/>
    <dgm:cxn modelId="{59482467-9027-4B9F-8EAD-E4DE88607A91}" srcId="{D66B0643-B215-49AB-B6F5-7C26E0F18B81}" destId="{3C1DCB2D-E95B-40B4-877C-B896AB5F3498}" srcOrd="0" destOrd="0" parTransId="{8BA6687A-38D8-41A5-A9AD-7F7486662E5B}" sibTransId="{84DA0F28-5058-4C64-9591-55BE34D25921}"/>
    <dgm:cxn modelId="{396665C9-696A-4FED-86A9-0BF412D420F1}" type="presParOf" srcId="{1C247361-64C6-4FB3-A646-0888224DE5FA}" destId="{C5237082-97C0-480B-BC34-E55369071BAC}" srcOrd="0" destOrd="0" presId="urn:microsoft.com/office/officeart/2005/8/layout/orgChart1"/>
    <dgm:cxn modelId="{4A63029B-49FF-4889-AB0D-DA9424F7D7CA}" type="presParOf" srcId="{C5237082-97C0-480B-BC34-E55369071BAC}" destId="{F26A34E4-D07A-442C-B9AB-39A00182067A}" srcOrd="0" destOrd="0" presId="urn:microsoft.com/office/officeart/2005/8/layout/orgChart1"/>
    <dgm:cxn modelId="{03319A22-2FDE-49EE-9A03-6C30EDDBEAF4}" type="presParOf" srcId="{F26A34E4-D07A-442C-B9AB-39A00182067A}" destId="{F4C49135-B842-48E5-AE67-C1A78D9359D2}" srcOrd="0" destOrd="0" presId="urn:microsoft.com/office/officeart/2005/8/layout/orgChart1"/>
    <dgm:cxn modelId="{B134EDC6-F9FD-42A6-9E43-94E4A803E451}" type="presParOf" srcId="{F26A34E4-D07A-442C-B9AB-39A00182067A}" destId="{032ED1C5-A082-4C4F-88A3-718CEFDEDE39}" srcOrd="1" destOrd="0" presId="urn:microsoft.com/office/officeart/2005/8/layout/orgChart1"/>
    <dgm:cxn modelId="{84DB66C3-4A12-4B35-B3B3-E6C2AA86E329}" type="presParOf" srcId="{C5237082-97C0-480B-BC34-E55369071BAC}" destId="{AF1B5803-7C18-4AFD-A15C-EDC286652690}" srcOrd="1" destOrd="0" presId="urn:microsoft.com/office/officeart/2005/8/layout/orgChart1"/>
    <dgm:cxn modelId="{7EB574D1-0A8D-4632-AE76-5152A8FBABE7}" type="presParOf" srcId="{AF1B5803-7C18-4AFD-A15C-EDC286652690}" destId="{D6F6C1AB-61FD-46F7-A6AD-1973806C2B8F}" srcOrd="0" destOrd="0" presId="urn:microsoft.com/office/officeart/2005/8/layout/orgChart1"/>
    <dgm:cxn modelId="{97626B88-5BB7-4604-A794-5FBBC48A8C3E}" type="presParOf" srcId="{AF1B5803-7C18-4AFD-A15C-EDC286652690}" destId="{5C593B14-6FF3-46C3-8C43-51D6702FCA61}" srcOrd="1" destOrd="0" presId="urn:microsoft.com/office/officeart/2005/8/layout/orgChart1"/>
    <dgm:cxn modelId="{33D358AB-E7BC-4C6F-A6E2-D8F57948CEA6}" type="presParOf" srcId="{5C593B14-6FF3-46C3-8C43-51D6702FCA61}" destId="{3D715A9F-B8FF-4BC1-A19B-A791622B0D24}" srcOrd="0" destOrd="0" presId="urn:microsoft.com/office/officeart/2005/8/layout/orgChart1"/>
    <dgm:cxn modelId="{7140D19C-66E0-4D35-96DC-0EB54FC979CE}" type="presParOf" srcId="{3D715A9F-B8FF-4BC1-A19B-A791622B0D24}" destId="{2F705827-63AC-40AD-B723-1534F7C6725B}" srcOrd="0" destOrd="0" presId="urn:microsoft.com/office/officeart/2005/8/layout/orgChart1"/>
    <dgm:cxn modelId="{61C134FF-11E5-47FB-A2A9-CC82854CFDF7}" type="presParOf" srcId="{3D715A9F-B8FF-4BC1-A19B-A791622B0D24}" destId="{FBB620D2-5CE9-4046-9470-5126522E03B0}" srcOrd="1" destOrd="0" presId="urn:microsoft.com/office/officeart/2005/8/layout/orgChart1"/>
    <dgm:cxn modelId="{C2D9ABAC-3BB2-49D9-B298-F04FAAEDA056}" type="presParOf" srcId="{5C593B14-6FF3-46C3-8C43-51D6702FCA61}" destId="{E93EEA11-F9AB-4635-A1CE-E5E74E32C759}" srcOrd="1" destOrd="0" presId="urn:microsoft.com/office/officeart/2005/8/layout/orgChart1"/>
    <dgm:cxn modelId="{EB0AACE1-338D-4E06-8265-FA52A69A76CC}" type="presParOf" srcId="{5C593B14-6FF3-46C3-8C43-51D6702FCA61}" destId="{7D6DA99B-BF12-4C31-AC63-02D2F0F025EF}" srcOrd="2" destOrd="0" presId="urn:microsoft.com/office/officeart/2005/8/layout/orgChart1"/>
    <dgm:cxn modelId="{DE151765-971B-4207-AAAC-52F015AE5BF9}" type="presParOf" srcId="{AF1B5803-7C18-4AFD-A15C-EDC286652690}" destId="{CB94F67A-1998-48B0-8EB0-E0A6B31F04A8}" srcOrd="2" destOrd="0" presId="urn:microsoft.com/office/officeart/2005/8/layout/orgChart1"/>
    <dgm:cxn modelId="{60AAC649-3528-4546-B213-92867A50295D}" type="presParOf" srcId="{AF1B5803-7C18-4AFD-A15C-EDC286652690}" destId="{2E3CBFD7-4B35-4C4F-BC31-7A58B03F81C9}" srcOrd="3" destOrd="0" presId="urn:microsoft.com/office/officeart/2005/8/layout/orgChart1"/>
    <dgm:cxn modelId="{99168990-9084-49DE-A4D1-7E22DEBF267F}" type="presParOf" srcId="{2E3CBFD7-4B35-4C4F-BC31-7A58B03F81C9}" destId="{CDF8524A-2E38-4E6B-B5F5-AB064D351165}" srcOrd="0" destOrd="0" presId="urn:microsoft.com/office/officeart/2005/8/layout/orgChart1"/>
    <dgm:cxn modelId="{31614229-13CF-4877-B134-79D32BB2049A}" type="presParOf" srcId="{CDF8524A-2E38-4E6B-B5F5-AB064D351165}" destId="{DC8E7A79-4096-4C1B-B820-711EB06CFD12}" srcOrd="0" destOrd="0" presId="urn:microsoft.com/office/officeart/2005/8/layout/orgChart1"/>
    <dgm:cxn modelId="{4314DB76-75FD-4E57-9C80-52737356337E}" type="presParOf" srcId="{CDF8524A-2E38-4E6B-B5F5-AB064D351165}" destId="{5315F3B3-8698-48DB-ADE5-2991D65B24FC}" srcOrd="1" destOrd="0" presId="urn:microsoft.com/office/officeart/2005/8/layout/orgChart1"/>
    <dgm:cxn modelId="{B90EF8F5-62AF-4779-8F40-47B3201B7E93}" type="presParOf" srcId="{2E3CBFD7-4B35-4C4F-BC31-7A58B03F81C9}" destId="{F37E1DB0-B558-46C0-BE27-DF7CA8D2D56C}" srcOrd="1" destOrd="0" presId="urn:microsoft.com/office/officeart/2005/8/layout/orgChart1"/>
    <dgm:cxn modelId="{EC80FEDD-ABA4-4E52-BBD0-51FAF41D3627}" type="presParOf" srcId="{2E3CBFD7-4B35-4C4F-BC31-7A58B03F81C9}" destId="{6B969A27-7724-4E48-A80C-F08B826EB7C2}" srcOrd="2" destOrd="0" presId="urn:microsoft.com/office/officeart/2005/8/layout/orgChart1"/>
    <dgm:cxn modelId="{D70E65DF-EAD1-4765-ADBB-C4DAE0F9C68E}" type="presParOf" srcId="{C5237082-97C0-480B-BC34-E55369071BAC}" destId="{582ECE12-4EE1-49B3-BEA7-BA24FE107D8D}" srcOrd="2" destOrd="0" presId="urn:microsoft.com/office/officeart/2005/8/layout/orgChart1"/>
  </dgm:cxnLst>
  <dgm:bg>
    <a:effectLst>
      <a:outerShdw blurRad="50800" dist="38100" dir="13500000" algn="b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2502A-C199-47F2-A5A4-CF1057F483D9}">
      <dsp:nvSpPr>
        <dsp:cNvPr id="0" name=""/>
        <dsp:cNvSpPr/>
      </dsp:nvSpPr>
      <dsp:spPr>
        <a:xfrm>
          <a:off x="-5372032" y="-822638"/>
          <a:ext cx="6396664" cy="6396664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0DB78-3216-49BC-9318-0E5B32EE48D1}">
      <dsp:nvSpPr>
        <dsp:cNvPr id="0" name=""/>
        <dsp:cNvSpPr/>
      </dsp:nvSpPr>
      <dsp:spPr>
        <a:xfrm>
          <a:off x="536432" y="298835"/>
          <a:ext cx="7787462" cy="863855"/>
        </a:xfrm>
        <a:prstGeom prst="rect">
          <a:avLst/>
        </a:prstGeom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127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19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66"/>
              </a:solidFill>
            </a:rPr>
            <a:t>ЕДИНЫЙ ЯЗЫК ФОРМАЛЬНОГО ОПИСАНИЯ ОБЪЕКТОВ ПРОВЕРКИ И        ТРЕБОВАНИЙ К НИМ</a:t>
          </a:r>
        </a:p>
      </dsp:txBody>
      <dsp:txXfrm>
        <a:off x="536432" y="298835"/>
        <a:ext cx="7787462" cy="863855"/>
      </dsp:txXfrm>
    </dsp:sp>
    <dsp:sp modelId="{4B3C6B4B-2AAD-4479-9911-55AD523E88AA}">
      <dsp:nvSpPr>
        <dsp:cNvPr id="0" name=""/>
        <dsp:cNvSpPr/>
      </dsp:nvSpPr>
      <dsp:spPr>
        <a:xfrm>
          <a:off x="71281" y="265612"/>
          <a:ext cx="930302" cy="930302"/>
        </a:xfrm>
        <a:prstGeom prst="ellipse">
          <a:avLst/>
        </a:prstGeom>
        <a:gradFill flip="none" rotWithShape="0">
          <a:gsLst>
            <a:gs pos="0">
              <a:srgbClr val="3399FF">
                <a:shade val="30000"/>
                <a:satMod val="115000"/>
              </a:srgbClr>
            </a:gs>
            <a:gs pos="50000">
              <a:srgbClr val="3399FF">
                <a:shade val="67500"/>
                <a:satMod val="115000"/>
              </a:srgbClr>
            </a:gs>
            <a:gs pos="100000">
              <a:srgbClr val="3399FF">
                <a:shade val="100000"/>
                <a:satMod val="115000"/>
              </a:srgbClr>
            </a:gs>
          </a:gsLst>
          <a:lin ang="13500000" scaled="1"/>
          <a:tileRect/>
        </a:gradFill>
        <a:ln w="1905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4F84E-C83C-47BA-B65C-749C22F26F4C}">
      <dsp:nvSpPr>
        <dsp:cNvPr id="0" name=""/>
        <dsp:cNvSpPr/>
      </dsp:nvSpPr>
      <dsp:spPr>
        <a:xfrm>
          <a:off x="955505" y="1395455"/>
          <a:ext cx="7368389" cy="863855"/>
        </a:xfrm>
        <a:prstGeom prst="rect">
          <a:avLst/>
        </a:prstGeom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127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19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66"/>
              </a:solidFill>
            </a:rPr>
            <a:t>КОЛИЧЕСТВЕННАЯ ОЦЕНКА УРОВНЯ ТЕХНИЧЕСКОГО СОСТОЯНИЯ И КАЧЕСТВА  ОРГАНИЗАЦИИ ЭКСПЛУАТАЦИИ ПО РЕЗУЛЬТАТАМ ПРОВЕРОК</a:t>
          </a:r>
        </a:p>
      </dsp:txBody>
      <dsp:txXfrm>
        <a:off x="955505" y="1395455"/>
        <a:ext cx="7368389" cy="863855"/>
      </dsp:txXfrm>
    </dsp:sp>
    <dsp:sp modelId="{6AAC22C6-37AA-47B3-B1CB-6D7504E873FA}">
      <dsp:nvSpPr>
        <dsp:cNvPr id="0" name=""/>
        <dsp:cNvSpPr/>
      </dsp:nvSpPr>
      <dsp:spPr>
        <a:xfrm>
          <a:off x="490353" y="1362232"/>
          <a:ext cx="930302" cy="930302"/>
        </a:xfrm>
        <a:prstGeom prst="ellipse">
          <a:avLst/>
        </a:prstGeom>
        <a:gradFill flip="none" rotWithShape="0">
          <a:gsLst>
            <a:gs pos="0">
              <a:srgbClr val="3399FF">
                <a:shade val="30000"/>
                <a:satMod val="115000"/>
              </a:srgbClr>
            </a:gs>
            <a:gs pos="50000">
              <a:srgbClr val="3399FF">
                <a:shade val="67500"/>
                <a:satMod val="115000"/>
              </a:srgbClr>
            </a:gs>
            <a:gs pos="100000">
              <a:srgbClr val="3399FF">
                <a:shade val="100000"/>
                <a:satMod val="115000"/>
              </a:srgbClr>
            </a:gs>
          </a:gsLst>
          <a:lin ang="13500000" scaled="1"/>
          <a:tileRect/>
        </a:gradFill>
        <a:ln w="1905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AF258-4720-4650-AE32-2AA5D86A0E9E}">
      <dsp:nvSpPr>
        <dsp:cNvPr id="0" name=""/>
        <dsp:cNvSpPr/>
      </dsp:nvSpPr>
      <dsp:spPr>
        <a:xfrm>
          <a:off x="955505" y="2492075"/>
          <a:ext cx="7368389" cy="863855"/>
        </a:xfrm>
        <a:prstGeom prst="rect">
          <a:avLst/>
        </a:prstGeom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127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19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66"/>
              </a:solidFill>
            </a:rPr>
            <a:t>ПЛАНИРОВАНИЕ МЕРОПРИЯТИЙ ПО РЕЗУЛЬТАТАМ СРАВНИТЕЛЬНОГО АНАЛИЗА ПРОВЕРОК ВСЕХ УРОВНЕЙ КОНТРОЛЯ И ОЦЕНКА     ЭФФЕКТИВНОСТИ КОНТРОЛЯ</a:t>
          </a:r>
        </a:p>
      </dsp:txBody>
      <dsp:txXfrm>
        <a:off x="955505" y="2492075"/>
        <a:ext cx="7368389" cy="863855"/>
      </dsp:txXfrm>
    </dsp:sp>
    <dsp:sp modelId="{46E1173B-FAA8-4909-9769-89DA047E2304}">
      <dsp:nvSpPr>
        <dsp:cNvPr id="0" name=""/>
        <dsp:cNvSpPr/>
      </dsp:nvSpPr>
      <dsp:spPr>
        <a:xfrm>
          <a:off x="490353" y="2458852"/>
          <a:ext cx="930302" cy="930302"/>
        </a:xfrm>
        <a:prstGeom prst="ellipse">
          <a:avLst/>
        </a:prstGeom>
        <a:gradFill flip="none" rotWithShape="0">
          <a:gsLst>
            <a:gs pos="0">
              <a:srgbClr val="3399FF">
                <a:shade val="30000"/>
                <a:satMod val="115000"/>
              </a:srgbClr>
            </a:gs>
            <a:gs pos="50000">
              <a:srgbClr val="3399FF">
                <a:shade val="67500"/>
                <a:satMod val="115000"/>
              </a:srgbClr>
            </a:gs>
            <a:gs pos="100000">
              <a:srgbClr val="3399FF">
                <a:shade val="100000"/>
                <a:satMod val="115000"/>
              </a:srgbClr>
            </a:gs>
          </a:gsLst>
          <a:lin ang="13500000" scaled="1"/>
          <a:tileRect/>
        </a:gradFill>
        <a:ln w="1905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99AFD-584D-4C7A-B439-C0E4FF2B3EE1}">
      <dsp:nvSpPr>
        <dsp:cNvPr id="0" name=""/>
        <dsp:cNvSpPr/>
      </dsp:nvSpPr>
      <dsp:spPr>
        <a:xfrm>
          <a:off x="536432" y="3655146"/>
          <a:ext cx="7787462" cy="730953"/>
        </a:xfrm>
        <a:prstGeom prst="rect">
          <a:avLst/>
        </a:prstGeom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127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19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66"/>
              </a:solidFill>
            </a:rPr>
            <a:t>ФОРМУЛЯР ЦЕЛЕВЫХ ПРОВЕРОК – ЭЛЕМЕНТ ПРОИЗВОДСТВЕННОГО КОНТРОЛЯ ЕДИНОЙ СИСТЕМЫ УПРАВЛЕНИЯ ОХРАНОЙ ТРУДА И ПРОМЫШЛЕННОЙ БЕЗОПАСНОСТЬЮ ПАО «ГАЗПРОМ»</a:t>
          </a:r>
        </a:p>
      </dsp:txBody>
      <dsp:txXfrm>
        <a:off x="536432" y="3655146"/>
        <a:ext cx="7787462" cy="730953"/>
      </dsp:txXfrm>
    </dsp:sp>
    <dsp:sp modelId="{115D3587-22B6-4375-BFDB-584167B08341}">
      <dsp:nvSpPr>
        <dsp:cNvPr id="0" name=""/>
        <dsp:cNvSpPr/>
      </dsp:nvSpPr>
      <dsp:spPr>
        <a:xfrm>
          <a:off x="79586" y="3563777"/>
          <a:ext cx="913691" cy="913691"/>
        </a:xfrm>
        <a:prstGeom prst="ellipse">
          <a:avLst/>
        </a:prstGeom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13500000" scaled="1"/>
          <a:tileRect/>
        </a:gradFill>
        <a:ln w="19050" cap="flat" cmpd="sng" algn="ctr">
          <a:solidFill>
            <a:srgbClr val="00336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2502A-C199-47F2-A5A4-CF1057F483D9}">
      <dsp:nvSpPr>
        <dsp:cNvPr id="0" name=""/>
        <dsp:cNvSpPr/>
      </dsp:nvSpPr>
      <dsp:spPr>
        <a:xfrm>
          <a:off x="-5372032" y="-822638"/>
          <a:ext cx="6396664" cy="6396664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0DB78-3216-49BC-9318-0E5B32EE48D1}">
      <dsp:nvSpPr>
        <dsp:cNvPr id="0" name=""/>
        <dsp:cNvSpPr/>
      </dsp:nvSpPr>
      <dsp:spPr>
        <a:xfrm>
          <a:off x="536432" y="298835"/>
          <a:ext cx="4366399" cy="863855"/>
        </a:xfrm>
        <a:prstGeom prst="rect">
          <a:avLst/>
        </a:prstGeom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127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1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366"/>
              </a:solidFill>
            </a:rPr>
            <a:t>ПАСПОРТИЗАЦИЯ</a:t>
          </a:r>
          <a:endParaRPr lang="ru-RU" sz="2400" b="1" kern="1200" dirty="0">
            <a:solidFill>
              <a:srgbClr val="003366"/>
            </a:solidFill>
          </a:endParaRPr>
        </a:p>
      </dsp:txBody>
      <dsp:txXfrm>
        <a:off x="536432" y="298835"/>
        <a:ext cx="4366399" cy="863855"/>
      </dsp:txXfrm>
    </dsp:sp>
    <dsp:sp modelId="{4B3C6B4B-2AAD-4479-9911-55AD523E88AA}">
      <dsp:nvSpPr>
        <dsp:cNvPr id="0" name=""/>
        <dsp:cNvSpPr/>
      </dsp:nvSpPr>
      <dsp:spPr>
        <a:xfrm>
          <a:off x="71281" y="265612"/>
          <a:ext cx="930302" cy="930302"/>
        </a:xfrm>
        <a:prstGeom prst="ellipse">
          <a:avLst/>
        </a:prstGeom>
        <a:gradFill flip="none" rotWithShape="0">
          <a:gsLst>
            <a:gs pos="0">
              <a:srgbClr val="3399FF">
                <a:shade val="30000"/>
                <a:satMod val="115000"/>
              </a:srgbClr>
            </a:gs>
            <a:gs pos="50000">
              <a:srgbClr val="3399FF">
                <a:shade val="67500"/>
                <a:satMod val="115000"/>
              </a:srgbClr>
            </a:gs>
            <a:gs pos="100000">
              <a:srgbClr val="3399FF">
                <a:shade val="100000"/>
                <a:satMod val="115000"/>
              </a:srgbClr>
            </a:gs>
          </a:gsLst>
          <a:lin ang="13500000" scaled="1"/>
          <a:tileRect/>
        </a:gradFill>
        <a:ln w="1905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4F84E-C83C-47BA-B65C-749C22F26F4C}">
      <dsp:nvSpPr>
        <dsp:cNvPr id="0" name=""/>
        <dsp:cNvSpPr/>
      </dsp:nvSpPr>
      <dsp:spPr>
        <a:xfrm>
          <a:off x="955505" y="1395455"/>
          <a:ext cx="3947326" cy="863855"/>
        </a:xfrm>
        <a:prstGeom prst="rect">
          <a:avLst/>
        </a:prstGeom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127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1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366"/>
              </a:solidFill>
            </a:rPr>
            <a:t>АНАЛИЗ</a:t>
          </a:r>
          <a:endParaRPr lang="ru-RU" sz="2400" b="1" kern="1200" dirty="0">
            <a:solidFill>
              <a:srgbClr val="003366"/>
            </a:solidFill>
          </a:endParaRPr>
        </a:p>
      </dsp:txBody>
      <dsp:txXfrm>
        <a:off x="955505" y="1395455"/>
        <a:ext cx="3947326" cy="863855"/>
      </dsp:txXfrm>
    </dsp:sp>
    <dsp:sp modelId="{6AAC22C6-37AA-47B3-B1CB-6D7504E873FA}">
      <dsp:nvSpPr>
        <dsp:cNvPr id="0" name=""/>
        <dsp:cNvSpPr/>
      </dsp:nvSpPr>
      <dsp:spPr>
        <a:xfrm>
          <a:off x="490353" y="1362232"/>
          <a:ext cx="930302" cy="930302"/>
        </a:xfrm>
        <a:prstGeom prst="ellipse">
          <a:avLst/>
        </a:prstGeom>
        <a:gradFill flip="none" rotWithShape="0">
          <a:gsLst>
            <a:gs pos="0">
              <a:srgbClr val="3399FF">
                <a:shade val="30000"/>
                <a:satMod val="115000"/>
              </a:srgbClr>
            </a:gs>
            <a:gs pos="50000">
              <a:srgbClr val="3399FF">
                <a:shade val="67500"/>
                <a:satMod val="115000"/>
              </a:srgbClr>
            </a:gs>
            <a:gs pos="100000">
              <a:srgbClr val="3399FF">
                <a:shade val="100000"/>
                <a:satMod val="115000"/>
              </a:srgbClr>
            </a:gs>
          </a:gsLst>
          <a:lin ang="13500000" scaled="1"/>
          <a:tileRect/>
        </a:gradFill>
        <a:ln w="1905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AF258-4720-4650-AE32-2AA5D86A0E9E}">
      <dsp:nvSpPr>
        <dsp:cNvPr id="0" name=""/>
        <dsp:cNvSpPr/>
      </dsp:nvSpPr>
      <dsp:spPr>
        <a:xfrm>
          <a:off x="955505" y="2492075"/>
          <a:ext cx="3947326" cy="863855"/>
        </a:xfrm>
        <a:prstGeom prst="rect">
          <a:avLst/>
        </a:prstGeom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127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1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366"/>
              </a:solidFill>
            </a:rPr>
            <a:t>ОБУЧЕНИЕ</a:t>
          </a:r>
          <a:endParaRPr lang="ru-RU" sz="2400" b="1" kern="1200" dirty="0">
            <a:solidFill>
              <a:srgbClr val="003366"/>
            </a:solidFill>
          </a:endParaRPr>
        </a:p>
      </dsp:txBody>
      <dsp:txXfrm>
        <a:off x="955505" y="2492075"/>
        <a:ext cx="3947326" cy="863855"/>
      </dsp:txXfrm>
    </dsp:sp>
    <dsp:sp modelId="{46E1173B-FAA8-4909-9769-89DA047E2304}">
      <dsp:nvSpPr>
        <dsp:cNvPr id="0" name=""/>
        <dsp:cNvSpPr/>
      </dsp:nvSpPr>
      <dsp:spPr>
        <a:xfrm>
          <a:off x="490353" y="2458852"/>
          <a:ext cx="930302" cy="930302"/>
        </a:xfrm>
        <a:prstGeom prst="ellipse">
          <a:avLst/>
        </a:prstGeom>
        <a:gradFill flip="none" rotWithShape="0">
          <a:gsLst>
            <a:gs pos="0">
              <a:srgbClr val="3399FF">
                <a:shade val="30000"/>
                <a:satMod val="115000"/>
              </a:srgbClr>
            </a:gs>
            <a:gs pos="50000">
              <a:srgbClr val="3399FF">
                <a:shade val="67500"/>
                <a:satMod val="115000"/>
              </a:srgbClr>
            </a:gs>
            <a:gs pos="100000">
              <a:srgbClr val="3399FF">
                <a:shade val="100000"/>
                <a:satMod val="115000"/>
              </a:srgbClr>
            </a:gs>
          </a:gsLst>
          <a:lin ang="13500000" scaled="1"/>
          <a:tileRect/>
        </a:gradFill>
        <a:ln w="1905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99AFD-584D-4C7A-B439-C0E4FF2B3EE1}">
      <dsp:nvSpPr>
        <dsp:cNvPr id="0" name=""/>
        <dsp:cNvSpPr/>
      </dsp:nvSpPr>
      <dsp:spPr>
        <a:xfrm>
          <a:off x="536432" y="3655146"/>
          <a:ext cx="4366399" cy="730953"/>
        </a:xfrm>
        <a:prstGeom prst="rect">
          <a:avLst/>
        </a:prstGeom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127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01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3366"/>
              </a:solidFill>
            </a:rPr>
            <a:t>ОПЫТНАЯ ЭКСПЛУАТАЦИЯ</a:t>
          </a:r>
          <a:endParaRPr lang="ru-RU" sz="2400" b="1" kern="1200" dirty="0">
            <a:solidFill>
              <a:srgbClr val="003366"/>
            </a:solidFill>
          </a:endParaRPr>
        </a:p>
      </dsp:txBody>
      <dsp:txXfrm>
        <a:off x="536432" y="3655146"/>
        <a:ext cx="4366399" cy="730953"/>
      </dsp:txXfrm>
    </dsp:sp>
    <dsp:sp modelId="{115D3587-22B6-4375-BFDB-584167B08341}">
      <dsp:nvSpPr>
        <dsp:cNvPr id="0" name=""/>
        <dsp:cNvSpPr/>
      </dsp:nvSpPr>
      <dsp:spPr>
        <a:xfrm>
          <a:off x="79586" y="3563777"/>
          <a:ext cx="913691" cy="913691"/>
        </a:xfrm>
        <a:prstGeom prst="ellipse">
          <a:avLst/>
        </a:prstGeom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13500000" scaled="1"/>
          <a:tileRect/>
        </a:gradFill>
        <a:ln w="19050" cap="flat" cmpd="sng" algn="ctr">
          <a:solidFill>
            <a:srgbClr val="00336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FEC47-4ECA-403F-B6AC-FE41DE8E7D0D}">
      <dsp:nvSpPr>
        <dsp:cNvPr id="0" name=""/>
        <dsp:cNvSpPr/>
      </dsp:nvSpPr>
      <dsp:spPr>
        <a:xfrm>
          <a:off x="3856" y="0"/>
          <a:ext cx="3372521" cy="77351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000000"/>
              </a:solidFill>
            </a:rPr>
            <a:t>ИДЕНТИФИКАЦИЯ</a:t>
          </a:r>
          <a:endParaRPr lang="ru-RU" sz="18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6" y="0"/>
        <a:ext cx="3179143" cy="773512"/>
      </dsp:txXfrm>
    </dsp:sp>
    <dsp:sp modelId="{37A6D38D-E8A0-499E-8328-5C5C008A3E6E}">
      <dsp:nvSpPr>
        <dsp:cNvPr id="0" name=""/>
        <dsp:cNvSpPr/>
      </dsp:nvSpPr>
      <dsp:spPr>
        <a:xfrm>
          <a:off x="2701874" y="0"/>
          <a:ext cx="3372521" cy="773512"/>
        </a:xfrm>
        <a:prstGeom prst="chevron">
          <a:avLst/>
        </a:prstGeom>
        <a:solidFill>
          <a:schemeClr val="accent2">
            <a:hueOff val="1435767"/>
            <a:satOff val="-17317"/>
            <a:lumOff val="-1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000000"/>
              </a:solidFill>
            </a:rPr>
            <a:t>СОПОСТАВЛЕНИЕ</a:t>
          </a:r>
          <a:endParaRPr lang="ru-RU" sz="18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8630" y="0"/>
        <a:ext cx="2599009" cy="773512"/>
      </dsp:txXfrm>
    </dsp:sp>
    <dsp:sp modelId="{6D60B74F-FAE2-4F40-9D8B-F95F13A220EE}">
      <dsp:nvSpPr>
        <dsp:cNvPr id="0" name=""/>
        <dsp:cNvSpPr/>
      </dsp:nvSpPr>
      <dsp:spPr>
        <a:xfrm>
          <a:off x="5399891" y="0"/>
          <a:ext cx="3372521" cy="773512"/>
        </a:xfrm>
        <a:prstGeom prst="chevron">
          <a:avLst/>
        </a:prstGeom>
        <a:solidFill>
          <a:schemeClr val="accent2">
            <a:hueOff val="2871534"/>
            <a:satOff val="-34634"/>
            <a:lumOff val="-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000000"/>
              </a:solidFill>
            </a:rPr>
            <a:t>АНАЛИЗ</a:t>
          </a:r>
          <a:endParaRPr lang="ru-RU" sz="1800" kern="120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86647" y="0"/>
        <a:ext cx="2599009" cy="7735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520EC-DDB4-4B6A-838C-3696768467A3}">
      <dsp:nvSpPr>
        <dsp:cNvPr id="0" name=""/>
        <dsp:cNvSpPr/>
      </dsp:nvSpPr>
      <dsp:spPr>
        <a:xfrm>
          <a:off x="4428491" y="1802011"/>
          <a:ext cx="3148688" cy="697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370"/>
              </a:lnTo>
              <a:lnTo>
                <a:pt x="3148688" y="500370"/>
              </a:lnTo>
              <a:lnTo>
                <a:pt x="3148688" y="697333"/>
              </a:lnTo>
            </a:path>
          </a:pathLst>
        </a:custGeom>
        <a:noFill/>
        <a:ln w="25400" cap="flat" cmpd="sng" algn="ctr">
          <a:solidFill>
            <a:srgbClr val="00336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9B238-A2FE-49DE-B6E4-4AC72A110043}">
      <dsp:nvSpPr>
        <dsp:cNvPr id="0" name=""/>
        <dsp:cNvSpPr/>
      </dsp:nvSpPr>
      <dsp:spPr>
        <a:xfrm>
          <a:off x="4382772" y="1802011"/>
          <a:ext cx="91440" cy="6973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7333"/>
              </a:lnTo>
            </a:path>
          </a:pathLst>
        </a:custGeom>
        <a:noFill/>
        <a:ln w="25400" cap="flat" cmpd="sng" algn="ctr">
          <a:solidFill>
            <a:srgbClr val="00336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19FE8-5C1B-47C4-A528-0136DD2F335F}">
      <dsp:nvSpPr>
        <dsp:cNvPr id="0" name=""/>
        <dsp:cNvSpPr/>
      </dsp:nvSpPr>
      <dsp:spPr>
        <a:xfrm>
          <a:off x="1279803" y="1802011"/>
          <a:ext cx="3148688" cy="697333"/>
        </a:xfrm>
        <a:custGeom>
          <a:avLst/>
          <a:gdLst/>
          <a:ahLst/>
          <a:cxnLst/>
          <a:rect l="0" t="0" r="0" b="0"/>
          <a:pathLst>
            <a:path>
              <a:moveTo>
                <a:pt x="3148688" y="0"/>
              </a:moveTo>
              <a:lnTo>
                <a:pt x="3148688" y="500370"/>
              </a:lnTo>
              <a:lnTo>
                <a:pt x="0" y="500370"/>
              </a:lnTo>
              <a:lnTo>
                <a:pt x="0" y="697333"/>
              </a:lnTo>
            </a:path>
          </a:pathLst>
        </a:custGeom>
        <a:noFill/>
        <a:ln w="25400" cap="flat" cmpd="sng" algn="ctr">
          <a:solidFill>
            <a:srgbClr val="00336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8B7B0-245D-42C4-B228-4CAF886965BE}">
      <dsp:nvSpPr>
        <dsp:cNvPr id="0" name=""/>
        <dsp:cNvSpPr/>
      </dsp:nvSpPr>
      <dsp:spPr>
        <a:xfrm>
          <a:off x="2950594" y="864092"/>
          <a:ext cx="2955795" cy="937919"/>
        </a:xfrm>
        <a:prstGeom prst="rect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3500000" scaled="1"/>
          <a:tileRect/>
        </a:gradFill>
        <a:ln w="635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ЕДИНЫЙ ПОДХОД</a:t>
          </a:r>
          <a:endParaRPr lang="ru-RU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0594" y="864092"/>
        <a:ext cx="2955795" cy="937919"/>
      </dsp:txXfrm>
    </dsp:sp>
    <dsp:sp modelId="{F8B829EB-0671-4D67-98CE-52FAFC11B228}">
      <dsp:nvSpPr>
        <dsp:cNvPr id="0" name=""/>
        <dsp:cNvSpPr/>
      </dsp:nvSpPr>
      <dsp:spPr>
        <a:xfrm>
          <a:off x="2939" y="2499345"/>
          <a:ext cx="2553728" cy="1572074"/>
        </a:xfrm>
        <a:prstGeom prst="rect">
          <a:avLst/>
        </a:prstGeom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6350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66"/>
              </a:solidFill>
            </a:rPr>
            <a:t>Универсальная база данных оборудования для учета, контроля и планирования</a:t>
          </a:r>
          <a:endParaRPr lang="ru-RU" sz="1600" kern="1200" dirty="0">
            <a:solidFill>
              <a:srgbClr val="003366"/>
            </a:solidFill>
          </a:endParaRPr>
        </a:p>
      </dsp:txBody>
      <dsp:txXfrm>
        <a:off x="2939" y="2499345"/>
        <a:ext cx="2553728" cy="1572074"/>
      </dsp:txXfrm>
    </dsp:sp>
    <dsp:sp modelId="{170796FC-2499-44BF-B1D9-98D06745F49A}">
      <dsp:nvSpPr>
        <dsp:cNvPr id="0" name=""/>
        <dsp:cNvSpPr/>
      </dsp:nvSpPr>
      <dsp:spPr>
        <a:xfrm>
          <a:off x="2950594" y="2499345"/>
          <a:ext cx="2955795" cy="1572074"/>
        </a:xfrm>
        <a:prstGeom prst="rect">
          <a:avLst/>
        </a:prstGeom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6350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66"/>
              </a:solidFill>
            </a:rPr>
            <a:t>Единое описание по атрибутам в соответствии с</a:t>
          </a:r>
          <a:r>
            <a:rPr lang="en-US" sz="1600" kern="1200" dirty="0" smtClean="0">
              <a:solidFill>
                <a:srgbClr val="003366"/>
              </a:solidFill>
            </a:rPr>
            <a:t> </a:t>
          </a:r>
          <a:r>
            <a:rPr lang="ru-RU" sz="1600" kern="1200" dirty="0" smtClean="0">
              <a:solidFill>
                <a:srgbClr val="003366"/>
              </a:solidFill>
            </a:rPr>
            <a:t>СТО 2-23-1081, как элемент поддержки принятия решений при удаленном контроле</a:t>
          </a:r>
          <a:endParaRPr lang="ru-RU" sz="1600" kern="1200" dirty="0">
            <a:solidFill>
              <a:srgbClr val="003366"/>
            </a:solidFill>
          </a:endParaRPr>
        </a:p>
      </dsp:txBody>
      <dsp:txXfrm>
        <a:off x="2950594" y="2499345"/>
        <a:ext cx="2955795" cy="1572074"/>
      </dsp:txXfrm>
    </dsp:sp>
    <dsp:sp modelId="{B8D1BA39-E71E-462E-B5F3-23A30789636E}">
      <dsp:nvSpPr>
        <dsp:cNvPr id="0" name=""/>
        <dsp:cNvSpPr/>
      </dsp:nvSpPr>
      <dsp:spPr>
        <a:xfrm>
          <a:off x="6300315" y="2499345"/>
          <a:ext cx="2553728" cy="1572074"/>
        </a:xfrm>
        <a:prstGeom prst="rect">
          <a:avLst/>
        </a:prstGeom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6350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66"/>
              </a:solidFill>
            </a:rPr>
            <a:t>Единая, законченная база требований к оборудованию</a:t>
          </a:r>
          <a:endParaRPr lang="ru-RU" sz="1600" kern="1200" dirty="0">
            <a:solidFill>
              <a:srgbClr val="003366"/>
            </a:solidFill>
          </a:endParaRPr>
        </a:p>
      </dsp:txBody>
      <dsp:txXfrm>
        <a:off x="6300315" y="2499345"/>
        <a:ext cx="2553728" cy="1572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70A98-82B2-4AB8-9099-CBFB45CF3311}">
      <dsp:nvSpPr>
        <dsp:cNvPr id="0" name=""/>
        <dsp:cNvSpPr/>
      </dsp:nvSpPr>
      <dsp:spPr>
        <a:xfrm>
          <a:off x="2841426" y="2448271"/>
          <a:ext cx="1201138" cy="2037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0569" y="0"/>
              </a:lnTo>
              <a:lnTo>
                <a:pt x="600569" y="2037676"/>
              </a:lnTo>
              <a:lnTo>
                <a:pt x="1201138" y="203767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382861" y="3407976"/>
        <a:ext cx="118267" cy="118267"/>
      </dsp:txXfrm>
    </dsp:sp>
    <dsp:sp modelId="{4EE7234F-BD19-442F-ACFA-D0D3130C830A}">
      <dsp:nvSpPr>
        <dsp:cNvPr id="0" name=""/>
        <dsp:cNvSpPr/>
      </dsp:nvSpPr>
      <dsp:spPr>
        <a:xfrm>
          <a:off x="2841426" y="2448271"/>
          <a:ext cx="1201138" cy="1018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0569" y="0"/>
              </a:lnTo>
              <a:lnTo>
                <a:pt x="600569" y="1018838"/>
              </a:lnTo>
              <a:lnTo>
                <a:pt x="1201138" y="101883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402619" y="2918315"/>
        <a:ext cx="78752" cy="78752"/>
      </dsp:txXfrm>
    </dsp:sp>
    <dsp:sp modelId="{0AC91D23-7F95-4B1A-8606-574917AD9DEC}">
      <dsp:nvSpPr>
        <dsp:cNvPr id="0" name=""/>
        <dsp:cNvSpPr/>
      </dsp:nvSpPr>
      <dsp:spPr>
        <a:xfrm>
          <a:off x="2841426" y="2402552"/>
          <a:ext cx="12011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01138" y="4572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11967" y="2418243"/>
        <a:ext cx="60056" cy="60056"/>
      </dsp:txXfrm>
    </dsp:sp>
    <dsp:sp modelId="{8F1AD2B4-4E46-464B-BE1C-084B45191E14}">
      <dsp:nvSpPr>
        <dsp:cNvPr id="0" name=""/>
        <dsp:cNvSpPr/>
      </dsp:nvSpPr>
      <dsp:spPr>
        <a:xfrm>
          <a:off x="2841426" y="1429433"/>
          <a:ext cx="1201138" cy="1018838"/>
        </a:xfrm>
        <a:custGeom>
          <a:avLst/>
          <a:gdLst/>
          <a:ahLst/>
          <a:cxnLst/>
          <a:rect l="0" t="0" r="0" b="0"/>
          <a:pathLst>
            <a:path>
              <a:moveTo>
                <a:pt x="0" y="1018838"/>
              </a:moveTo>
              <a:lnTo>
                <a:pt x="600569" y="1018838"/>
              </a:lnTo>
              <a:lnTo>
                <a:pt x="600569" y="0"/>
              </a:lnTo>
              <a:lnTo>
                <a:pt x="1201138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402619" y="1899476"/>
        <a:ext cx="78752" cy="78752"/>
      </dsp:txXfrm>
    </dsp:sp>
    <dsp:sp modelId="{B82A1C42-7AC4-4A31-9D78-784E135D4796}">
      <dsp:nvSpPr>
        <dsp:cNvPr id="0" name=""/>
        <dsp:cNvSpPr/>
      </dsp:nvSpPr>
      <dsp:spPr>
        <a:xfrm>
          <a:off x="2841426" y="410595"/>
          <a:ext cx="1201138" cy="2037676"/>
        </a:xfrm>
        <a:custGeom>
          <a:avLst/>
          <a:gdLst/>
          <a:ahLst/>
          <a:cxnLst/>
          <a:rect l="0" t="0" r="0" b="0"/>
          <a:pathLst>
            <a:path>
              <a:moveTo>
                <a:pt x="0" y="2037676"/>
              </a:moveTo>
              <a:lnTo>
                <a:pt x="600569" y="2037676"/>
              </a:lnTo>
              <a:lnTo>
                <a:pt x="600569" y="0"/>
              </a:lnTo>
              <a:lnTo>
                <a:pt x="1201138" y="0"/>
              </a:lnTo>
            </a:path>
          </a:pathLst>
        </a:custGeom>
        <a:noFill/>
        <a:ln w="25400" cap="flat" cmpd="sng" algn="ctr">
          <a:solidFill>
            <a:srgbClr val="00336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382861" y="1370299"/>
        <a:ext cx="118267" cy="118267"/>
      </dsp:txXfrm>
    </dsp:sp>
    <dsp:sp modelId="{1E43D29D-3F02-478F-8268-97CA3FBA335D}">
      <dsp:nvSpPr>
        <dsp:cNvPr id="0" name=""/>
        <dsp:cNvSpPr/>
      </dsp:nvSpPr>
      <dsp:spPr>
        <a:xfrm rot="16200000">
          <a:off x="1040311" y="1027558"/>
          <a:ext cx="760804" cy="2841426"/>
        </a:xfrm>
        <a:prstGeom prst="rect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3500000" scaled="1"/>
          <a:tileRect/>
        </a:gradFill>
        <a:ln w="635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НОРМАТИВНАЯ БАЗА</a:t>
          </a:r>
          <a:endParaRPr lang="ru-RU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40311" y="1027558"/>
        <a:ext cx="760804" cy="2841426"/>
      </dsp:txXfrm>
    </dsp:sp>
    <dsp:sp modelId="{72FAF289-CE0C-416D-8D22-603F75D403C1}">
      <dsp:nvSpPr>
        <dsp:cNvPr id="0" name=""/>
        <dsp:cNvSpPr/>
      </dsp:nvSpPr>
      <dsp:spPr>
        <a:xfrm>
          <a:off x="4042564" y="3059"/>
          <a:ext cx="3895939" cy="815070"/>
        </a:xfrm>
        <a:prstGeom prst="rect">
          <a:avLst/>
        </a:prstGeom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6350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66"/>
              </a:solidFill>
              <a:latin typeface="Arial Narrow" panose="020B0606020202030204" pitchFamily="34" charset="0"/>
            </a:rPr>
            <a:t>Единая база требований</a:t>
          </a:r>
          <a:r>
            <a:rPr lang="en-US" sz="1600" kern="1200" dirty="0" smtClean="0">
              <a:solidFill>
                <a:srgbClr val="003366"/>
              </a:solidFill>
              <a:latin typeface="Arial Narrow" panose="020B0606020202030204" pitchFamily="34" charset="0"/>
            </a:rPr>
            <a:t> </a:t>
          </a:r>
          <a:r>
            <a:rPr lang="ru-RU" sz="1600" kern="1200" dirty="0" smtClean="0">
              <a:solidFill>
                <a:srgbClr val="003366"/>
              </a:solidFill>
              <a:latin typeface="Arial Narrow" panose="020B0606020202030204" pitchFamily="34" charset="0"/>
            </a:rPr>
            <a:t>к оборудованию</a:t>
          </a:r>
          <a:endParaRPr lang="ru-RU" sz="1600" kern="1200" dirty="0">
            <a:solidFill>
              <a:srgbClr val="003366"/>
            </a:solidFill>
          </a:endParaRPr>
        </a:p>
      </dsp:txBody>
      <dsp:txXfrm>
        <a:off x="4042564" y="3059"/>
        <a:ext cx="3895939" cy="815070"/>
      </dsp:txXfrm>
    </dsp:sp>
    <dsp:sp modelId="{7ED080FD-F8F7-4ADC-9B36-666E515E8C96}">
      <dsp:nvSpPr>
        <dsp:cNvPr id="0" name=""/>
        <dsp:cNvSpPr/>
      </dsp:nvSpPr>
      <dsp:spPr>
        <a:xfrm>
          <a:off x="4042564" y="1021898"/>
          <a:ext cx="3895939" cy="815070"/>
        </a:xfrm>
        <a:prstGeom prst="rect">
          <a:avLst/>
        </a:prstGeom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6350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66"/>
              </a:solidFill>
              <a:latin typeface="Arial Narrow" panose="020B0606020202030204" pitchFamily="34" charset="0"/>
            </a:rPr>
            <a:t>Каждое требование базы имеет нормативную ссылку</a:t>
          </a:r>
        </a:p>
      </dsp:txBody>
      <dsp:txXfrm>
        <a:off x="4042564" y="1021898"/>
        <a:ext cx="3895939" cy="815070"/>
      </dsp:txXfrm>
    </dsp:sp>
    <dsp:sp modelId="{3F13CDC9-48D6-482E-AEB6-6DD39588FF65}">
      <dsp:nvSpPr>
        <dsp:cNvPr id="0" name=""/>
        <dsp:cNvSpPr/>
      </dsp:nvSpPr>
      <dsp:spPr>
        <a:xfrm>
          <a:off x="4042564" y="2040736"/>
          <a:ext cx="3895939" cy="815070"/>
        </a:xfrm>
        <a:prstGeom prst="rect">
          <a:avLst/>
        </a:prstGeom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6350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66"/>
              </a:solidFill>
              <a:latin typeface="Arial Narrow" panose="020B0606020202030204" pitchFamily="34" charset="0"/>
            </a:rPr>
            <a:t>Возможность конфигурировать проверку по целям и уровням компетенции АПК</a:t>
          </a:r>
        </a:p>
      </dsp:txBody>
      <dsp:txXfrm>
        <a:off x="4042564" y="2040736"/>
        <a:ext cx="3895939" cy="815070"/>
      </dsp:txXfrm>
    </dsp:sp>
    <dsp:sp modelId="{5B70119E-55FB-4437-BBAD-CECBE9C8162E}">
      <dsp:nvSpPr>
        <dsp:cNvPr id="0" name=""/>
        <dsp:cNvSpPr/>
      </dsp:nvSpPr>
      <dsp:spPr>
        <a:xfrm>
          <a:off x="4042564" y="3059575"/>
          <a:ext cx="3895939" cy="815070"/>
        </a:xfrm>
        <a:prstGeom prst="rect">
          <a:avLst/>
        </a:prstGeom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6350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66"/>
              </a:solidFill>
              <a:latin typeface="Arial Narrow" panose="020B0606020202030204" pitchFamily="34" charset="0"/>
            </a:rPr>
            <a:t>Исключены спорные или неактуальные замечания</a:t>
          </a:r>
        </a:p>
      </dsp:txBody>
      <dsp:txXfrm>
        <a:off x="4042564" y="3059575"/>
        <a:ext cx="3895939" cy="815070"/>
      </dsp:txXfrm>
    </dsp:sp>
    <dsp:sp modelId="{A318335F-BED7-4E7F-8E4E-33AECF18C93D}">
      <dsp:nvSpPr>
        <dsp:cNvPr id="0" name=""/>
        <dsp:cNvSpPr/>
      </dsp:nvSpPr>
      <dsp:spPr>
        <a:xfrm>
          <a:off x="4042564" y="4078413"/>
          <a:ext cx="3895939" cy="815070"/>
        </a:xfrm>
        <a:prstGeom prst="rect">
          <a:avLst/>
        </a:prstGeom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6350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66"/>
              </a:solidFill>
              <a:latin typeface="Arial Narrow" panose="020B0606020202030204" pitchFamily="34" charset="0"/>
            </a:rPr>
            <a:t>Оперативное внесение изменений нормативно-правовой базы</a:t>
          </a:r>
        </a:p>
      </dsp:txBody>
      <dsp:txXfrm>
        <a:off x="4042564" y="4078413"/>
        <a:ext cx="3895939" cy="8150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4F67A-1998-48B0-8EB0-E0A6B31F04A8}">
      <dsp:nvSpPr>
        <dsp:cNvPr id="0" name=""/>
        <dsp:cNvSpPr/>
      </dsp:nvSpPr>
      <dsp:spPr>
        <a:xfrm>
          <a:off x="4374485" y="1409362"/>
          <a:ext cx="2358771" cy="693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509"/>
              </a:lnTo>
              <a:lnTo>
                <a:pt x="2358771" y="346509"/>
              </a:lnTo>
              <a:lnTo>
                <a:pt x="2358771" y="69301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6C1AB-61FD-46F7-A6AD-1973806C2B8F}">
      <dsp:nvSpPr>
        <dsp:cNvPr id="0" name=""/>
        <dsp:cNvSpPr/>
      </dsp:nvSpPr>
      <dsp:spPr>
        <a:xfrm>
          <a:off x="2015714" y="1409362"/>
          <a:ext cx="2358771" cy="693018"/>
        </a:xfrm>
        <a:custGeom>
          <a:avLst/>
          <a:gdLst/>
          <a:ahLst/>
          <a:cxnLst/>
          <a:rect l="0" t="0" r="0" b="0"/>
          <a:pathLst>
            <a:path>
              <a:moveTo>
                <a:pt x="2358771" y="0"/>
              </a:moveTo>
              <a:lnTo>
                <a:pt x="2358771" y="346509"/>
              </a:lnTo>
              <a:lnTo>
                <a:pt x="0" y="346509"/>
              </a:lnTo>
              <a:lnTo>
                <a:pt x="0" y="693018"/>
              </a:lnTo>
            </a:path>
          </a:pathLst>
        </a:custGeom>
        <a:noFill/>
        <a:ln w="25400" cap="flat" cmpd="sng" algn="ctr">
          <a:solidFill>
            <a:srgbClr val="00336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49135-B842-48E5-AE67-C1A78D9359D2}">
      <dsp:nvSpPr>
        <dsp:cNvPr id="0" name=""/>
        <dsp:cNvSpPr/>
      </dsp:nvSpPr>
      <dsp:spPr>
        <a:xfrm>
          <a:off x="2724441" y="280022"/>
          <a:ext cx="3300088" cy="1129339"/>
        </a:xfrm>
        <a:prstGeom prst="rect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3500000" scaled="1"/>
          <a:tileRect/>
        </a:gradFill>
        <a:ln w="635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24441" y="280022"/>
        <a:ext cx="3300088" cy="1129339"/>
      </dsp:txXfrm>
    </dsp:sp>
    <dsp:sp modelId="{2F705827-63AC-40AD-B723-1534F7C6725B}">
      <dsp:nvSpPr>
        <dsp:cNvPr id="0" name=""/>
        <dsp:cNvSpPr/>
      </dsp:nvSpPr>
      <dsp:spPr>
        <a:xfrm>
          <a:off x="3453" y="2102381"/>
          <a:ext cx="4024523" cy="1650044"/>
        </a:xfrm>
        <a:prstGeom prst="rect">
          <a:avLst/>
        </a:prstGeom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6350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3366"/>
              </a:solidFill>
              <a:latin typeface="Arial Narrow" panose="020B0606020202030204" pitchFamily="34" charset="0"/>
            </a:rPr>
            <a:t>Централизованный контроль </a:t>
          </a:r>
          <a:r>
            <a:rPr lang="en-US" sz="2000" kern="1200" dirty="0" smtClean="0">
              <a:solidFill>
                <a:srgbClr val="003366"/>
              </a:solidFill>
              <a:latin typeface="Arial Narrow" panose="020B0606020202030204" pitchFamily="34" charset="0"/>
            </a:rPr>
            <a:t> </a:t>
          </a:r>
          <a:r>
            <a:rPr lang="ru-RU" sz="2000" kern="1200" dirty="0" smtClean="0">
              <a:solidFill>
                <a:srgbClr val="003366"/>
              </a:solidFill>
              <a:latin typeface="Arial Narrow" panose="020B0606020202030204" pitchFamily="34" charset="0"/>
            </a:rPr>
            <a:t>исполнения требований в соответствии </a:t>
          </a:r>
          <a:r>
            <a:rPr lang="en-US" sz="2000" kern="1200" dirty="0" smtClean="0">
              <a:solidFill>
                <a:srgbClr val="003366"/>
              </a:solidFill>
              <a:latin typeface="Arial Narrow" panose="020B0606020202030204" pitchFamily="34" charset="0"/>
            </a:rPr>
            <a:t> </a:t>
          </a:r>
          <a:r>
            <a:rPr lang="ru-RU" sz="2000" kern="1200" dirty="0" smtClean="0">
              <a:solidFill>
                <a:srgbClr val="003366"/>
              </a:solidFill>
              <a:latin typeface="Arial Narrow" panose="020B0606020202030204" pitchFamily="34" charset="0"/>
            </a:rPr>
            <a:t>с назначенными датами</a:t>
          </a:r>
          <a:endParaRPr lang="ru-RU" sz="2000" kern="1200" dirty="0">
            <a:solidFill>
              <a:srgbClr val="003366"/>
            </a:solidFill>
          </a:endParaRPr>
        </a:p>
      </dsp:txBody>
      <dsp:txXfrm>
        <a:off x="3453" y="2102381"/>
        <a:ext cx="4024523" cy="1650044"/>
      </dsp:txXfrm>
    </dsp:sp>
    <dsp:sp modelId="{DC8E7A79-4096-4C1B-B820-711EB06CFD12}">
      <dsp:nvSpPr>
        <dsp:cNvPr id="0" name=""/>
        <dsp:cNvSpPr/>
      </dsp:nvSpPr>
      <dsp:spPr>
        <a:xfrm>
          <a:off x="4720995" y="2102381"/>
          <a:ext cx="4024523" cy="1650044"/>
        </a:xfrm>
        <a:prstGeom prst="rect">
          <a:avLst/>
        </a:prstGeom>
        <a:gradFill flip="none" rotWithShape="0">
          <a:gsLst>
            <a:gs pos="0">
              <a:srgbClr val="3399FF">
                <a:tint val="66000"/>
                <a:satMod val="160000"/>
              </a:srgbClr>
            </a:gs>
            <a:gs pos="50000">
              <a:srgbClr val="3399FF">
                <a:tint val="44500"/>
                <a:satMod val="160000"/>
              </a:srgbClr>
            </a:gs>
            <a:gs pos="100000">
              <a:srgbClr val="3399FF">
                <a:tint val="23500"/>
                <a:satMod val="160000"/>
              </a:srgbClr>
            </a:gs>
          </a:gsLst>
          <a:lin ang="13500000" scaled="1"/>
          <a:tileRect/>
        </a:gradFill>
        <a:ln w="6350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3366"/>
              </a:solidFill>
              <a:latin typeface="Arial Narrow" panose="020B0606020202030204" pitchFamily="34" charset="0"/>
            </a:rPr>
            <a:t>Наработка статистики по видам и объектам возникновения нарушений</a:t>
          </a:r>
          <a:endParaRPr lang="ru-RU" sz="2000" kern="1200" dirty="0">
            <a:solidFill>
              <a:srgbClr val="003366"/>
            </a:solidFill>
            <a:latin typeface="Arial Narrow" panose="020B0606020202030204" pitchFamily="34" charset="0"/>
          </a:endParaRPr>
        </a:p>
      </dsp:txBody>
      <dsp:txXfrm>
        <a:off x="4720995" y="2102381"/>
        <a:ext cx="4024523" cy="1650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8337C6-CEA5-403A-9F6B-E2B1898BE93E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1ED0FD-1155-4FE8-B3DB-487FB554B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841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07E00B-6142-4719-9AF6-E8E68081A8A9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DCC009-BA88-42DF-8AA4-8AB5B7298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67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1269FB-3176-438F-ACAA-7F5F8ED0E68C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Здесь  демонстрируется скриншот планшетного устройства, на котором отражен перечень требований к документации по оборудованию типа котел.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При формировании задания на проверку и выгрузке сценария на планшетный компьютер можно было бы пометить зеленым </a:t>
            </a:r>
            <a:r>
              <a:rPr lang="ru-RU" sz="2000" dirty="0" err="1" smtClean="0"/>
              <a:t>крыжиком</a:t>
            </a:r>
            <a:r>
              <a:rPr lang="ru-RU" sz="2000" dirty="0" smtClean="0"/>
              <a:t> требования в отношении проверяемого оборудования, подтвержденные наличием прикрепленных в системе актуальных документов.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Красный вопросик обратил бы внимание проверяющего на отсутствие такого подтверждения, например, из за просроченного документа или его </a:t>
            </a:r>
            <a:r>
              <a:rPr lang="ru-RU" sz="2000" dirty="0" err="1" smtClean="0"/>
              <a:t>отсутсвия</a:t>
            </a:r>
            <a:r>
              <a:rPr lang="ru-RU" sz="2000" dirty="0" smtClean="0"/>
              <a:t>, а  проверка требования без отметок остались бы на  усмотрение проверяющего.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Очевидно, такой сервис имеет множество преимуществ, но возможен только при наличии указанного свойства Требования и информации об исполнительной документации в системе управления предприятие (ИУС П).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Но это перспективно и реально.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Мы обсудили два важных аспекта ФЦП – паспортизацию и Требования.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Переходим к центральному объекту ФЦП – Заданию на проверку.</a:t>
            </a:r>
            <a:endParaRPr lang="ru-RU" sz="2000" dirty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EA0264-91FE-4A1A-AFA2-5AAAB8469095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6A6C4A-AC31-46DE-919B-4366AE900CFE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сновн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944216" y="0"/>
            <a:ext cx="7199784" cy="1070400"/>
          </a:xfrm>
          <a:prstGeom prst="rect">
            <a:avLst/>
          </a:prstGeom>
        </p:spPr>
        <p:txBody>
          <a:bodyPr anchor="b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Текст 28"/>
          <p:cNvSpPr>
            <a:spLocks noGrp="1"/>
          </p:cNvSpPr>
          <p:nvPr>
            <p:ph type="body" sz="quarter" idx="10"/>
          </p:nvPr>
        </p:nvSpPr>
        <p:spPr>
          <a:xfrm>
            <a:off x="1913942" y="4149080"/>
            <a:ext cx="7217440" cy="1635186"/>
          </a:xfrm>
          <a:prstGeom prst="rect">
            <a:avLst/>
          </a:prstGeom>
        </p:spPr>
        <p:txBody>
          <a:bodyPr lIns="0" rIns="108000" anchor="t"/>
          <a:lstStyle>
            <a:lvl1pPr>
              <a:defRPr sz="2000" b="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Текст 28"/>
          <p:cNvSpPr>
            <a:spLocks noGrp="1"/>
          </p:cNvSpPr>
          <p:nvPr>
            <p:ph type="body" sz="quarter" idx="13"/>
          </p:nvPr>
        </p:nvSpPr>
        <p:spPr>
          <a:xfrm>
            <a:off x="1926560" y="1592796"/>
            <a:ext cx="7217440" cy="2304257"/>
          </a:xfrm>
          <a:prstGeom prst="rect">
            <a:avLst/>
          </a:prstGeom>
        </p:spPr>
        <p:txBody>
          <a:bodyPr lIns="0" rIns="108000" anchor="b"/>
          <a:lstStyle>
            <a:lvl1pPr>
              <a:defRPr sz="28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37"/>
          <p:cNvSpPr>
            <a:spLocks noGrp="1"/>
          </p:cNvSpPr>
          <p:nvPr>
            <p:ph type="body" sz="quarter" idx="14"/>
          </p:nvPr>
        </p:nvSpPr>
        <p:spPr>
          <a:xfrm>
            <a:off x="1926560" y="6309784"/>
            <a:ext cx="7217440" cy="548216"/>
          </a:xfrm>
          <a:prstGeom prst="rect">
            <a:avLst/>
          </a:prstGeom>
        </p:spPr>
        <p:txBody>
          <a:bodyPr lIns="72000" tIns="0" bIns="0" anchor="ctr"/>
          <a:lstStyle>
            <a:lvl1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3226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944216" y="0"/>
            <a:ext cx="7199784" cy="1070400"/>
          </a:xfrm>
          <a:prstGeom prst="rect">
            <a:avLst/>
          </a:prstGeom>
        </p:spPr>
        <p:txBody>
          <a:bodyPr anchor="b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0" y="1080000"/>
            <a:ext cx="9144000" cy="5232000"/>
          </a:xfrm>
          <a:prstGeom prst="rect">
            <a:avLst/>
          </a:prstGeom>
        </p:spPr>
        <p:txBody>
          <a:bodyPr lIns="144000" rIns="144000" anchor="ctr"/>
          <a:lstStyle>
            <a:lvl1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О  РЕАЛИЗАЦИИ  ВНЕДРЕНИЯ  ФОРМУЛЯРА  ЦЕЛЕВЫХ  ПРОВЕРОК ГРС</a:t>
            </a:r>
            <a:endParaRPr lang="ru-RU" dirty="0"/>
          </a:p>
        </p:txBody>
      </p:sp>
      <p:sp>
        <p:nvSpPr>
          <p:cNvPr id="5" name="Номер слайда 12"/>
          <p:cNvSpPr>
            <a:spLocks noGrp="1"/>
          </p:cNvSpPr>
          <p:nvPr>
            <p:ph type="sldNum" sz="quarter" idx="15"/>
          </p:nvPr>
        </p:nvSpPr>
        <p:spPr>
          <a:xfrm>
            <a:off x="0" y="6308725"/>
            <a:ext cx="1908175" cy="542925"/>
          </a:xfrm>
          <a:prstGeom prst="rect">
            <a:avLst/>
          </a:prstGeom>
        </p:spPr>
        <p:txBody>
          <a:bodyPr lIns="14400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165CB597-12A9-4F82-ADEA-6874B1D3EE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34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(белый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079500"/>
            <a:ext cx="9144000" cy="523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944216" y="0"/>
            <a:ext cx="7199784" cy="1070400"/>
          </a:xfrm>
          <a:prstGeom prst="rect">
            <a:avLst/>
          </a:prstGeom>
        </p:spPr>
        <p:txBody>
          <a:bodyPr anchor="b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0" y="1086000"/>
            <a:ext cx="9144000" cy="5232000"/>
          </a:xfrm>
          <a:prstGeom prst="rect">
            <a:avLst/>
          </a:prstGeom>
        </p:spPr>
        <p:txBody>
          <a:bodyPr lIns="144000" rIns="144000" anchor="ctr"/>
          <a:lstStyle>
            <a:lvl1pPr>
              <a:defRPr sz="2200" b="1">
                <a:solidFill>
                  <a:srgbClr val="002060"/>
                </a:solidFill>
                <a:effectLst/>
              </a:defRPr>
            </a:lvl1pPr>
            <a:lvl2pPr>
              <a:defRPr sz="2200" b="1">
                <a:solidFill>
                  <a:srgbClr val="002060"/>
                </a:solidFill>
                <a:effectLst/>
              </a:defRPr>
            </a:lvl2pPr>
            <a:lvl3pPr>
              <a:defRPr sz="2200" b="1">
                <a:solidFill>
                  <a:srgbClr val="002060"/>
                </a:solidFill>
                <a:effectLst/>
              </a:defRPr>
            </a:lvl3pPr>
            <a:lvl4pPr>
              <a:defRPr sz="2200" b="1">
                <a:solidFill>
                  <a:srgbClr val="002060"/>
                </a:solidFill>
                <a:effectLst/>
              </a:defRPr>
            </a:lvl4pPr>
            <a:lvl5pPr>
              <a:defRPr sz="2200" b="1">
                <a:solidFill>
                  <a:srgbClr val="002060"/>
                </a:solidFill>
                <a:effectLst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О  РЕАЛИЗАЦИИ  ВНЕДРЕНИЯ  ФОРМУЛЯРА  ЦЕЛЕВЫХ  ПРОВЕРОК ГРС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5"/>
          </p:nvPr>
        </p:nvSpPr>
        <p:spPr>
          <a:xfrm>
            <a:off x="0" y="6308725"/>
            <a:ext cx="1908175" cy="542925"/>
          </a:xfrm>
          <a:prstGeom prst="rect">
            <a:avLst/>
          </a:prstGeom>
        </p:spPr>
        <p:txBody>
          <a:bodyPr lIns="14400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54805DA-F739-4A99-998C-F8611A793A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30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.Тезис 3 см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Тезис"/>
          <p:cNvSpPr txBox="1">
            <a:spLocks noChangeArrowheads="1"/>
          </p:cNvSpPr>
          <p:nvPr userDrawn="1"/>
        </p:nvSpPr>
        <p:spPr bwMode="auto">
          <a:xfrm>
            <a:off x="0" y="1079500"/>
            <a:ext cx="9144000" cy="1081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z="2600" smtClean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216" y="0"/>
            <a:ext cx="7199784" cy="1070400"/>
          </a:xfrm>
          <a:prstGeom prst="rect">
            <a:avLst/>
          </a:prstGeom>
        </p:spPr>
        <p:txBody>
          <a:bodyPr anchor="b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0" y="1079502"/>
            <a:ext cx="9144000" cy="1080497"/>
          </a:xfrm>
          <a:prstGeom prst="rect">
            <a:avLst/>
          </a:prstGeom>
        </p:spPr>
        <p:txBody>
          <a:bodyPr lIns="144000" rIns="144000" anchor="ctr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3"/>
          </p:nvPr>
        </p:nvSpPr>
        <p:spPr>
          <a:xfrm>
            <a:off x="0" y="2159999"/>
            <a:ext cx="9144000" cy="4149323"/>
          </a:xfrm>
          <a:prstGeom prst="rect">
            <a:avLst/>
          </a:prstGeom>
        </p:spPr>
        <p:txBody>
          <a:bodyPr lIns="144000" rIns="144000" anchor="ctr"/>
          <a:lstStyle>
            <a:lvl1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О  РЕАЛИЗАЦИИ  ВНЕДРЕНИЯ  ФОРМУЛЯРА  ЦЕЛЕВЫХ  ПРОВЕРОК ГРС</a:t>
            </a:r>
            <a:endParaRPr lang="ru-RU" dirty="0"/>
          </a:p>
        </p:txBody>
      </p:sp>
      <p:sp>
        <p:nvSpPr>
          <p:cNvPr id="7" name="Номер слайда 12"/>
          <p:cNvSpPr>
            <a:spLocks noGrp="1"/>
          </p:cNvSpPr>
          <p:nvPr>
            <p:ph type="sldNum" sz="quarter" idx="15"/>
          </p:nvPr>
        </p:nvSpPr>
        <p:spPr>
          <a:xfrm>
            <a:off x="0" y="6308725"/>
            <a:ext cx="1908175" cy="542925"/>
          </a:xfrm>
          <a:prstGeom prst="rect">
            <a:avLst/>
          </a:prstGeom>
        </p:spPr>
        <p:txBody>
          <a:bodyPr lIns="14400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E3B1E5A-AF8F-4987-B294-013F8F231F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85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.Тезис 4,25 см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Тезис"/>
          <p:cNvSpPr txBox="1">
            <a:spLocks noChangeArrowheads="1"/>
          </p:cNvSpPr>
          <p:nvPr userDrawn="1"/>
        </p:nvSpPr>
        <p:spPr bwMode="auto">
          <a:xfrm>
            <a:off x="0" y="1079500"/>
            <a:ext cx="9144000" cy="154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z="2600" smtClean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216" y="0"/>
            <a:ext cx="7199784" cy="1070400"/>
          </a:xfrm>
          <a:prstGeom prst="rect">
            <a:avLst/>
          </a:prstGeom>
        </p:spPr>
        <p:txBody>
          <a:bodyPr anchor="b"/>
          <a:lstStyle>
            <a:lvl1pPr>
              <a:defRPr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2"/>
          </p:nvPr>
        </p:nvSpPr>
        <p:spPr>
          <a:xfrm>
            <a:off x="0" y="1079500"/>
            <a:ext cx="9144000" cy="1530499"/>
          </a:xfrm>
          <a:prstGeom prst="rect">
            <a:avLst/>
          </a:prstGeom>
        </p:spPr>
        <p:txBody>
          <a:bodyPr lIns="144000" rIns="144000" anchor="ctr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3"/>
          </p:nvPr>
        </p:nvSpPr>
        <p:spPr>
          <a:xfrm>
            <a:off x="0" y="2627998"/>
            <a:ext cx="9144000" cy="3681324"/>
          </a:xfrm>
          <a:prstGeom prst="rect">
            <a:avLst/>
          </a:prstGeom>
        </p:spPr>
        <p:txBody>
          <a:bodyPr lIns="144000" rIns="144000" anchor="ctr"/>
          <a:lstStyle>
            <a:lvl1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О  РЕАЛИЗАЦИИ  ВНЕДРЕНИЯ  ФОРМУЛЯРА  ЦЕЛЕВЫХ  ПРОВЕРОК ГРС</a:t>
            </a:r>
            <a:endParaRPr lang="ru-RU" dirty="0"/>
          </a:p>
        </p:txBody>
      </p:sp>
      <p:sp>
        <p:nvSpPr>
          <p:cNvPr id="9" name="Номер слайда 12"/>
          <p:cNvSpPr>
            <a:spLocks noGrp="1"/>
          </p:cNvSpPr>
          <p:nvPr>
            <p:ph type="sldNum" sz="quarter" idx="15"/>
          </p:nvPr>
        </p:nvSpPr>
        <p:spPr>
          <a:xfrm>
            <a:off x="0" y="6308725"/>
            <a:ext cx="1908175" cy="542925"/>
          </a:xfrm>
          <a:prstGeom prst="rect">
            <a:avLst/>
          </a:prstGeom>
        </p:spPr>
        <p:txBody>
          <a:bodyPr lIns="14400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0A21327-D455-4238-A730-416A012F80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90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.Тезис 5,38 см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Тезис"/>
          <p:cNvSpPr txBox="1">
            <a:spLocks noChangeArrowheads="1"/>
          </p:cNvSpPr>
          <p:nvPr userDrawn="1"/>
        </p:nvSpPr>
        <p:spPr bwMode="auto">
          <a:xfrm>
            <a:off x="0" y="1079500"/>
            <a:ext cx="1936750" cy="523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z="2600" smtClean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216" y="0"/>
            <a:ext cx="7199784" cy="1070400"/>
          </a:xfrm>
          <a:prstGeom prst="rect">
            <a:avLst/>
          </a:prstGeom>
        </p:spPr>
        <p:txBody>
          <a:bodyPr anchor="b"/>
          <a:lstStyle>
            <a:lvl1pPr>
              <a:defRPr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2"/>
          </p:nvPr>
        </p:nvSpPr>
        <p:spPr>
          <a:xfrm>
            <a:off x="0" y="1079500"/>
            <a:ext cx="1936800" cy="523249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3"/>
          </p:nvPr>
        </p:nvSpPr>
        <p:spPr>
          <a:xfrm>
            <a:off x="1936800" y="1080001"/>
            <a:ext cx="7207200" cy="5229321"/>
          </a:xfrm>
          <a:prstGeom prst="rect">
            <a:avLst/>
          </a:prstGeom>
        </p:spPr>
        <p:txBody>
          <a:bodyPr anchor="ctr"/>
          <a:lstStyle>
            <a:lvl1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О  РЕАЛИЗАЦИИ  ВНЕДРЕНИЯ  ФОРМУЛЯРА  ЦЕЛЕВЫХ  ПРОВЕРОК ГРС</a:t>
            </a:r>
            <a:endParaRPr lang="ru-RU" dirty="0"/>
          </a:p>
        </p:txBody>
      </p:sp>
      <p:sp>
        <p:nvSpPr>
          <p:cNvPr id="9" name="Номер слайда 12"/>
          <p:cNvSpPr>
            <a:spLocks noGrp="1"/>
          </p:cNvSpPr>
          <p:nvPr>
            <p:ph type="sldNum" sz="quarter" idx="15"/>
          </p:nvPr>
        </p:nvSpPr>
        <p:spPr>
          <a:xfrm>
            <a:off x="0" y="6308725"/>
            <a:ext cx="1936750" cy="542925"/>
          </a:xfrm>
          <a:prstGeom prst="rect">
            <a:avLst/>
          </a:prstGeom>
        </p:spPr>
        <p:txBody>
          <a:bodyPr lIns="14400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F75C2F4-1888-4039-B278-42508F5362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80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.Тезис 8,5 см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Тезис"/>
          <p:cNvSpPr txBox="1">
            <a:spLocks noChangeArrowheads="1"/>
          </p:cNvSpPr>
          <p:nvPr userDrawn="1"/>
        </p:nvSpPr>
        <p:spPr bwMode="auto">
          <a:xfrm>
            <a:off x="0" y="1079500"/>
            <a:ext cx="3060700" cy="523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z="2600" smtClean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216" y="0"/>
            <a:ext cx="7199784" cy="1070400"/>
          </a:xfrm>
          <a:prstGeom prst="rect">
            <a:avLst/>
          </a:prstGeom>
        </p:spPr>
        <p:txBody>
          <a:bodyPr anchor="b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2"/>
          </p:nvPr>
        </p:nvSpPr>
        <p:spPr>
          <a:xfrm>
            <a:off x="0" y="1079500"/>
            <a:ext cx="3060000" cy="5232499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3"/>
          </p:nvPr>
        </p:nvSpPr>
        <p:spPr>
          <a:xfrm>
            <a:off x="3060000" y="1080001"/>
            <a:ext cx="6084000" cy="5229321"/>
          </a:xfrm>
          <a:prstGeom prst="rect">
            <a:avLst/>
          </a:prstGeom>
        </p:spPr>
        <p:txBody>
          <a:bodyPr anchor="ctr"/>
          <a:lstStyle>
            <a:lvl1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О  РЕАЛИЗАЦИИ  ВНЕДРЕНИЯ  ФОРМУЛЯРА  ЦЕЛЕВЫХ  ПРОВЕРОК ГРС</a:t>
            </a:r>
            <a:endParaRPr lang="ru-RU" dirty="0"/>
          </a:p>
        </p:txBody>
      </p:sp>
      <p:sp>
        <p:nvSpPr>
          <p:cNvPr id="9" name="Номер слайда 12"/>
          <p:cNvSpPr>
            <a:spLocks noGrp="1"/>
          </p:cNvSpPr>
          <p:nvPr>
            <p:ph type="sldNum" sz="quarter" idx="15"/>
          </p:nvPr>
        </p:nvSpPr>
        <p:spPr>
          <a:xfrm>
            <a:off x="0" y="6308725"/>
            <a:ext cx="1908175" cy="542925"/>
          </a:xfrm>
          <a:prstGeom prst="rect">
            <a:avLst/>
          </a:prstGeom>
        </p:spPr>
        <p:txBody>
          <a:bodyPr lIns="14400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B5835F8B-1495-449D-8EEB-F5AA1A320A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07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ец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Тезис"/>
          <p:cNvSpPr txBox="1">
            <a:spLocks noChangeArrowheads="1"/>
          </p:cNvSpPr>
          <p:nvPr userDrawn="1"/>
        </p:nvSpPr>
        <p:spPr bwMode="auto">
          <a:xfrm>
            <a:off x="0" y="1079500"/>
            <a:ext cx="1936750" cy="5238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z="2600" smtClean="0">
              <a:solidFill>
                <a:srgbClr val="002060"/>
              </a:solidFill>
            </a:endParaRPr>
          </a:p>
        </p:txBody>
      </p:sp>
      <p:sp>
        <p:nvSpPr>
          <p:cNvPr id="4" name="TextBox 3" descr="Тезис"/>
          <p:cNvSpPr txBox="1">
            <a:spLocks noChangeArrowheads="1"/>
          </p:cNvSpPr>
          <p:nvPr userDrawn="1"/>
        </p:nvSpPr>
        <p:spPr bwMode="auto">
          <a:xfrm>
            <a:off x="0" y="1079500"/>
            <a:ext cx="9144000" cy="154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z="260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936750" y="1644650"/>
            <a:ext cx="410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ru-RU" altLang="ru-RU" sz="2800" b="1" smtClean="0">
                <a:solidFill>
                  <a:srgbClr val="002060"/>
                </a:solidFill>
              </a:rPr>
              <a:t>СПАСИБО ЗА ВНИМАНИЕ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3"/>
          </p:nvPr>
        </p:nvSpPr>
        <p:spPr>
          <a:xfrm>
            <a:off x="1936800" y="2996952"/>
            <a:ext cx="7207200" cy="2988332"/>
          </a:xfrm>
          <a:prstGeom prst="rect">
            <a:avLst/>
          </a:prstGeom>
        </p:spPr>
        <p:txBody>
          <a:bodyPr lIns="432000" anchor="t"/>
          <a:lstStyle>
            <a:lvl1pPr>
              <a:defRPr sz="2200" b="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2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2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2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2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О  РЕАЛИЗАЦИИ  ВНЕДРЕНИЯ  ФОРМУЛЯРА  ЦЕЛЕВЫХ  ПРОВЕРОК ГРС</a:t>
            </a:r>
            <a:endParaRPr lang="ru-RU" dirty="0"/>
          </a:p>
        </p:txBody>
      </p:sp>
      <p:sp>
        <p:nvSpPr>
          <p:cNvPr id="7" name="Номер слайда 12"/>
          <p:cNvSpPr>
            <a:spLocks noGrp="1"/>
          </p:cNvSpPr>
          <p:nvPr>
            <p:ph type="sldNum" sz="quarter" idx="15"/>
          </p:nvPr>
        </p:nvSpPr>
        <p:spPr>
          <a:xfrm>
            <a:off x="0" y="6308725"/>
            <a:ext cx="1908175" cy="542925"/>
          </a:xfrm>
          <a:prstGeom prst="rect">
            <a:avLst/>
          </a:prstGeom>
        </p:spPr>
        <p:txBody>
          <a:bodyPr lIns="14400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6A627CAB-BCF4-4770-9B28-8F0A6EB0F4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76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6750" y="0"/>
            <a:ext cx="7207250" cy="10795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36750" y="6318250"/>
            <a:ext cx="7207250" cy="53975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3399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18250"/>
            <a:ext cx="1936750" cy="53975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936750" y="0"/>
            <a:ext cx="0" cy="6858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1079500"/>
            <a:ext cx="9144000" cy="523875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0" y="1079500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0" y="6318250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4138"/>
            <a:ext cx="16922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b="1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b="1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b="1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b="1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600" b="1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2.jpeg"/><Relationship Id="rId7" Type="http://schemas.openxmlformats.org/officeDocument/2006/relationships/diagramData" Target="../diagrams/data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microsoft.com/office/2007/relationships/diagramDrawing" Target="../diagrams/drawing3.xml"/><Relationship Id="rId5" Type="http://schemas.openxmlformats.org/officeDocument/2006/relationships/image" Target="../media/image24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3.jpeg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944688" y="1089025"/>
            <a:ext cx="7199312" cy="52197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ОПЫТ ВНЕДРЕНИЯ ПРОТОТИПА ПРОГРАММЫ  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«ФОРМУЛЯР ЦЕЛЕВЫХ ПРОВЕРОК ГРС»                        ООО «ГАЗПРОМ ТРАНСГАЗ СТАВРОПЛЬ»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ru-RU" sz="2000" b="0" dirty="0" smtClean="0"/>
              <a:t>Владимир Владимирович Морозов, </a:t>
            </a:r>
            <a:endParaRPr lang="ru-RU" sz="2000" b="0" dirty="0"/>
          </a:p>
          <a:p>
            <a:pPr>
              <a:defRPr/>
            </a:pPr>
            <a:r>
              <a:rPr lang="ru-RU" sz="2000" b="0" dirty="0" smtClean="0"/>
              <a:t>Начальник производственного отдела по эксплуатации ГРС</a:t>
            </a:r>
            <a:endParaRPr lang="ru-RU" sz="2000" b="0" dirty="0"/>
          </a:p>
          <a:p>
            <a:pPr>
              <a:defRPr/>
            </a:pPr>
            <a:r>
              <a:rPr lang="ru-RU" sz="2000" b="0" dirty="0"/>
              <a:t>Тел.: (743) </a:t>
            </a:r>
            <a:r>
              <a:rPr lang="ru-RU" sz="2000" b="0" dirty="0" smtClean="0"/>
              <a:t>39-206. </a:t>
            </a:r>
            <a:r>
              <a:rPr lang="en-US" sz="2000" b="0" dirty="0"/>
              <a:t>E-mail: </a:t>
            </a:r>
            <a:r>
              <a:rPr lang="en-US" sz="2000" b="0" dirty="0" smtClean="0"/>
              <a:t>morozov@ktg.gazprom.ru</a:t>
            </a:r>
            <a:endParaRPr lang="ru-RU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Обучение персонала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6F5F010-768F-47EE-8007-D9C121468F4A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46" name="Объект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1196975"/>
            <a:ext cx="3168650" cy="2376488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3"/>
          <a:srcRect l="715"/>
          <a:stretch/>
        </p:blipFill>
        <p:spPr>
          <a:xfrm>
            <a:off x="5795963" y="1196975"/>
            <a:ext cx="3348037" cy="2376488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/>
          <a:srcRect l="1357"/>
          <a:stretch/>
        </p:blipFill>
        <p:spPr>
          <a:xfrm>
            <a:off x="3168650" y="1196975"/>
            <a:ext cx="2627313" cy="2376488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0103" y="3753072"/>
            <a:ext cx="3806311" cy="2429193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78902" y="3753072"/>
            <a:ext cx="3671900" cy="2429193"/>
          </a:xfrm>
          <a:prstGeom prst="rect">
            <a:avLst/>
          </a:prstGeom>
          <a:solidFill>
            <a:srgbClr val="3399FF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Стрелка вправо с вырезом 50"/>
          <p:cNvSpPr/>
          <p:nvPr/>
        </p:nvSpPr>
        <p:spPr>
          <a:xfrm>
            <a:off x="4233863" y="4610100"/>
            <a:ext cx="842962" cy="715963"/>
          </a:xfrm>
          <a:prstGeom prst="notchedRightArrow">
            <a:avLst>
              <a:gd name="adj1" fmla="val 63113"/>
              <a:gd name="adj2" fmla="val 49705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3500000" scaled="1"/>
            <a:tileRect/>
          </a:gra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бъект 2"/>
          <p:cNvSpPr txBox="1">
            <a:spLocks/>
          </p:cNvSpPr>
          <p:nvPr/>
        </p:nvSpPr>
        <p:spPr>
          <a:xfrm>
            <a:off x="431800" y="3865563"/>
            <a:ext cx="3600450" cy="16383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1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– электротехнические и теплотехнические устройства, а так же инженерные сети и коммуникации в совокупности обеспечивающие условия функционирования, безопасность,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и управление объектом.</a:t>
            </a:r>
          </a:p>
        </p:txBody>
      </p:sp>
      <p:sp>
        <p:nvSpPr>
          <p:cNvPr id="53" name="Объект 2"/>
          <p:cNvSpPr txBox="1">
            <a:spLocks/>
          </p:cNvSpPr>
          <p:nvPr/>
        </p:nvSpPr>
        <p:spPr>
          <a:xfrm>
            <a:off x="5178425" y="3968750"/>
            <a:ext cx="3678238" cy="1703388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ysClr val="window" lastClr="FFFFFF"/>
              </a:buClr>
              <a:buFont typeface="Wingdings" panose="05000000000000000000" pitchFamily="2" charset="2"/>
              <a:buChar char="Ø"/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бы зайти в приложение, нужно коснутся иконки </a:t>
            </a:r>
          </a:p>
          <a:p>
            <a:pPr fontAlgn="auto">
              <a:buClr>
                <a:sysClr val="window" lastClr="FFFFFF"/>
              </a:buClr>
              <a:buFont typeface="Wingdings" panose="05000000000000000000" pitchFamily="2" charset="2"/>
              <a:buChar char="Ø"/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Планшет периодически «засыпает» - тухнет экран. Разбудите планшет кнопкой в правом верхнем углу и проведением по экрану в любом направлении.</a:t>
            </a:r>
          </a:p>
          <a:p>
            <a:pPr fontAlgn="auto">
              <a:buClr>
                <a:sysClr val="window" lastClr="FFFFFF"/>
              </a:buClr>
              <a:buFont typeface="Wingdings" panose="05000000000000000000" pitchFamily="2" charset="2"/>
              <a:buChar char="Ø"/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Сенсорные кнопки внизу экрана:</a:t>
            </a:r>
          </a:p>
          <a:p>
            <a:pPr marL="361950" lvl="2" indent="0" fontAlgn="auto">
              <a:buClr>
                <a:sysClr val="window" lastClr="FFFFFF"/>
              </a:buClr>
              <a:buFont typeface="Wingdings 3" panose="05040102010807070707" pitchFamily="18" charset="2"/>
              <a:buNone/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Возвращает из любого состояния на рабочий экран</a:t>
            </a:r>
          </a:p>
          <a:p>
            <a:pPr marL="361950" lvl="2" indent="0" fontAlgn="auto">
              <a:buClr>
                <a:sysClr val="window" lastClr="FFFFFF"/>
              </a:buClr>
              <a:buFont typeface="Wingdings 3" panose="05040102010807070707" pitchFamily="18" charset="2"/>
              <a:buNone/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Показывает все открытые на планшете приложения</a:t>
            </a:r>
          </a:p>
          <a:p>
            <a:pPr marL="361950" lvl="2" indent="0" fontAlgn="auto">
              <a:buClr>
                <a:sysClr val="window" lastClr="FFFFFF"/>
              </a:buClr>
              <a:buFont typeface="Wingdings 3" panose="05040102010807070707" pitchFamily="18" charset="2"/>
              <a:buNone/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Дублирует кнопку «НАЗАД» с каждым нажатием «всплываете» на уровень выше</a:t>
            </a:r>
          </a:p>
          <a:p>
            <a:pPr fontAlgn="auto">
              <a:buClr>
                <a:sysClr val="window" lastClr="FFFFFF"/>
              </a:buClr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2541" name="Рисунок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4819650"/>
            <a:ext cx="201612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Заголовок 1"/>
          <p:cNvSpPr txBox="1">
            <a:spLocks/>
          </p:cNvSpPr>
          <p:nvPr/>
        </p:nvSpPr>
        <p:spPr>
          <a:xfrm>
            <a:off x="360363" y="5702300"/>
            <a:ext cx="2916237" cy="498475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понятия</a:t>
            </a:r>
            <a:endParaRPr lang="ru-RU" sz="16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5172075" y="5765800"/>
            <a:ext cx="2916238" cy="393700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С ПЛАНШЕТОМ</a:t>
            </a:r>
          </a:p>
        </p:txBody>
      </p:sp>
      <p:sp>
        <p:nvSpPr>
          <p:cNvPr id="16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/>
          <a:lstStyle/>
          <a:p>
            <a:pPr>
              <a:defRPr/>
            </a:pPr>
            <a:r>
              <a:rPr lang="ru-RU" dirty="0"/>
              <a:t>Идентификация оборудования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D084B39-1FC0-4BD0-AC84-EED173DFFF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2150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1228725"/>
            <a:ext cx="16859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1228725"/>
            <a:ext cx="342265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228725"/>
            <a:ext cx="345916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4314825"/>
            <a:ext cx="23082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4905375"/>
            <a:ext cx="23383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право с вырезом 10"/>
          <p:cNvSpPr/>
          <p:nvPr/>
        </p:nvSpPr>
        <p:spPr>
          <a:xfrm>
            <a:off x="3633788" y="5276850"/>
            <a:ext cx="420687" cy="414338"/>
          </a:xfrm>
          <a:prstGeom prst="notchedRightArrow">
            <a:avLst>
              <a:gd name="adj1" fmla="val 63113"/>
              <a:gd name="adj2" fmla="val 49705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66621" y="3506287"/>
          <a:ext cx="8776270" cy="77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Эксплуатация системы </a:t>
            </a:r>
            <a:r>
              <a:rPr lang="ru-RU" dirty="0" smtClean="0"/>
              <a:t>ФЦП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ru-RU" dirty="0"/>
              <a:t>Формирование проверки. </a:t>
            </a:r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4210555-EF14-49D9-AA2F-0FA64BF459DD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115300" y="1816100"/>
            <a:ext cx="1600200" cy="315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1628775"/>
            <a:ext cx="3000375" cy="169227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50" y="1854200"/>
            <a:ext cx="1041400" cy="996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375" y="2641600"/>
            <a:ext cx="3417888" cy="2047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88" y="3681413"/>
            <a:ext cx="3000375" cy="1874837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7" name="Группа 66"/>
          <p:cNvGrpSpPr/>
          <p:nvPr/>
        </p:nvGrpSpPr>
        <p:grpSpPr>
          <a:xfrm>
            <a:off x="4419504" y="2641615"/>
            <a:ext cx="1620180" cy="715377"/>
            <a:chOff x="5364381" y="1070571"/>
            <a:chExt cx="936949" cy="8096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grpSpPr>
        <p:sp>
          <p:nvSpPr>
            <p:cNvPr id="68" name="Стрелка вправо 67"/>
            <p:cNvSpPr/>
            <p:nvPr/>
          </p:nvSpPr>
          <p:spPr>
            <a:xfrm>
              <a:off x="5364381" y="1070571"/>
              <a:ext cx="936949" cy="80969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9" name="Стрелка вправо 4"/>
            <p:cNvSpPr/>
            <p:nvPr/>
          </p:nvSpPr>
          <p:spPr>
            <a:xfrm>
              <a:off x="5364381" y="1232510"/>
              <a:ext cx="694041" cy="485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700"/>
            </a:p>
          </p:txBody>
        </p:sp>
      </p:grpSp>
      <p:grpSp>
        <p:nvGrpSpPr>
          <p:cNvPr id="94" name="Группа 93"/>
          <p:cNvGrpSpPr/>
          <p:nvPr/>
        </p:nvGrpSpPr>
        <p:grpSpPr>
          <a:xfrm flipH="1">
            <a:off x="3546930" y="3789040"/>
            <a:ext cx="1745150" cy="715377"/>
            <a:chOff x="5364381" y="1070571"/>
            <a:chExt cx="936949" cy="8096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grpSpPr>
        <p:sp>
          <p:nvSpPr>
            <p:cNvPr id="95" name="Стрелка вправо 94"/>
            <p:cNvSpPr/>
            <p:nvPr/>
          </p:nvSpPr>
          <p:spPr>
            <a:xfrm>
              <a:off x="5364381" y="1070571"/>
              <a:ext cx="936949" cy="80969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6" name="Стрелка вправо 4"/>
            <p:cNvSpPr/>
            <p:nvPr/>
          </p:nvSpPr>
          <p:spPr>
            <a:xfrm>
              <a:off x="5364381" y="1232510"/>
              <a:ext cx="694041" cy="485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700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7425" y="2655888"/>
            <a:ext cx="862013" cy="68738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Эксплуатация системы ФЦП</a:t>
            </a:r>
            <a:r>
              <a:rPr lang="en-US" dirty="0"/>
              <a:t>.</a:t>
            </a:r>
            <a:br>
              <a:rPr lang="en-US" dirty="0"/>
            </a:br>
            <a:r>
              <a:rPr lang="ru-RU" dirty="0"/>
              <a:t>Формирование проверки. </a:t>
            </a:r>
            <a:r>
              <a:rPr lang="ru-RU" dirty="0" smtClean="0"/>
              <a:t>Замечание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3BB719-62E3-4924-80FA-8E347B4E7D7B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2841625"/>
            <a:ext cx="3024188" cy="1811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38" y="3789363"/>
            <a:ext cx="3695700" cy="2309812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338" y="1316038"/>
            <a:ext cx="3695700" cy="230822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7" name="Группа 66"/>
          <p:cNvGrpSpPr/>
          <p:nvPr/>
        </p:nvGrpSpPr>
        <p:grpSpPr>
          <a:xfrm>
            <a:off x="3275856" y="3319447"/>
            <a:ext cx="1464286" cy="829633"/>
            <a:chOff x="5364381" y="1070571"/>
            <a:chExt cx="936949" cy="8096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grpSpPr>
        <p:sp>
          <p:nvSpPr>
            <p:cNvPr id="68" name="Стрелка вправо 67"/>
            <p:cNvSpPr/>
            <p:nvPr/>
          </p:nvSpPr>
          <p:spPr>
            <a:xfrm>
              <a:off x="5364381" y="1070571"/>
              <a:ext cx="936949" cy="80969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9" name="Стрелка вправо 4"/>
            <p:cNvSpPr/>
            <p:nvPr/>
          </p:nvSpPr>
          <p:spPr>
            <a:xfrm>
              <a:off x="5364381" y="1232510"/>
              <a:ext cx="694041" cy="485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700"/>
            </a:p>
          </p:txBody>
        </p:sp>
      </p:grpSp>
      <p:sp>
        <p:nvSpPr>
          <p:cNvPr id="11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/>
          <a:srcRect b="1460"/>
          <a:stretch/>
        </p:blipFill>
        <p:spPr bwMode="auto">
          <a:xfrm>
            <a:off x="2808288" y="1152525"/>
            <a:ext cx="6132512" cy="50847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Актуальность</a:t>
            </a:r>
            <a:r>
              <a:rPr lang="en-US" dirty="0" smtClean="0"/>
              <a:t> </a:t>
            </a:r>
            <a:r>
              <a:rPr lang="ru-RU" dirty="0" smtClean="0"/>
              <a:t>эксплуатационной документации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3EF3AF7-C4BD-4848-ACF5-37582D3D1DEA}" type="slidenum">
              <a:rPr lang="ru-RU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5588" y="3363913"/>
            <a:ext cx="360362" cy="4603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00350" y="4970463"/>
            <a:ext cx="360363" cy="461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95588" y="2468563"/>
            <a:ext cx="3603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anose="05050102010706020507" pitchFamily="18" charset="2"/>
              </a:rPr>
              <a:t>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0350" y="4103688"/>
            <a:ext cx="3603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anose="05050102010706020507" pitchFamily="18" charset="2"/>
              </a:rPr>
              <a:t>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13" name="Прямая со стрелкой 12"/>
          <p:cNvCxnSpPr>
            <a:endCxn id="16" idx="1"/>
          </p:cNvCxnSpPr>
          <p:nvPr/>
        </p:nvCxnSpPr>
        <p:spPr>
          <a:xfrm>
            <a:off x="852488" y="4192588"/>
            <a:ext cx="1947862" cy="100965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Прямая со стрелкой 14"/>
          <p:cNvCxnSpPr/>
          <p:nvPr/>
        </p:nvCxnSpPr>
        <p:spPr>
          <a:xfrm flipV="1">
            <a:off x="852488" y="3506788"/>
            <a:ext cx="1943100" cy="34290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Прямая со стрелкой 20"/>
          <p:cNvCxnSpPr/>
          <p:nvPr/>
        </p:nvCxnSpPr>
        <p:spPr>
          <a:xfrm flipV="1">
            <a:off x="852488" y="2862263"/>
            <a:ext cx="1943100" cy="962025"/>
          </a:xfrm>
          <a:prstGeom prst="straightConnector1">
            <a:avLst/>
          </a:prstGeom>
          <a:noFill/>
          <a:ln w="762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Прямая со стрелкой 23"/>
          <p:cNvCxnSpPr/>
          <p:nvPr/>
        </p:nvCxnSpPr>
        <p:spPr>
          <a:xfrm>
            <a:off x="852488" y="4192588"/>
            <a:ext cx="1943100" cy="225425"/>
          </a:xfrm>
          <a:prstGeom prst="straightConnector1">
            <a:avLst/>
          </a:prstGeom>
          <a:noFill/>
          <a:ln w="762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5" name="Скругленный прямоугольник 24"/>
          <p:cNvSpPr/>
          <p:nvPr/>
        </p:nvSpPr>
        <p:spPr>
          <a:xfrm>
            <a:off x="107950" y="2636838"/>
            <a:ext cx="1692275" cy="2795587"/>
          </a:xfrm>
          <a:prstGeom prst="roundRect">
            <a:avLst/>
          </a:prstGeom>
          <a:gradFill flip="none" rotWithShape="1">
            <a:gsLst>
              <a:gs pos="0">
                <a:srgbClr val="198CFF">
                  <a:shade val="30000"/>
                  <a:satMod val="115000"/>
                </a:srgbClr>
              </a:gs>
              <a:gs pos="50000">
                <a:srgbClr val="198CFF">
                  <a:shade val="67500"/>
                  <a:satMod val="115000"/>
                </a:srgbClr>
              </a:gs>
              <a:gs pos="100000">
                <a:srgbClr val="198C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</a:t>
            </a:r>
            <a:endParaRPr lang="en-US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ТОиР</a:t>
            </a: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ЭТД</a:t>
            </a:r>
          </a:p>
        </p:txBody>
      </p:sp>
      <p:sp>
        <p:nvSpPr>
          <p:cNvPr id="18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Регистрация выявленного нарушения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3647A67-3AFE-40AF-9156-BEBAF37F882B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0" name="Picture 2" descr="C:\work\fcp_img\screenshots\Screenshot_20180109-1143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173163"/>
            <a:ext cx="6750050" cy="50641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5963" y="2205038"/>
            <a:ext cx="3240087" cy="1016000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marL="108000">
              <a:defRPr sz="2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66"/>
                </a:solidFill>
                <a:cs typeface="+mn-cs"/>
              </a:rPr>
              <a:t>При регистрации нарушения фиксируется дата и координаты </a:t>
            </a:r>
            <a:r>
              <a:rPr lang="en-US" dirty="0">
                <a:solidFill>
                  <a:srgbClr val="003366"/>
                </a:solidFill>
                <a:cs typeface="+mn-cs"/>
              </a:rPr>
              <a:t>GPS</a:t>
            </a:r>
            <a:r>
              <a:rPr lang="ru-RU" dirty="0" smtClean="0">
                <a:solidFill>
                  <a:srgbClr val="003366"/>
                </a:solidFill>
                <a:cs typeface="+mn-cs"/>
              </a:rPr>
              <a:t>.</a:t>
            </a:r>
            <a:endParaRPr lang="ru-RU" dirty="0">
              <a:solidFill>
                <a:srgbClr val="003366"/>
              </a:solidFill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5963" y="4221163"/>
            <a:ext cx="3240087" cy="1655762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marL="108000">
              <a:defRPr sz="2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dirty="0" smtClean="0">
                <a:solidFill>
                  <a:srgbClr val="003366"/>
                </a:solidFill>
                <a:cs typeface="+mn-cs"/>
              </a:rPr>
              <a:t>Дополнительно </a:t>
            </a:r>
            <a:r>
              <a:rPr lang="ru-RU" b="0" dirty="0">
                <a:solidFill>
                  <a:srgbClr val="003366"/>
                </a:solidFill>
                <a:cs typeface="+mn-cs"/>
              </a:rPr>
              <a:t>проверяющей имеет возможность указать:</a:t>
            </a:r>
          </a:p>
          <a:p>
            <a:pPr marL="450900" indent="-34290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defRPr/>
            </a:pPr>
            <a:r>
              <a:rPr lang="ru-RU" dirty="0">
                <a:solidFill>
                  <a:srgbClr val="003366"/>
                </a:solidFill>
                <a:cs typeface="+mn-cs"/>
              </a:rPr>
              <a:t>Комментарий</a:t>
            </a:r>
          </a:p>
          <a:p>
            <a:pPr marL="450900" indent="-34290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defRPr/>
            </a:pPr>
            <a:r>
              <a:rPr lang="ru-RU" dirty="0">
                <a:solidFill>
                  <a:srgbClr val="003366"/>
                </a:solidFill>
                <a:cs typeface="+mn-cs"/>
              </a:rPr>
              <a:t>Время на устранение</a:t>
            </a:r>
          </a:p>
          <a:p>
            <a:pPr marL="450900" indent="-34290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"/>
              <a:defRPr/>
            </a:pPr>
            <a:r>
              <a:rPr lang="ru-RU" dirty="0">
                <a:solidFill>
                  <a:srgbClr val="003366"/>
                </a:solidFill>
                <a:cs typeface="+mn-cs"/>
              </a:rPr>
              <a:t>Фотографии нарушения</a:t>
            </a:r>
          </a:p>
        </p:txBody>
      </p:sp>
      <p:sp>
        <p:nvSpPr>
          <p:cNvPr id="15" name="Нашивка 14"/>
          <p:cNvSpPr/>
          <p:nvPr/>
        </p:nvSpPr>
        <p:spPr>
          <a:xfrm rot="10800000">
            <a:off x="5508625" y="2530475"/>
            <a:ext cx="398463" cy="430213"/>
          </a:xfrm>
          <a:prstGeom prst="chevron">
            <a:avLst/>
          </a:prstGeom>
          <a:solidFill>
            <a:srgbClr val="3399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prstClr val="white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0800000">
            <a:off x="5508625" y="4833938"/>
            <a:ext cx="398463" cy="430212"/>
          </a:xfrm>
          <a:prstGeom prst="chevron">
            <a:avLst/>
          </a:prstGeom>
          <a:solidFill>
            <a:srgbClr val="3399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prstClr val="white"/>
              </a:solidFill>
            </a:endParaRPr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Эксплуатация системы ФЦП</a:t>
            </a:r>
            <a:r>
              <a:rPr lang="en-US" dirty="0"/>
              <a:t>.</a:t>
            </a:r>
            <a:br>
              <a:rPr lang="en-US" dirty="0"/>
            </a:br>
            <a:r>
              <a:rPr lang="ru-RU" dirty="0"/>
              <a:t>Формирование проверки. </a:t>
            </a:r>
            <a:r>
              <a:rPr lang="ru-RU" dirty="0" smtClean="0"/>
              <a:t>Накопление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2E3332A-FCE0-423F-9033-D9FF792DE1E1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701800"/>
            <a:ext cx="3003550" cy="1798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/>
          <a:srcRect l="1519" b="2875"/>
          <a:stretch/>
        </p:blipFill>
        <p:spPr>
          <a:xfrm>
            <a:off x="4356100" y="3644900"/>
            <a:ext cx="4333875" cy="246062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388" y="3856038"/>
            <a:ext cx="1781175" cy="17065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Стрелка углом вверх 4"/>
          <p:cNvSpPr/>
          <p:nvPr/>
        </p:nvSpPr>
        <p:spPr>
          <a:xfrm flipV="1">
            <a:off x="4167188" y="2420938"/>
            <a:ext cx="1255712" cy="1079500"/>
          </a:xfrm>
          <a:prstGeom prst="bentUpArrow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000" y="2257425"/>
            <a:ext cx="862013" cy="68738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Эксплуатация системы ФЦП</a:t>
            </a:r>
            <a:r>
              <a:rPr lang="en-US" dirty="0"/>
              <a:t>.</a:t>
            </a:r>
            <a:br>
              <a:rPr lang="en-US" dirty="0"/>
            </a:br>
            <a:r>
              <a:rPr lang="ru-RU" dirty="0"/>
              <a:t>Формирование проверки. </a:t>
            </a:r>
            <a:r>
              <a:rPr lang="ru-RU" dirty="0" smtClean="0"/>
              <a:t>Протокол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F4FB3AA-2194-4B5C-B666-279B5E473965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/>
          <a:srcRect l="1519" b="2875"/>
          <a:stretch/>
        </p:blipFill>
        <p:spPr>
          <a:xfrm>
            <a:off x="219075" y="2720975"/>
            <a:ext cx="3255963" cy="184943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0" y="3209925"/>
            <a:ext cx="911225" cy="8715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776" t="697" r="652" b="892"/>
          <a:stretch/>
        </p:blipFill>
        <p:spPr>
          <a:xfrm>
            <a:off x="5364163" y="3024188"/>
            <a:ext cx="3525837" cy="248285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430" t="748" r="715" b="1095"/>
          <a:stretch/>
        </p:blipFill>
        <p:spPr>
          <a:xfrm>
            <a:off x="5005388" y="1412875"/>
            <a:ext cx="3525837" cy="2473325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Группа 18"/>
          <p:cNvGrpSpPr/>
          <p:nvPr/>
        </p:nvGrpSpPr>
        <p:grpSpPr>
          <a:xfrm>
            <a:off x="4680012" y="2996952"/>
            <a:ext cx="1331640" cy="1331640"/>
            <a:chOff x="3942692" y="1582046"/>
            <a:chExt cx="1331640" cy="1331640"/>
          </a:xfr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3500000" scaled="1"/>
            <a:tileRect/>
          </a:gradFill>
        </p:grpSpPr>
        <p:sp>
          <p:nvSpPr>
            <p:cNvPr id="20" name="Овал 19"/>
            <p:cNvSpPr/>
            <p:nvPr/>
          </p:nvSpPr>
          <p:spPr>
            <a:xfrm>
              <a:off x="3942692" y="1582046"/>
              <a:ext cx="1331640" cy="1331640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1940" y="1711497"/>
              <a:ext cx="987920" cy="988406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3719874" y="3319447"/>
            <a:ext cx="816214" cy="829633"/>
            <a:chOff x="5364381" y="1070571"/>
            <a:chExt cx="936949" cy="809694"/>
          </a:xfr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</p:grpSpPr>
        <p:sp>
          <p:nvSpPr>
            <p:cNvPr id="23" name="Стрелка вправо 22"/>
            <p:cNvSpPr/>
            <p:nvPr/>
          </p:nvSpPr>
          <p:spPr>
            <a:xfrm>
              <a:off x="5364381" y="1070571"/>
              <a:ext cx="936949" cy="80969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Стрелка вправо 4"/>
            <p:cNvSpPr/>
            <p:nvPr/>
          </p:nvSpPr>
          <p:spPr>
            <a:xfrm>
              <a:off x="5364381" y="1232510"/>
              <a:ext cx="468475" cy="4858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700"/>
            </a:p>
          </p:txBody>
        </p:sp>
      </p:grpSp>
      <p:sp>
        <p:nvSpPr>
          <p:cNvPr id="15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Эксплуатация системы ФЦП</a:t>
            </a:r>
            <a:r>
              <a:rPr lang="en-US" dirty="0"/>
              <a:t>.</a:t>
            </a:r>
            <a:br>
              <a:rPr lang="en-US" dirty="0"/>
            </a:br>
            <a:r>
              <a:rPr lang="ru-RU" dirty="0" smtClean="0"/>
              <a:t>Мониторинг </a:t>
            </a:r>
            <a:r>
              <a:rPr lang="ru-RU" smtClean="0"/>
              <a:t>устранения замечаний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C92A912-4DD5-4551-B953-34353DA08692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2875" y="1233488"/>
            <a:ext cx="8772525" cy="4975225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М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21300" y="3468688"/>
            <a:ext cx="1539875" cy="698500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1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588" y="3598863"/>
            <a:ext cx="292100" cy="438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5326063" y="4406900"/>
            <a:ext cx="1535112" cy="700088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1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2640013"/>
            <a:ext cx="647700" cy="527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8078788" y="2787650"/>
            <a:ext cx="620712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66"/>
                </a:solidFill>
              </a:rPr>
              <a:t>АКТ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3554413"/>
            <a:ext cx="647700" cy="527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8024813" y="3683000"/>
            <a:ext cx="928687" cy="219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66"/>
                </a:solidFill>
              </a:rPr>
              <a:t>ПЛАН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18463" y="4649788"/>
            <a:ext cx="909637" cy="238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66"/>
                </a:solidFill>
              </a:rPr>
              <a:t>ОТЧЕТ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292725" y="2528888"/>
            <a:ext cx="1568450" cy="700087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1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</a:p>
        </p:txBody>
      </p:sp>
      <p:sp>
        <p:nvSpPr>
          <p:cNvPr id="38" name="Стрелка вправо с вырезом 37"/>
          <p:cNvSpPr/>
          <p:nvPr/>
        </p:nvSpPr>
        <p:spPr>
          <a:xfrm>
            <a:off x="6681788" y="2606675"/>
            <a:ext cx="682625" cy="581025"/>
          </a:xfrm>
          <a:prstGeom prst="notchedRightArrow">
            <a:avLst>
              <a:gd name="adj1" fmla="val 63113"/>
              <a:gd name="adj2" fmla="val 49705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право с вырезом 38"/>
          <p:cNvSpPr/>
          <p:nvPr/>
        </p:nvSpPr>
        <p:spPr>
          <a:xfrm>
            <a:off x="6681788" y="3527425"/>
            <a:ext cx="682625" cy="581025"/>
          </a:xfrm>
          <a:prstGeom prst="notchedRightArrow">
            <a:avLst>
              <a:gd name="adj1" fmla="val 63113"/>
              <a:gd name="adj2" fmla="val 49705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 вправо с вырезом 39"/>
          <p:cNvSpPr/>
          <p:nvPr/>
        </p:nvSpPr>
        <p:spPr>
          <a:xfrm>
            <a:off x="6681788" y="4467225"/>
            <a:ext cx="682625" cy="581025"/>
          </a:xfrm>
          <a:prstGeom prst="notchedRightArrow">
            <a:avLst>
              <a:gd name="adj1" fmla="val 63113"/>
              <a:gd name="adj2" fmla="val 49705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4505325"/>
            <a:ext cx="647700" cy="527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1643" b="2994"/>
          <a:stretch/>
        </p:blipFill>
        <p:spPr>
          <a:xfrm>
            <a:off x="287338" y="2492375"/>
            <a:ext cx="4035425" cy="2647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716" name="TextBox 4"/>
          <p:cNvSpPr txBox="1">
            <a:spLocks noChangeArrowheads="1"/>
          </p:cNvSpPr>
          <p:nvPr/>
        </p:nvSpPr>
        <p:spPr bwMode="auto">
          <a:xfrm>
            <a:off x="2887663" y="1643063"/>
            <a:ext cx="367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/>
              <a:t>МОНИТОРИНГ БИЗНЕС-ПРОЦЕССОВ</a:t>
            </a:r>
          </a:p>
        </p:txBody>
      </p:sp>
      <p:sp>
        <p:nvSpPr>
          <p:cNvPr id="42" name="Стрелка вправо с вырезом 41"/>
          <p:cNvSpPr/>
          <p:nvPr/>
        </p:nvSpPr>
        <p:spPr>
          <a:xfrm>
            <a:off x="4025900" y="3224213"/>
            <a:ext cx="1397000" cy="1187450"/>
          </a:xfrm>
          <a:prstGeom prst="notchedRightArrow">
            <a:avLst>
              <a:gd name="adj1" fmla="val 63113"/>
              <a:gd name="adj2" fmla="val 49705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Анализ результатов проверки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049755-77F3-48C9-9221-4632D36FE2A7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/>
          <a:srcRect l="3372" b="40780"/>
          <a:stretch/>
        </p:blipFill>
        <p:spPr bwMode="auto">
          <a:xfrm>
            <a:off x="0" y="2551113"/>
            <a:ext cx="6642100" cy="30384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>
            <a:off x="1944688" y="2384425"/>
            <a:ext cx="1417637" cy="931863"/>
          </a:xfrm>
          <a:prstGeom prst="straightConnector1">
            <a:avLst/>
          </a:prstGeom>
          <a:ln w="76200">
            <a:solidFill>
              <a:srgbClr val="0033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4" idx="2"/>
          </p:cNvCxnSpPr>
          <p:nvPr/>
        </p:nvCxnSpPr>
        <p:spPr>
          <a:xfrm flipH="1">
            <a:off x="4643438" y="2384425"/>
            <a:ext cx="339725" cy="641350"/>
          </a:xfrm>
          <a:prstGeom prst="straightConnector1">
            <a:avLst/>
          </a:prstGeom>
          <a:ln w="76200">
            <a:solidFill>
              <a:srgbClr val="0033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6281738" y="2168525"/>
            <a:ext cx="728662" cy="1187450"/>
          </a:xfrm>
          <a:prstGeom prst="straightConnector1">
            <a:avLst/>
          </a:prstGeom>
          <a:ln w="76200">
            <a:solidFill>
              <a:srgbClr val="0033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3" idx="1"/>
          </p:cNvCxnSpPr>
          <p:nvPr/>
        </p:nvCxnSpPr>
        <p:spPr>
          <a:xfrm flipH="1" flipV="1">
            <a:off x="5472113" y="3197225"/>
            <a:ext cx="1531937" cy="1376363"/>
          </a:xfrm>
          <a:prstGeom prst="straightConnector1">
            <a:avLst/>
          </a:prstGeom>
          <a:ln w="76200">
            <a:solidFill>
              <a:srgbClr val="0033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10400" y="1304925"/>
            <a:ext cx="2016125" cy="2062163"/>
          </a:xfrm>
          <a:prstGeom prst="rect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Процент нарушений в заданном периоде – отношение среднего балла на 1 проверку к максимально возможному количеству баллов за проверку * 100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04050" y="3541713"/>
            <a:ext cx="2016125" cy="2062162"/>
          </a:xfrm>
          <a:prstGeom prst="rect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Средний балл на одну проверку Объекта ГТС – сумма набранных баллов по всем проверкам / на количество проведенных за период проверок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76613" y="1308100"/>
            <a:ext cx="3211512" cy="1076325"/>
          </a:xfrm>
          <a:prstGeom prst="rect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Максимально возможное количество баллов на 1 проверку – сумма баллов всех нарушений, которые могли бы быть  выявлены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075" y="1303338"/>
            <a:ext cx="2995613" cy="1076325"/>
          </a:xfrm>
          <a:prstGeom prst="rect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Набрано баллов по проверкам – суммарное количество баллов, набранных объектами проверки за заданный период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3548" y="5703390"/>
            <a:ext cx="817290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Определение интегрального показателя надежности  ГРС  по результатам контроля ФЦП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  ООО «Газпром ВНИИГАЗ»,ООО «НИИ </a:t>
            </a:r>
            <a:r>
              <a:rPr lang="ru-RU" sz="1600" dirty="0" err="1"/>
              <a:t>Газэкономика</a:t>
            </a:r>
            <a:r>
              <a:rPr lang="ru-RU" sz="1600" dirty="0"/>
              <a:t>».</a:t>
            </a:r>
          </a:p>
        </p:txBody>
      </p:sp>
      <p:sp>
        <p:nvSpPr>
          <p:cNvPr id="16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>
          <a:xfrm>
            <a:off x="291265" y="1153807"/>
            <a:ext cx="8579984" cy="5059275"/>
            <a:chOff x="291265" y="1153807"/>
            <a:chExt cx="8579984" cy="505927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4082069" y="1153807"/>
              <a:ext cx="4789180" cy="50592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1265" y="1153807"/>
              <a:ext cx="4731288" cy="54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Контроль государственно-надзорных органов</a:t>
              </a:r>
            </a:p>
          </p:txBody>
        </p:sp>
      </p:grp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alt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Объекты проверок и уровни </a:t>
            </a:r>
            <a:r>
              <a:rPr lang="ru-RU" altLang="ru-RU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административно-производственного контроля (</a:t>
            </a:r>
            <a:r>
              <a:rPr lang="ru-RU" alt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АПК)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A8C3262-E0F0-4B66-BE6C-8A8EE01BE905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3318" name="Прямоугольник 11"/>
          <p:cNvSpPr>
            <a:spLocks noChangeArrowheads="1"/>
          </p:cNvSpPr>
          <p:nvPr/>
        </p:nvSpPr>
        <p:spPr bwMode="auto">
          <a:xfrm rot="-5400000">
            <a:off x="-1040606" y="4194969"/>
            <a:ext cx="3546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200" b="1">
                <a:cs typeface="Times New Roman" pitchFamily="18" charset="0"/>
              </a:rPr>
              <a:t>УРОВНИ АПК</a:t>
            </a:r>
            <a:endParaRPr lang="ru-RU" altLang="ru-RU" sz="2200" b="1"/>
          </a:p>
        </p:txBody>
      </p:sp>
      <p:grpSp>
        <p:nvGrpSpPr>
          <p:cNvPr id="41" name="Группа 40"/>
          <p:cNvGrpSpPr/>
          <p:nvPr/>
        </p:nvGrpSpPr>
        <p:grpSpPr>
          <a:xfrm>
            <a:off x="287524" y="1995598"/>
            <a:ext cx="7999679" cy="4224475"/>
            <a:chOff x="287524" y="1995598"/>
            <a:chExt cx="7999679" cy="422447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 6"/>
            <p:cNvSpPr/>
            <p:nvPr/>
          </p:nvSpPr>
          <p:spPr>
            <a:xfrm>
              <a:off x="4082069" y="1995598"/>
              <a:ext cx="4205134" cy="42244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87524" y="1995598"/>
              <a:ext cx="3906080" cy="540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Корпоративный контроль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224640" y="2837388"/>
            <a:ext cx="6478515" cy="3375693"/>
            <a:chOff x="1224640" y="2837388"/>
            <a:chExt cx="6478515" cy="337569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9" name="Прямоугольник 8"/>
            <p:cNvSpPr/>
            <p:nvPr/>
          </p:nvSpPr>
          <p:spPr>
            <a:xfrm>
              <a:off x="4082068" y="2837388"/>
              <a:ext cx="3621087" cy="3375693"/>
            </a:xfrm>
            <a:prstGeom prst="rect">
              <a:avLst/>
            </a:prstGeom>
            <a:solidFill>
              <a:srgbClr val="3F9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224640" y="2837389"/>
              <a:ext cx="2937843" cy="540000"/>
            </a:xfrm>
            <a:prstGeom prst="rect">
              <a:avLst/>
            </a:prstGeom>
            <a:solidFill>
              <a:srgbClr val="3F9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3366"/>
                  </a:solidFill>
                </a:rPr>
                <a:t>IV-V</a:t>
              </a:r>
              <a:r>
                <a:rPr lang="en-US" sz="2000" dirty="0">
                  <a:solidFill>
                    <a:srgbClr val="003366"/>
                  </a:solidFill>
                </a:rPr>
                <a:t> - </a:t>
              </a:r>
              <a:r>
                <a:rPr lang="ru-RU" sz="2000" dirty="0">
                  <a:solidFill>
                    <a:srgbClr val="003366"/>
                  </a:solidFill>
                </a:rPr>
                <a:t>Дочернее Общество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223628" y="3677735"/>
            <a:ext cx="5901491" cy="2542338"/>
            <a:chOff x="1223628" y="3677735"/>
            <a:chExt cx="5901491" cy="254233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0" name="Прямоугольник 9"/>
            <p:cNvSpPr/>
            <p:nvPr/>
          </p:nvSpPr>
          <p:spPr>
            <a:xfrm>
              <a:off x="4082069" y="3677735"/>
              <a:ext cx="3043050" cy="254233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223628" y="3679180"/>
              <a:ext cx="2958726" cy="5400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3366"/>
                  </a:solidFill>
                </a:rPr>
                <a:t>III</a:t>
              </a:r>
              <a:r>
                <a:rPr lang="en-US" sz="2000" dirty="0">
                  <a:solidFill>
                    <a:srgbClr val="003366"/>
                  </a:solidFill>
                </a:rPr>
                <a:t> - </a:t>
              </a:r>
              <a:r>
                <a:rPr lang="ru-RU" sz="2000" dirty="0">
                  <a:solidFill>
                    <a:srgbClr val="003366"/>
                  </a:solidFill>
                </a:rPr>
                <a:t>Филиал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249116" y="4520970"/>
            <a:ext cx="5291957" cy="1699103"/>
            <a:chOff x="1249116" y="4520970"/>
            <a:chExt cx="5291957" cy="169910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1" name="Прямоугольник 10"/>
            <p:cNvSpPr/>
            <p:nvPr/>
          </p:nvSpPr>
          <p:spPr>
            <a:xfrm>
              <a:off x="4082068" y="4520970"/>
              <a:ext cx="2459005" cy="169910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249116" y="4523741"/>
              <a:ext cx="2958726" cy="540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3366"/>
                  </a:solidFill>
                </a:rPr>
                <a:t>II </a:t>
              </a:r>
              <a:r>
                <a:rPr lang="en-US" sz="2000" dirty="0">
                  <a:solidFill>
                    <a:srgbClr val="003366"/>
                  </a:solidFill>
                </a:rPr>
                <a:t>- </a:t>
              </a:r>
              <a:r>
                <a:rPr lang="ru-RU" sz="2000" dirty="0">
                  <a:solidFill>
                    <a:srgbClr val="003366"/>
                  </a:solidFill>
                </a:rPr>
                <a:t>Служба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259371" y="5362762"/>
            <a:ext cx="4697656" cy="850319"/>
            <a:chOff x="1259371" y="5362762"/>
            <a:chExt cx="4697656" cy="85031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5" name="Прямоугольник 24"/>
            <p:cNvSpPr/>
            <p:nvPr/>
          </p:nvSpPr>
          <p:spPr>
            <a:xfrm>
              <a:off x="4082068" y="5362762"/>
              <a:ext cx="1874959" cy="85031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259371" y="5362762"/>
              <a:ext cx="2958726" cy="540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3366"/>
                  </a:solidFill>
                </a:rPr>
                <a:t>I </a:t>
              </a:r>
              <a:r>
                <a:rPr lang="en-US" sz="2000" dirty="0">
                  <a:solidFill>
                    <a:srgbClr val="003366"/>
                  </a:solidFill>
                </a:rPr>
                <a:t> - </a:t>
              </a:r>
              <a:r>
                <a:rPr lang="ru-RU" sz="2000" dirty="0">
                  <a:solidFill>
                    <a:srgbClr val="003366"/>
                  </a:solidFill>
                </a:rPr>
                <a:t>Оператор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 flipH="1">
            <a:off x="4332288" y="2119313"/>
            <a:ext cx="4416425" cy="59055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cs typeface="+mn-cs"/>
              </a:rPr>
              <a:t>Дочерние общества (ДО) – проверка документов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32288" y="2940050"/>
            <a:ext cx="4416425" cy="34131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r">
              <a:defRPr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cs typeface="+mn-cs"/>
              </a:rPr>
              <a:t>Филиалы </a:t>
            </a:r>
            <a:r>
              <a:rPr lang="ru-RU" dirty="0">
                <a:cs typeface="+mn-cs"/>
              </a:rPr>
              <a:t>(ДО) – </a:t>
            </a:r>
            <a:r>
              <a:rPr lang="ru-RU" dirty="0" smtClean="0">
                <a:cs typeface="+mn-cs"/>
              </a:rPr>
              <a:t>проверка документов</a:t>
            </a:r>
            <a:endParaRPr lang="ru-RU" dirty="0"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332288" y="3811588"/>
            <a:ext cx="4416425" cy="34131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r">
              <a:defRPr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+mn-cs"/>
              </a:rPr>
              <a:t>Службы </a:t>
            </a:r>
            <a:r>
              <a:rPr lang="ru-RU" dirty="0" smtClean="0">
                <a:cs typeface="+mn-cs"/>
              </a:rPr>
              <a:t>Филиалов </a:t>
            </a:r>
            <a:r>
              <a:rPr lang="ru-RU" dirty="0">
                <a:cs typeface="+mn-cs"/>
              </a:rPr>
              <a:t>– </a:t>
            </a:r>
            <a:r>
              <a:rPr lang="ru-RU" dirty="0" smtClean="0">
                <a:cs typeface="+mn-cs"/>
              </a:rPr>
              <a:t>проверка документов </a:t>
            </a:r>
            <a:endParaRPr lang="ru-RU" dirty="0"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4332288" y="4640263"/>
            <a:ext cx="4416425" cy="3429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r">
              <a:defRPr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+mn-cs"/>
              </a:rPr>
              <a:t>Объекты ГТС – </a:t>
            </a:r>
            <a:r>
              <a:rPr lang="ru-RU" dirty="0" smtClean="0">
                <a:cs typeface="+mn-cs"/>
              </a:rPr>
              <a:t>проверка </a:t>
            </a:r>
            <a:r>
              <a:rPr lang="ru-RU" dirty="0">
                <a:cs typeface="+mn-cs"/>
              </a:rPr>
              <a:t>документов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4332288" y="5483225"/>
            <a:ext cx="4416425" cy="59213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r">
              <a:defRPr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cs typeface="+mn-cs"/>
              </a:rPr>
              <a:t>Оборудование </a:t>
            </a:r>
            <a:r>
              <a:rPr lang="ru-RU" dirty="0" smtClean="0">
                <a:cs typeface="+mn-cs"/>
              </a:rPr>
              <a:t>ОГТС </a:t>
            </a:r>
            <a:r>
              <a:rPr lang="ru-RU" dirty="0">
                <a:cs typeface="+mn-cs"/>
              </a:rPr>
              <a:t>– проверка </a:t>
            </a:r>
            <a:r>
              <a:rPr lang="ru-RU" dirty="0" smtClean="0">
                <a:cs typeface="+mn-cs"/>
              </a:rPr>
              <a:t>документов 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cs typeface="+mn-cs"/>
              </a:rPr>
              <a:t>и </a:t>
            </a:r>
            <a:r>
              <a:rPr lang="ru-RU" dirty="0">
                <a:cs typeface="+mn-cs"/>
              </a:rPr>
              <a:t>состояния </a:t>
            </a:r>
            <a:r>
              <a:rPr lang="ru-RU" dirty="0" smtClean="0">
                <a:cs typeface="+mn-cs"/>
              </a:rPr>
              <a:t>оборудования</a:t>
            </a:r>
            <a:endParaRPr lang="ru-RU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Преимущества системы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26EA384-44F6-4B25-B6AE-7C3ACF82063E}" type="slidenum">
              <a:rPr lang="ru-RU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43508" y="809540"/>
          <a:ext cx="8856984" cy="523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Преимущества системы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8A4D5D5-59B1-4BD9-B14B-A94FF9E4734A}" type="slidenum">
              <a:rPr lang="ru-RU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69522" y="1268760"/>
          <a:ext cx="86049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2402E93-DCEE-4ED7-BAF0-B49F862A3A22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97514" y="1412776"/>
          <a:ext cx="874897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Преимущества системы</a:t>
            </a:r>
            <a:endParaRPr lang="ru-RU" dirty="0"/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Направления развития системы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89327AC-2E20-4624-B115-A5E632231D17}" type="slidenum">
              <a:rPr lang="ru-RU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35845" name="Группа 6"/>
          <p:cNvGrpSpPr>
            <a:grpSpLocks/>
          </p:cNvGrpSpPr>
          <p:nvPr/>
        </p:nvGrpSpPr>
        <p:grpSpPr bwMode="auto">
          <a:xfrm>
            <a:off x="71438" y="1160463"/>
            <a:ext cx="8797925" cy="5151437"/>
            <a:chOff x="347541" y="1160748"/>
            <a:chExt cx="8450841" cy="5151251"/>
          </a:xfrm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347541" y="1160748"/>
              <a:ext cx="5051901" cy="5151251"/>
            </a:xfrm>
            <a:prstGeom prst="triangle">
              <a:avLst/>
            </a:prstGeom>
            <a:gradFill flip="none" rotWithShape="0">
              <a:gsLst>
                <a:gs pos="0">
                  <a:srgbClr val="198CFF">
                    <a:tint val="66000"/>
                    <a:satMod val="160000"/>
                  </a:srgbClr>
                </a:gs>
                <a:gs pos="50000">
                  <a:srgbClr val="198CFF">
                    <a:tint val="44500"/>
                    <a:satMod val="160000"/>
                  </a:srgbClr>
                </a:gs>
                <a:gs pos="100000">
                  <a:srgbClr val="198C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548824" y="1308380"/>
              <a:ext cx="8249558" cy="581004"/>
            </a:xfrm>
            <a:custGeom>
              <a:avLst/>
              <a:gdLst>
                <a:gd name="connsiteX0" fmla="*/ 0 w 8249193"/>
                <a:gd name="connsiteY0" fmla="*/ 96822 h 580919"/>
                <a:gd name="connsiteX1" fmla="*/ 96822 w 8249193"/>
                <a:gd name="connsiteY1" fmla="*/ 0 h 580919"/>
                <a:gd name="connsiteX2" fmla="*/ 8152371 w 8249193"/>
                <a:gd name="connsiteY2" fmla="*/ 0 h 580919"/>
                <a:gd name="connsiteX3" fmla="*/ 8249193 w 8249193"/>
                <a:gd name="connsiteY3" fmla="*/ 96822 h 580919"/>
                <a:gd name="connsiteX4" fmla="*/ 8249193 w 8249193"/>
                <a:gd name="connsiteY4" fmla="*/ 484097 h 580919"/>
                <a:gd name="connsiteX5" fmla="*/ 8152371 w 8249193"/>
                <a:gd name="connsiteY5" fmla="*/ 580919 h 580919"/>
                <a:gd name="connsiteX6" fmla="*/ 96822 w 8249193"/>
                <a:gd name="connsiteY6" fmla="*/ 580919 h 580919"/>
                <a:gd name="connsiteX7" fmla="*/ 0 w 8249193"/>
                <a:gd name="connsiteY7" fmla="*/ 484097 h 580919"/>
                <a:gd name="connsiteX8" fmla="*/ 0 w 8249193"/>
                <a:gd name="connsiteY8" fmla="*/ 96822 h 58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9193" h="580919">
                  <a:moveTo>
                    <a:pt x="0" y="96822"/>
                  </a:moveTo>
                  <a:cubicBezTo>
                    <a:pt x="0" y="43349"/>
                    <a:pt x="43349" y="0"/>
                    <a:pt x="96822" y="0"/>
                  </a:cubicBezTo>
                  <a:lnTo>
                    <a:pt x="8152371" y="0"/>
                  </a:lnTo>
                  <a:cubicBezTo>
                    <a:pt x="8205844" y="0"/>
                    <a:pt x="8249193" y="43349"/>
                    <a:pt x="8249193" y="96822"/>
                  </a:cubicBezTo>
                  <a:lnTo>
                    <a:pt x="8249193" y="484097"/>
                  </a:lnTo>
                  <a:cubicBezTo>
                    <a:pt x="8249193" y="537570"/>
                    <a:pt x="8205844" y="580919"/>
                    <a:pt x="8152371" y="580919"/>
                  </a:cubicBezTo>
                  <a:lnTo>
                    <a:pt x="96822" y="580919"/>
                  </a:lnTo>
                  <a:cubicBezTo>
                    <a:pt x="43349" y="580919"/>
                    <a:pt x="0" y="537570"/>
                    <a:pt x="0" y="484097"/>
                  </a:cubicBezTo>
                  <a:lnTo>
                    <a:pt x="0" y="968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98CFF">
                    <a:tint val="66000"/>
                    <a:satMod val="160000"/>
                  </a:srgbClr>
                </a:gs>
                <a:gs pos="50000">
                  <a:srgbClr val="198CFF">
                    <a:tint val="44500"/>
                    <a:satMod val="160000"/>
                  </a:srgbClr>
                </a:gs>
                <a:gs pos="100000">
                  <a:srgbClr val="198C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6938" tIns="96938" rIns="96938" bIns="96938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Применение единых правил паспортизации объектов ГТС на основе Классификатора</a:t>
              </a:r>
              <a:endParaRPr lang="ru-RU" sz="17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48824" y="2010029"/>
              <a:ext cx="8249558" cy="581004"/>
            </a:xfrm>
            <a:custGeom>
              <a:avLst/>
              <a:gdLst>
                <a:gd name="connsiteX0" fmla="*/ 0 w 8180234"/>
                <a:gd name="connsiteY0" fmla="*/ 96822 h 580919"/>
                <a:gd name="connsiteX1" fmla="*/ 96822 w 8180234"/>
                <a:gd name="connsiteY1" fmla="*/ 0 h 580919"/>
                <a:gd name="connsiteX2" fmla="*/ 8083412 w 8180234"/>
                <a:gd name="connsiteY2" fmla="*/ 0 h 580919"/>
                <a:gd name="connsiteX3" fmla="*/ 8180234 w 8180234"/>
                <a:gd name="connsiteY3" fmla="*/ 96822 h 580919"/>
                <a:gd name="connsiteX4" fmla="*/ 8180234 w 8180234"/>
                <a:gd name="connsiteY4" fmla="*/ 484097 h 580919"/>
                <a:gd name="connsiteX5" fmla="*/ 8083412 w 8180234"/>
                <a:gd name="connsiteY5" fmla="*/ 580919 h 580919"/>
                <a:gd name="connsiteX6" fmla="*/ 96822 w 8180234"/>
                <a:gd name="connsiteY6" fmla="*/ 580919 h 580919"/>
                <a:gd name="connsiteX7" fmla="*/ 0 w 8180234"/>
                <a:gd name="connsiteY7" fmla="*/ 484097 h 580919"/>
                <a:gd name="connsiteX8" fmla="*/ 0 w 8180234"/>
                <a:gd name="connsiteY8" fmla="*/ 96822 h 58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234" h="580919">
                  <a:moveTo>
                    <a:pt x="0" y="96822"/>
                  </a:moveTo>
                  <a:cubicBezTo>
                    <a:pt x="0" y="43349"/>
                    <a:pt x="43349" y="0"/>
                    <a:pt x="96822" y="0"/>
                  </a:cubicBezTo>
                  <a:lnTo>
                    <a:pt x="8083412" y="0"/>
                  </a:lnTo>
                  <a:cubicBezTo>
                    <a:pt x="8136885" y="0"/>
                    <a:pt x="8180234" y="43349"/>
                    <a:pt x="8180234" y="96822"/>
                  </a:cubicBezTo>
                  <a:lnTo>
                    <a:pt x="8180234" y="484097"/>
                  </a:lnTo>
                  <a:cubicBezTo>
                    <a:pt x="8180234" y="537570"/>
                    <a:pt x="8136885" y="580919"/>
                    <a:pt x="8083412" y="580919"/>
                  </a:cubicBezTo>
                  <a:lnTo>
                    <a:pt x="96822" y="580919"/>
                  </a:lnTo>
                  <a:cubicBezTo>
                    <a:pt x="43349" y="580919"/>
                    <a:pt x="0" y="537570"/>
                    <a:pt x="0" y="484097"/>
                  </a:cubicBezTo>
                  <a:lnTo>
                    <a:pt x="0" y="968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98CFF">
                    <a:tint val="66000"/>
                    <a:satMod val="160000"/>
                  </a:srgbClr>
                </a:gs>
                <a:gs pos="50000">
                  <a:srgbClr val="198CFF">
                    <a:tint val="44500"/>
                    <a:satMod val="160000"/>
                  </a:srgbClr>
                </a:gs>
                <a:gs pos="100000">
                  <a:srgbClr val="198C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6938" tIns="96938" rIns="96938" bIns="96938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Расширение и поддержание в актуальном состоянии базы данных НТД</a:t>
              </a:r>
              <a:endParaRPr lang="ru-RU" sz="17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48824" y="2711679"/>
              <a:ext cx="8249558" cy="581004"/>
            </a:xfrm>
            <a:custGeom>
              <a:avLst/>
              <a:gdLst>
                <a:gd name="connsiteX0" fmla="*/ 0 w 8249193"/>
                <a:gd name="connsiteY0" fmla="*/ 96822 h 580919"/>
                <a:gd name="connsiteX1" fmla="*/ 96822 w 8249193"/>
                <a:gd name="connsiteY1" fmla="*/ 0 h 580919"/>
                <a:gd name="connsiteX2" fmla="*/ 8152371 w 8249193"/>
                <a:gd name="connsiteY2" fmla="*/ 0 h 580919"/>
                <a:gd name="connsiteX3" fmla="*/ 8249193 w 8249193"/>
                <a:gd name="connsiteY3" fmla="*/ 96822 h 580919"/>
                <a:gd name="connsiteX4" fmla="*/ 8249193 w 8249193"/>
                <a:gd name="connsiteY4" fmla="*/ 484097 h 580919"/>
                <a:gd name="connsiteX5" fmla="*/ 8152371 w 8249193"/>
                <a:gd name="connsiteY5" fmla="*/ 580919 h 580919"/>
                <a:gd name="connsiteX6" fmla="*/ 96822 w 8249193"/>
                <a:gd name="connsiteY6" fmla="*/ 580919 h 580919"/>
                <a:gd name="connsiteX7" fmla="*/ 0 w 8249193"/>
                <a:gd name="connsiteY7" fmla="*/ 484097 h 580919"/>
                <a:gd name="connsiteX8" fmla="*/ 0 w 8249193"/>
                <a:gd name="connsiteY8" fmla="*/ 96822 h 58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9193" h="580919">
                  <a:moveTo>
                    <a:pt x="0" y="96822"/>
                  </a:moveTo>
                  <a:cubicBezTo>
                    <a:pt x="0" y="43349"/>
                    <a:pt x="43349" y="0"/>
                    <a:pt x="96822" y="0"/>
                  </a:cubicBezTo>
                  <a:lnTo>
                    <a:pt x="8152371" y="0"/>
                  </a:lnTo>
                  <a:cubicBezTo>
                    <a:pt x="8205844" y="0"/>
                    <a:pt x="8249193" y="43349"/>
                    <a:pt x="8249193" y="96822"/>
                  </a:cubicBezTo>
                  <a:lnTo>
                    <a:pt x="8249193" y="484097"/>
                  </a:lnTo>
                  <a:cubicBezTo>
                    <a:pt x="8249193" y="537570"/>
                    <a:pt x="8205844" y="580919"/>
                    <a:pt x="8152371" y="580919"/>
                  </a:cubicBezTo>
                  <a:lnTo>
                    <a:pt x="96822" y="580919"/>
                  </a:lnTo>
                  <a:cubicBezTo>
                    <a:pt x="43349" y="580919"/>
                    <a:pt x="0" y="537570"/>
                    <a:pt x="0" y="484097"/>
                  </a:cubicBezTo>
                  <a:lnTo>
                    <a:pt x="0" y="968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98CFF">
                    <a:tint val="66000"/>
                    <a:satMod val="160000"/>
                  </a:srgbClr>
                </a:gs>
                <a:gs pos="50000">
                  <a:srgbClr val="198CFF">
                    <a:tint val="44500"/>
                    <a:satMod val="160000"/>
                  </a:srgbClr>
                </a:gs>
                <a:gs pos="100000">
                  <a:srgbClr val="198C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6938" tIns="96938" rIns="96938" bIns="96938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Формирование единой базы требований к объектам проверки ГТС</a:t>
              </a:r>
              <a:endParaRPr lang="ru-RU" sz="17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48824" y="3413329"/>
              <a:ext cx="8249558" cy="581004"/>
            </a:xfrm>
            <a:custGeom>
              <a:avLst/>
              <a:gdLst>
                <a:gd name="connsiteX0" fmla="*/ 0 w 8249193"/>
                <a:gd name="connsiteY0" fmla="*/ 96822 h 580919"/>
                <a:gd name="connsiteX1" fmla="*/ 96822 w 8249193"/>
                <a:gd name="connsiteY1" fmla="*/ 0 h 580919"/>
                <a:gd name="connsiteX2" fmla="*/ 8152371 w 8249193"/>
                <a:gd name="connsiteY2" fmla="*/ 0 h 580919"/>
                <a:gd name="connsiteX3" fmla="*/ 8249193 w 8249193"/>
                <a:gd name="connsiteY3" fmla="*/ 96822 h 580919"/>
                <a:gd name="connsiteX4" fmla="*/ 8249193 w 8249193"/>
                <a:gd name="connsiteY4" fmla="*/ 484097 h 580919"/>
                <a:gd name="connsiteX5" fmla="*/ 8152371 w 8249193"/>
                <a:gd name="connsiteY5" fmla="*/ 580919 h 580919"/>
                <a:gd name="connsiteX6" fmla="*/ 96822 w 8249193"/>
                <a:gd name="connsiteY6" fmla="*/ 580919 h 580919"/>
                <a:gd name="connsiteX7" fmla="*/ 0 w 8249193"/>
                <a:gd name="connsiteY7" fmla="*/ 484097 h 580919"/>
                <a:gd name="connsiteX8" fmla="*/ 0 w 8249193"/>
                <a:gd name="connsiteY8" fmla="*/ 96822 h 58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9193" h="580919">
                  <a:moveTo>
                    <a:pt x="0" y="96822"/>
                  </a:moveTo>
                  <a:cubicBezTo>
                    <a:pt x="0" y="43349"/>
                    <a:pt x="43349" y="0"/>
                    <a:pt x="96822" y="0"/>
                  </a:cubicBezTo>
                  <a:lnTo>
                    <a:pt x="8152371" y="0"/>
                  </a:lnTo>
                  <a:cubicBezTo>
                    <a:pt x="8205844" y="0"/>
                    <a:pt x="8249193" y="43349"/>
                    <a:pt x="8249193" y="96822"/>
                  </a:cubicBezTo>
                  <a:lnTo>
                    <a:pt x="8249193" y="484097"/>
                  </a:lnTo>
                  <a:cubicBezTo>
                    <a:pt x="8249193" y="537570"/>
                    <a:pt x="8205844" y="580919"/>
                    <a:pt x="8152371" y="580919"/>
                  </a:cubicBezTo>
                  <a:lnTo>
                    <a:pt x="96822" y="580919"/>
                  </a:lnTo>
                  <a:cubicBezTo>
                    <a:pt x="43349" y="580919"/>
                    <a:pt x="0" y="537570"/>
                    <a:pt x="0" y="484097"/>
                  </a:cubicBezTo>
                  <a:lnTo>
                    <a:pt x="0" y="968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98CFF">
                    <a:tint val="66000"/>
                    <a:satMod val="160000"/>
                  </a:srgbClr>
                </a:gs>
                <a:gs pos="50000">
                  <a:srgbClr val="198CFF">
                    <a:tint val="44500"/>
                    <a:satMod val="160000"/>
                  </a:srgbClr>
                </a:gs>
                <a:gs pos="100000">
                  <a:srgbClr val="198C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6938" tIns="96938" rIns="96938" bIns="96938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Увязка требований к объектам проверки с требованиями надзорных органов</a:t>
              </a:r>
              <a:endParaRPr lang="ru-RU" sz="17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48824" y="4114978"/>
              <a:ext cx="8249558" cy="581004"/>
            </a:xfrm>
            <a:custGeom>
              <a:avLst/>
              <a:gdLst>
                <a:gd name="connsiteX0" fmla="*/ 0 w 8249193"/>
                <a:gd name="connsiteY0" fmla="*/ 96822 h 580919"/>
                <a:gd name="connsiteX1" fmla="*/ 96822 w 8249193"/>
                <a:gd name="connsiteY1" fmla="*/ 0 h 580919"/>
                <a:gd name="connsiteX2" fmla="*/ 8152371 w 8249193"/>
                <a:gd name="connsiteY2" fmla="*/ 0 h 580919"/>
                <a:gd name="connsiteX3" fmla="*/ 8249193 w 8249193"/>
                <a:gd name="connsiteY3" fmla="*/ 96822 h 580919"/>
                <a:gd name="connsiteX4" fmla="*/ 8249193 w 8249193"/>
                <a:gd name="connsiteY4" fmla="*/ 484097 h 580919"/>
                <a:gd name="connsiteX5" fmla="*/ 8152371 w 8249193"/>
                <a:gd name="connsiteY5" fmla="*/ 580919 h 580919"/>
                <a:gd name="connsiteX6" fmla="*/ 96822 w 8249193"/>
                <a:gd name="connsiteY6" fmla="*/ 580919 h 580919"/>
                <a:gd name="connsiteX7" fmla="*/ 0 w 8249193"/>
                <a:gd name="connsiteY7" fmla="*/ 484097 h 580919"/>
                <a:gd name="connsiteX8" fmla="*/ 0 w 8249193"/>
                <a:gd name="connsiteY8" fmla="*/ 96822 h 58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9193" h="580919">
                  <a:moveTo>
                    <a:pt x="0" y="96822"/>
                  </a:moveTo>
                  <a:cubicBezTo>
                    <a:pt x="0" y="43349"/>
                    <a:pt x="43349" y="0"/>
                    <a:pt x="96822" y="0"/>
                  </a:cubicBezTo>
                  <a:lnTo>
                    <a:pt x="8152371" y="0"/>
                  </a:lnTo>
                  <a:cubicBezTo>
                    <a:pt x="8205844" y="0"/>
                    <a:pt x="8249193" y="43349"/>
                    <a:pt x="8249193" y="96822"/>
                  </a:cubicBezTo>
                  <a:lnTo>
                    <a:pt x="8249193" y="484097"/>
                  </a:lnTo>
                  <a:cubicBezTo>
                    <a:pt x="8249193" y="537570"/>
                    <a:pt x="8205844" y="580919"/>
                    <a:pt x="8152371" y="580919"/>
                  </a:cubicBezTo>
                  <a:lnTo>
                    <a:pt x="96822" y="580919"/>
                  </a:lnTo>
                  <a:cubicBezTo>
                    <a:pt x="43349" y="580919"/>
                    <a:pt x="0" y="537570"/>
                    <a:pt x="0" y="484097"/>
                  </a:cubicBezTo>
                  <a:lnTo>
                    <a:pt x="0" y="968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98CFF">
                    <a:tint val="66000"/>
                    <a:satMod val="160000"/>
                  </a:srgbClr>
                </a:gs>
                <a:gs pos="50000">
                  <a:srgbClr val="198CFF">
                    <a:tint val="44500"/>
                    <a:satMod val="160000"/>
                  </a:srgbClr>
                </a:gs>
                <a:gs pos="100000">
                  <a:srgbClr val="198C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6938" tIns="96938" rIns="96938" bIns="96938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Выработка единых критериев интегральной оценки состояния объектов ГТС</a:t>
              </a:r>
              <a:endParaRPr lang="ru-RU" sz="17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48824" y="4815041"/>
              <a:ext cx="8249558" cy="581004"/>
            </a:xfrm>
            <a:custGeom>
              <a:avLst/>
              <a:gdLst>
                <a:gd name="connsiteX0" fmla="*/ 0 w 8249193"/>
                <a:gd name="connsiteY0" fmla="*/ 96822 h 580919"/>
                <a:gd name="connsiteX1" fmla="*/ 96822 w 8249193"/>
                <a:gd name="connsiteY1" fmla="*/ 0 h 580919"/>
                <a:gd name="connsiteX2" fmla="*/ 8152371 w 8249193"/>
                <a:gd name="connsiteY2" fmla="*/ 0 h 580919"/>
                <a:gd name="connsiteX3" fmla="*/ 8249193 w 8249193"/>
                <a:gd name="connsiteY3" fmla="*/ 96822 h 580919"/>
                <a:gd name="connsiteX4" fmla="*/ 8249193 w 8249193"/>
                <a:gd name="connsiteY4" fmla="*/ 484097 h 580919"/>
                <a:gd name="connsiteX5" fmla="*/ 8152371 w 8249193"/>
                <a:gd name="connsiteY5" fmla="*/ 580919 h 580919"/>
                <a:gd name="connsiteX6" fmla="*/ 96822 w 8249193"/>
                <a:gd name="connsiteY6" fmla="*/ 580919 h 580919"/>
                <a:gd name="connsiteX7" fmla="*/ 0 w 8249193"/>
                <a:gd name="connsiteY7" fmla="*/ 484097 h 580919"/>
                <a:gd name="connsiteX8" fmla="*/ 0 w 8249193"/>
                <a:gd name="connsiteY8" fmla="*/ 96822 h 58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9193" h="580919">
                  <a:moveTo>
                    <a:pt x="0" y="96822"/>
                  </a:moveTo>
                  <a:cubicBezTo>
                    <a:pt x="0" y="43349"/>
                    <a:pt x="43349" y="0"/>
                    <a:pt x="96822" y="0"/>
                  </a:cubicBezTo>
                  <a:lnTo>
                    <a:pt x="8152371" y="0"/>
                  </a:lnTo>
                  <a:cubicBezTo>
                    <a:pt x="8205844" y="0"/>
                    <a:pt x="8249193" y="43349"/>
                    <a:pt x="8249193" y="96822"/>
                  </a:cubicBezTo>
                  <a:lnTo>
                    <a:pt x="8249193" y="484097"/>
                  </a:lnTo>
                  <a:cubicBezTo>
                    <a:pt x="8249193" y="537570"/>
                    <a:pt x="8205844" y="580919"/>
                    <a:pt x="8152371" y="580919"/>
                  </a:cubicBezTo>
                  <a:lnTo>
                    <a:pt x="96822" y="580919"/>
                  </a:lnTo>
                  <a:cubicBezTo>
                    <a:pt x="43349" y="580919"/>
                    <a:pt x="0" y="537570"/>
                    <a:pt x="0" y="484097"/>
                  </a:cubicBezTo>
                  <a:lnTo>
                    <a:pt x="0" y="968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98CFF">
                    <a:tint val="66000"/>
                    <a:satMod val="160000"/>
                  </a:srgbClr>
                </a:gs>
                <a:gs pos="50000">
                  <a:srgbClr val="198CFF">
                    <a:tint val="44500"/>
                    <a:satMod val="160000"/>
                  </a:srgbClr>
                </a:gs>
                <a:gs pos="100000">
                  <a:srgbClr val="198C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6938" tIns="96938" rIns="96938" bIns="96938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Разработка алгоритмов анализа сравнительного результатов проверки</a:t>
              </a:r>
              <a:endParaRPr lang="ru-RU" sz="17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48824" y="5516691"/>
              <a:ext cx="8249558" cy="581004"/>
            </a:xfrm>
            <a:custGeom>
              <a:avLst/>
              <a:gdLst>
                <a:gd name="connsiteX0" fmla="*/ 0 w 8249193"/>
                <a:gd name="connsiteY0" fmla="*/ 96822 h 580919"/>
                <a:gd name="connsiteX1" fmla="*/ 96822 w 8249193"/>
                <a:gd name="connsiteY1" fmla="*/ 0 h 580919"/>
                <a:gd name="connsiteX2" fmla="*/ 8152371 w 8249193"/>
                <a:gd name="connsiteY2" fmla="*/ 0 h 580919"/>
                <a:gd name="connsiteX3" fmla="*/ 8249193 w 8249193"/>
                <a:gd name="connsiteY3" fmla="*/ 96822 h 580919"/>
                <a:gd name="connsiteX4" fmla="*/ 8249193 w 8249193"/>
                <a:gd name="connsiteY4" fmla="*/ 484097 h 580919"/>
                <a:gd name="connsiteX5" fmla="*/ 8152371 w 8249193"/>
                <a:gd name="connsiteY5" fmla="*/ 580919 h 580919"/>
                <a:gd name="connsiteX6" fmla="*/ 96822 w 8249193"/>
                <a:gd name="connsiteY6" fmla="*/ 580919 h 580919"/>
                <a:gd name="connsiteX7" fmla="*/ 0 w 8249193"/>
                <a:gd name="connsiteY7" fmla="*/ 484097 h 580919"/>
                <a:gd name="connsiteX8" fmla="*/ 0 w 8249193"/>
                <a:gd name="connsiteY8" fmla="*/ 96822 h 58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9193" h="580919">
                  <a:moveTo>
                    <a:pt x="0" y="96822"/>
                  </a:moveTo>
                  <a:cubicBezTo>
                    <a:pt x="0" y="43349"/>
                    <a:pt x="43349" y="0"/>
                    <a:pt x="96822" y="0"/>
                  </a:cubicBezTo>
                  <a:lnTo>
                    <a:pt x="8152371" y="0"/>
                  </a:lnTo>
                  <a:cubicBezTo>
                    <a:pt x="8205844" y="0"/>
                    <a:pt x="8249193" y="43349"/>
                    <a:pt x="8249193" y="96822"/>
                  </a:cubicBezTo>
                  <a:lnTo>
                    <a:pt x="8249193" y="484097"/>
                  </a:lnTo>
                  <a:cubicBezTo>
                    <a:pt x="8249193" y="537570"/>
                    <a:pt x="8205844" y="580919"/>
                    <a:pt x="8152371" y="580919"/>
                  </a:cubicBezTo>
                  <a:lnTo>
                    <a:pt x="96822" y="580919"/>
                  </a:lnTo>
                  <a:cubicBezTo>
                    <a:pt x="43349" y="580919"/>
                    <a:pt x="0" y="537570"/>
                    <a:pt x="0" y="484097"/>
                  </a:cubicBezTo>
                  <a:lnTo>
                    <a:pt x="0" y="968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98CFF">
                    <a:tint val="66000"/>
                    <a:satMod val="160000"/>
                  </a:srgbClr>
                </a:gs>
                <a:gs pos="50000">
                  <a:srgbClr val="198CFF">
                    <a:tint val="44500"/>
                    <a:satMod val="160000"/>
                  </a:srgbClr>
                </a:gs>
                <a:gs pos="100000">
                  <a:srgbClr val="198C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6938" tIns="96938" rIns="96938" bIns="96938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00" b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Создание единой информационной системы</a:t>
              </a:r>
              <a:endParaRPr lang="ru-RU" sz="17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6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Архитектура предлагаемого прототипа корпоративного решения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D83F705-D777-4070-B96E-D3B802F02726}" type="slidenum">
              <a:rPr lang="ru-RU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67350" y="1155700"/>
            <a:ext cx="3484563" cy="126206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63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3856038"/>
            <a:ext cx="8772525" cy="235585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438" y="4576763"/>
            <a:ext cx="8531225" cy="132556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3" y="1156395"/>
            <a:ext cx="3592953" cy="124892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75" name="TextBox 9"/>
          <p:cNvSpPr txBox="1">
            <a:spLocks noChangeArrowheads="1"/>
          </p:cNvSpPr>
          <p:nvPr/>
        </p:nvSpPr>
        <p:spPr bwMode="auto">
          <a:xfrm>
            <a:off x="522288" y="1182688"/>
            <a:ext cx="2838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/>
              <a:t>МОБИЛЬНЫЕ УСТРОЙСТВА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6250" y="1617663"/>
            <a:ext cx="1433513" cy="4318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5663" y="1617663"/>
            <a:ext cx="1331912" cy="4318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Windows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78338" y="1520788"/>
            <a:ext cx="3096000" cy="498139"/>
          </a:xfrm>
          <a:prstGeom prst="rect">
            <a:avLst/>
          </a:prstGeom>
          <a:solidFill>
            <a:srgbClr val="198CFF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ИУС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 НСИ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 ОГТС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9388" y="2552700"/>
            <a:ext cx="8772525" cy="1184275"/>
          </a:xfrm>
          <a:prstGeom prst="rect">
            <a:avLst/>
          </a:prstGeom>
          <a:gradFill flip="none" rotWithShape="1">
            <a:gsLst>
              <a:gs pos="0">
                <a:srgbClr val="0066CC">
                  <a:shade val="30000"/>
                  <a:satMod val="115000"/>
                </a:srgbClr>
              </a:gs>
              <a:gs pos="50000">
                <a:srgbClr val="0066CC">
                  <a:shade val="67500"/>
                  <a:satMod val="115000"/>
                </a:srgbClr>
              </a:gs>
              <a:gs pos="100000">
                <a:srgbClr val="0066CC">
                  <a:shade val="100000"/>
                  <a:satMod val="115000"/>
                </a:srgbClr>
              </a:gs>
            </a:gsLst>
            <a:lin ang="13500000" scaled="1"/>
            <a:tileRect/>
          </a:gra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36882" name="Группа 15"/>
          <p:cNvGrpSpPr>
            <a:grpSpLocks/>
          </p:cNvGrpSpPr>
          <p:nvPr/>
        </p:nvGrpSpPr>
        <p:grpSpPr bwMode="auto">
          <a:xfrm>
            <a:off x="325438" y="2730500"/>
            <a:ext cx="8531225" cy="827088"/>
            <a:chOff x="646630" y="4033785"/>
            <a:chExt cx="7656505" cy="77704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863135" y="4051890"/>
              <a:ext cx="1440000" cy="758944"/>
            </a:xfrm>
            <a:prstGeom prst="rect">
              <a:avLst/>
            </a:prstGeom>
            <a:gradFill flip="none" rotWithShape="1">
              <a:gsLst>
                <a:gs pos="0">
                  <a:srgbClr val="0099FF">
                    <a:tint val="66000"/>
                    <a:satMod val="160000"/>
                  </a:srgbClr>
                </a:gs>
                <a:gs pos="50000">
                  <a:srgbClr val="0099FF">
                    <a:tint val="44500"/>
                    <a:satMod val="160000"/>
                  </a:srgbClr>
                </a:gs>
                <a:gs pos="100000">
                  <a:srgbClr val="0099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</a:rPr>
                <a:t>АРМ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</a:rPr>
                <a:t>«ВНИИГАЗ»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200756" y="4034974"/>
              <a:ext cx="1440000" cy="758944"/>
            </a:xfrm>
            <a:prstGeom prst="rect">
              <a:avLst/>
            </a:prstGeom>
            <a:gradFill flip="none" rotWithShape="1">
              <a:gsLst>
                <a:gs pos="0">
                  <a:srgbClr val="0099FF">
                    <a:tint val="66000"/>
                    <a:satMod val="160000"/>
                  </a:srgbClr>
                </a:gs>
                <a:gs pos="50000">
                  <a:srgbClr val="0099FF">
                    <a:tint val="44500"/>
                    <a:satMod val="160000"/>
                  </a:srgbClr>
                </a:gs>
                <a:gs pos="100000">
                  <a:srgbClr val="0099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</a:rPr>
                <a:t>АРМ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</a:rPr>
                <a:t>ДО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54882" y="4039881"/>
              <a:ext cx="1440000" cy="758944"/>
            </a:xfrm>
            <a:prstGeom prst="rect">
              <a:avLst/>
            </a:prstGeom>
            <a:gradFill flip="none" rotWithShape="1">
              <a:gsLst>
                <a:gs pos="0">
                  <a:srgbClr val="0099FF">
                    <a:tint val="66000"/>
                    <a:satMod val="160000"/>
                  </a:srgbClr>
                </a:gs>
                <a:gs pos="50000">
                  <a:srgbClr val="0099FF">
                    <a:tint val="44500"/>
                    <a:satMod val="160000"/>
                  </a:srgbClr>
                </a:gs>
                <a:gs pos="100000">
                  <a:srgbClr val="0099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</a:rPr>
                <a:t>АРМ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</a:rPr>
                <a:t>филиала ДО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309008" y="4038974"/>
              <a:ext cx="1440000" cy="758944"/>
            </a:xfrm>
            <a:prstGeom prst="rect">
              <a:avLst/>
            </a:prstGeom>
            <a:gradFill flip="none" rotWithShape="1">
              <a:gsLst>
                <a:gs pos="0">
                  <a:srgbClr val="0099FF">
                    <a:tint val="66000"/>
                    <a:satMod val="160000"/>
                  </a:srgbClr>
                </a:gs>
                <a:gs pos="50000">
                  <a:srgbClr val="0099FF">
                    <a:tint val="44500"/>
                    <a:satMod val="160000"/>
                  </a:srgbClr>
                </a:gs>
                <a:gs pos="100000">
                  <a:srgbClr val="0099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</a:rPr>
                <a:t>АРМ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</a:rPr>
                <a:t>«Газнадзор»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46630" y="4033785"/>
              <a:ext cx="1440000" cy="758943"/>
            </a:xfrm>
            <a:prstGeom prst="rect">
              <a:avLst/>
            </a:prstGeom>
            <a:gradFill flip="none" rotWithShape="1">
              <a:gsLst>
                <a:gs pos="0">
                  <a:srgbClr val="0099FF">
                    <a:tint val="66000"/>
                    <a:satMod val="160000"/>
                  </a:srgbClr>
                </a:gs>
                <a:gs pos="50000">
                  <a:srgbClr val="0099FF">
                    <a:tint val="44500"/>
                    <a:satMod val="160000"/>
                  </a:srgbClr>
                </a:gs>
                <a:gs pos="100000">
                  <a:srgbClr val="0099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</a:rPr>
                <a:t>АРМ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</a:rPr>
                <a:t>Департамента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25231" y="3963675"/>
            <a:ext cx="8531484" cy="488429"/>
          </a:xfrm>
          <a:prstGeom prst="rect">
            <a:avLst/>
          </a:prstGeom>
          <a:gradFill flip="none" rotWithShape="1">
            <a:gsLst>
              <a:gs pos="0">
                <a:srgbClr val="3F9FFF">
                  <a:shade val="30000"/>
                  <a:satMod val="115000"/>
                </a:srgbClr>
              </a:gs>
              <a:gs pos="50000">
                <a:srgbClr val="3F9FFF">
                  <a:shade val="67500"/>
                  <a:satMod val="115000"/>
                </a:srgbClr>
              </a:gs>
              <a:gs pos="100000">
                <a:srgbClr val="3F9FFF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 ТЕРМИНАЛЬНОГО ДОСТУПА ЦОД «МОСКВА»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1932" y="4687833"/>
            <a:ext cx="2935497" cy="1080000"/>
          </a:xfrm>
          <a:prstGeom prst="rect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 BI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 анализа и планирования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46139" y="4687833"/>
            <a:ext cx="2832019" cy="1080000"/>
          </a:xfrm>
          <a:prstGeom prst="rect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 AS JAVA</a:t>
            </a:r>
            <a:endParaRPr lang="ru-RU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 ФЦП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</a:t>
            </a:r>
            <a:b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WebDynPro</a:t>
            </a:r>
            <a:endParaRPr lang="ru-RU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92" name="TextBox 24"/>
          <p:cNvSpPr txBox="1">
            <a:spLocks noChangeArrowheads="1"/>
          </p:cNvSpPr>
          <p:nvPr/>
        </p:nvSpPr>
        <p:spPr bwMode="auto">
          <a:xfrm>
            <a:off x="3457575" y="4833938"/>
            <a:ext cx="2389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800" b="1">
                <a:solidFill>
                  <a:srgbClr val="003366"/>
                </a:solidFill>
              </a:rPr>
              <a:t>SAP PORTAL</a:t>
            </a:r>
            <a:endParaRPr lang="ru-RU" altLang="ru-RU" sz="2800" b="1">
              <a:solidFill>
                <a:srgbClr val="0033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1213" y="5837238"/>
            <a:ext cx="22288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«Газпром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информ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»</a:t>
            </a:r>
          </a:p>
        </p:txBody>
      </p:sp>
      <p:grpSp>
        <p:nvGrpSpPr>
          <p:cNvPr id="36894" name="Группа 42"/>
          <p:cNvGrpSpPr>
            <a:grpSpLocks/>
          </p:cNvGrpSpPr>
          <p:nvPr/>
        </p:nvGrpSpPr>
        <p:grpSpPr bwMode="auto">
          <a:xfrm>
            <a:off x="2398713" y="2076450"/>
            <a:ext cx="785812" cy="585788"/>
            <a:chOff x="-1623682" y="1518881"/>
            <a:chExt cx="784780" cy="584646"/>
          </a:xfrm>
        </p:grpSpPr>
        <p:sp>
          <p:nvSpPr>
            <p:cNvPr id="27" name="Стрелка влево 26"/>
            <p:cNvSpPr/>
            <p:nvPr/>
          </p:nvSpPr>
          <p:spPr>
            <a:xfrm rot="16200000" flipH="1">
              <a:off x="-1523615" y="1418814"/>
              <a:ext cx="584646" cy="784780"/>
            </a:xfrm>
            <a:prstGeom prst="leftArrow">
              <a:avLst>
                <a:gd name="adj1" fmla="val 63305"/>
                <a:gd name="adj2" fmla="val 54058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01724" y="1674153"/>
              <a:ext cx="340864" cy="3406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5" name="Двойная стрелка вверх/вниз 34"/>
          <p:cNvSpPr/>
          <p:nvPr/>
        </p:nvSpPr>
        <p:spPr>
          <a:xfrm>
            <a:off x="2646363" y="3495675"/>
            <a:ext cx="290512" cy="542925"/>
          </a:xfrm>
          <a:prstGeom prst="up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96" name="TextBox 40"/>
          <p:cNvSpPr txBox="1">
            <a:spLocks noChangeArrowheads="1"/>
          </p:cNvSpPr>
          <p:nvPr/>
        </p:nvSpPr>
        <p:spPr bwMode="auto">
          <a:xfrm>
            <a:off x="6240463" y="1155700"/>
            <a:ext cx="2230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3366"/>
                </a:solidFill>
              </a:rPr>
              <a:t>«Газпром информ»</a:t>
            </a:r>
          </a:p>
        </p:txBody>
      </p:sp>
      <p:grpSp>
        <p:nvGrpSpPr>
          <p:cNvPr id="36897" name="Группа 44"/>
          <p:cNvGrpSpPr>
            <a:grpSpLocks/>
          </p:cNvGrpSpPr>
          <p:nvPr/>
        </p:nvGrpSpPr>
        <p:grpSpPr bwMode="auto">
          <a:xfrm>
            <a:off x="757238" y="2076450"/>
            <a:ext cx="784225" cy="585788"/>
            <a:chOff x="863589" y="2130948"/>
            <a:chExt cx="784780" cy="584645"/>
          </a:xfrm>
        </p:grpSpPr>
        <p:sp>
          <p:nvSpPr>
            <p:cNvPr id="42" name="Стрелка влево 41"/>
            <p:cNvSpPr/>
            <p:nvPr/>
          </p:nvSpPr>
          <p:spPr>
            <a:xfrm rot="5400000" flipH="1">
              <a:off x="963657" y="2030880"/>
              <a:ext cx="584645" cy="784780"/>
            </a:xfrm>
            <a:prstGeom prst="leftArrow">
              <a:avLst>
                <a:gd name="adj1" fmla="val 63305"/>
                <a:gd name="adj2" fmla="val 54058"/>
              </a:avLst>
            </a:prstGeom>
            <a:ln w="127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908" name="Рисунок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529" y="2180643"/>
              <a:ext cx="340898" cy="3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98" name="Группа 45"/>
          <p:cNvGrpSpPr>
            <a:grpSpLocks/>
          </p:cNvGrpSpPr>
          <p:nvPr/>
        </p:nvGrpSpPr>
        <p:grpSpPr bwMode="auto">
          <a:xfrm>
            <a:off x="6816725" y="2097088"/>
            <a:ext cx="785813" cy="584200"/>
            <a:chOff x="863589" y="2130948"/>
            <a:chExt cx="784780" cy="584645"/>
          </a:xfrm>
        </p:grpSpPr>
        <p:sp>
          <p:nvSpPr>
            <p:cNvPr id="47" name="Стрелка влево 46"/>
            <p:cNvSpPr/>
            <p:nvPr/>
          </p:nvSpPr>
          <p:spPr>
            <a:xfrm rot="5400000" flipH="1">
              <a:off x="963657" y="2030880"/>
              <a:ext cx="584645" cy="784780"/>
            </a:xfrm>
            <a:prstGeom prst="leftArrow">
              <a:avLst>
                <a:gd name="adj1" fmla="val 63305"/>
                <a:gd name="adj2" fmla="val 54058"/>
              </a:avLst>
            </a:prstGeom>
            <a:ln w="127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n>
                  <a:solidFill>
                    <a:schemeClr val="bg1"/>
                  </a:solidFill>
                </a:ln>
              </a:endParaRPr>
            </a:p>
          </p:txBody>
        </p:sp>
        <p:pic>
          <p:nvPicPr>
            <p:cNvPr id="36906" name="Рисунок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529" y="2180643"/>
              <a:ext cx="340898" cy="34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Двойная стрелка вверх/вниз 53"/>
          <p:cNvSpPr/>
          <p:nvPr/>
        </p:nvSpPr>
        <p:spPr>
          <a:xfrm>
            <a:off x="4419600" y="3495675"/>
            <a:ext cx="292100" cy="542925"/>
          </a:xfrm>
          <a:prstGeom prst="up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Двойная стрелка вверх/вниз 54"/>
          <p:cNvSpPr/>
          <p:nvPr/>
        </p:nvSpPr>
        <p:spPr>
          <a:xfrm>
            <a:off x="6176963" y="3495675"/>
            <a:ext cx="292100" cy="542925"/>
          </a:xfrm>
          <a:prstGeom prst="up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Двойная стрелка вверх/вниз 55"/>
          <p:cNvSpPr/>
          <p:nvPr/>
        </p:nvSpPr>
        <p:spPr>
          <a:xfrm>
            <a:off x="7908925" y="3495675"/>
            <a:ext cx="290513" cy="542925"/>
          </a:xfrm>
          <a:prstGeom prst="up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Двойная стрелка вверх/вниз 56"/>
          <p:cNvSpPr/>
          <p:nvPr/>
        </p:nvSpPr>
        <p:spPr>
          <a:xfrm>
            <a:off x="1003300" y="3495675"/>
            <a:ext cx="292100" cy="542925"/>
          </a:xfrm>
          <a:prstGeom prst="up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Двойная стрелка вверх/вниз 57"/>
          <p:cNvSpPr/>
          <p:nvPr/>
        </p:nvSpPr>
        <p:spPr>
          <a:xfrm>
            <a:off x="4419600" y="4359275"/>
            <a:ext cx="292100" cy="542925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Двойная стрелка вверх/вниз 58"/>
          <p:cNvSpPr/>
          <p:nvPr/>
        </p:nvSpPr>
        <p:spPr>
          <a:xfrm rot="5400000">
            <a:off x="4425156" y="4164807"/>
            <a:ext cx="442913" cy="2590800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/>
              <a:t>Владимир Владимирович Морозов, </a:t>
            </a:r>
          </a:p>
          <a:p>
            <a:pPr>
              <a:defRPr/>
            </a:pPr>
            <a:r>
              <a:rPr lang="ru-RU" sz="2000" dirty="0"/>
              <a:t>Начальник производственного отдела по эксплуатации ГРС</a:t>
            </a:r>
          </a:p>
          <a:p>
            <a:pPr>
              <a:defRPr/>
            </a:pPr>
            <a:r>
              <a:rPr lang="ru-RU" sz="2000" dirty="0"/>
              <a:t>Тел.: (743) 39-206. </a:t>
            </a:r>
            <a:r>
              <a:rPr lang="en-US" sz="2000" dirty="0"/>
              <a:t>E-mail: morozov@ktg.gazprom.ru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О  РЕАЛИЗАЦИИ  ВНЕДРЕНИЯ  ФОРМУЛЯРА  ЦЕЛЕВЫХ  ПРОВЕРОК ГРС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54805DA-F739-4A99-998C-F8611A793A33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86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Концепция формуляра </a:t>
            </a:r>
            <a:r>
              <a:rPr lang="ru-RU" dirty="0"/>
              <a:t>целевых проверок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86B4A3D-725C-47D3-BAF0-AF18A21A50AF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grpSp>
        <p:nvGrpSpPr>
          <p:cNvPr id="14341" name="Группа 21"/>
          <p:cNvGrpSpPr>
            <a:grpSpLocks/>
          </p:cNvGrpSpPr>
          <p:nvPr/>
        </p:nvGrpSpPr>
        <p:grpSpPr bwMode="auto">
          <a:xfrm>
            <a:off x="358775" y="1249363"/>
            <a:ext cx="8389938" cy="4751387"/>
            <a:chOff x="359534" y="1248780"/>
            <a:chExt cx="8388930" cy="4752528"/>
          </a:xfrm>
        </p:grpSpPr>
        <p:graphicFrame>
          <p:nvGraphicFramePr>
            <p:cNvPr id="15" name="Схема 14"/>
            <p:cNvGraphicFramePr/>
            <p:nvPr/>
          </p:nvGraphicFramePr>
          <p:xfrm>
            <a:off x="359534" y="1248780"/>
            <a:ext cx="8388930" cy="47525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438899" y="1666392"/>
              <a:ext cx="965084" cy="6462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  <a:sym typeface="Wingdings"/>
                </a:rPr>
                <a:t></a:t>
              </a:r>
              <a:endPara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0648" y="2782673"/>
              <a:ext cx="965084" cy="6462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  <a:sym typeface="Wingdings"/>
                </a:rPr>
                <a:t></a:t>
              </a:r>
              <a:endPara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0648" y="3860844"/>
              <a:ext cx="965084" cy="6462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  <a:sym typeface="Wingdings"/>
                </a:rPr>
                <a:t></a:t>
              </a:r>
              <a:endPara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8899" y="4977125"/>
              <a:ext cx="965084" cy="6462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  <a:sym typeface="Wingdings"/>
                </a:rPr>
                <a:t></a:t>
              </a:r>
              <a:endPara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1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Система целевых проверок объектов ГТС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1F4A9D9-6125-4E40-BBD7-CCD38BDF7E46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8313" y="4348163"/>
            <a:ext cx="8229600" cy="1384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66"/>
                </a:solidFill>
                <a:cs typeface="+mn-cs"/>
              </a:rPr>
              <a:t>Формуляр</a:t>
            </a:r>
            <a:r>
              <a:rPr lang="ru-RU" sz="28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ru-RU" sz="2800" b="1" dirty="0">
                <a:solidFill>
                  <a:srgbClr val="003366"/>
                </a:solidFill>
                <a:cs typeface="+mn-cs"/>
              </a:rPr>
              <a:t>целевых проверок </a:t>
            </a:r>
            <a:r>
              <a:rPr lang="ru-RU" sz="2800" dirty="0">
                <a:solidFill>
                  <a:srgbClr val="003366"/>
                </a:solidFill>
                <a:cs typeface="+mn-cs"/>
              </a:rPr>
              <a:t>– общее название методологии, технологии и документа, используемого для организации проверки и регистрации результатов.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313" y="1604963"/>
            <a:ext cx="8229600" cy="2246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66"/>
                </a:solidFill>
                <a:cs typeface="+mn-cs"/>
              </a:rPr>
              <a:t>Система целевых проверок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3366"/>
                </a:solidFill>
                <a:cs typeface="+mn-cs"/>
              </a:rPr>
              <a:t>информационная система, поддерживающая  технологию организации, регистрации, обработки результатов проверок технического состояния и соблюдения требований НТД при  эксплуатации объектов ГТС.</a:t>
            </a: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Паспортизация.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Гармонизация </a:t>
            </a:r>
            <a:r>
              <a:rPr lang="ru-RU" dirty="0"/>
              <a:t>требований.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FD7D41-0779-4C51-98B9-9E5A037F5464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4463" y="1233488"/>
            <a:ext cx="8839200" cy="496728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635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на основе НТД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166" y="4150821"/>
            <a:ext cx="2173344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+mn-cs"/>
              </a:rPr>
              <a:t>Объекты проверок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1868488"/>
            <a:ext cx="2187575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394" name="TextBox 8"/>
          <p:cNvSpPr txBox="1">
            <a:spLocks noChangeArrowheads="1"/>
          </p:cNvSpPr>
          <p:nvPr/>
        </p:nvSpPr>
        <p:spPr bwMode="auto">
          <a:xfrm>
            <a:off x="7297738" y="1285875"/>
            <a:ext cx="1047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3366"/>
                </a:solidFill>
              </a:rPr>
              <a:t>НТД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5763" y="1868488"/>
            <a:ext cx="2171700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254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141663" y="1479550"/>
            <a:ext cx="2843212" cy="1668463"/>
          </a:xfrm>
          <a:prstGeom prst="round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3500000" scaled="1"/>
            <a:tileRect/>
          </a:gra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Перечень требований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к Объектам проверок (Газпром)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496" y="1273015"/>
            <a:ext cx="2301240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366"/>
                </a:solidFill>
                <a:cs typeface="+mn-cs"/>
              </a:rPr>
              <a:t>КОГТС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76488" y="4206875"/>
            <a:ext cx="4373562" cy="1658938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требований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надзорных органов к Объектам проверок (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Ростехнадзор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317750" y="1900238"/>
            <a:ext cx="922338" cy="828675"/>
          </a:xfrm>
          <a:prstGeom prst="righ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198CFF">
                  <a:shade val="30000"/>
                  <a:satMod val="115000"/>
                </a:srgbClr>
              </a:gs>
              <a:gs pos="50000">
                <a:srgbClr val="198CFF">
                  <a:shade val="67500"/>
                  <a:satMod val="115000"/>
                </a:srgbClr>
              </a:gs>
              <a:gs pos="100000">
                <a:srgbClr val="198C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0" name="Стрелка вправо 19"/>
          <p:cNvSpPr/>
          <p:nvPr/>
        </p:nvSpPr>
        <p:spPr>
          <a:xfrm flipH="1">
            <a:off x="5881688" y="1900238"/>
            <a:ext cx="922337" cy="828675"/>
          </a:xfrm>
          <a:prstGeom prst="righ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198CFF">
                  <a:shade val="30000"/>
                  <a:satMod val="115000"/>
                </a:srgbClr>
              </a:gs>
              <a:gs pos="50000">
                <a:srgbClr val="198CFF">
                  <a:shade val="67500"/>
                  <a:satMod val="115000"/>
                </a:srgbClr>
              </a:gs>
              <a:gs pos="100000">
                <a:srgbClr val="198C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1" name="Стрелка вправо 20"/>
          <p:cNvSpPr/>
          <p:nvPr/>
        </p:nvSpPr>
        <p:spPr>
          <a:xfrm rot="5400000" flipH="1">
            <a:off x="4179094" y="3720307"/>
            <a:ext cx="768350" cy="830262"/>
          </a:xfrm>
          <a:prstGeom prst="righ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198CFF">
                  <a:tint val="66000"/>
                  <a:satMod val="160000"/>
                </a:srgbClr>
              </a:gs>
              <a:gs pos="50000">
                <a:srgbClr val="198CFF">
                  <a:tint val="44500"/>
                  <a:satMod val="160000"/>
                </a:srgbClr>
              </a:gs>
              <a:gs pos="100000">
                <a:srgbClr val="198CFF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3" name="Стрелка углом вверх 22"/>
          <p:cNvSpPr/>
          <p:nvPr/>
        </p:nvSpPr>
        <p:spPr>
          <a:xfrm rot="10800000">
            <a:off x="5616575" y="3449638"/>
            <a:ext cx="1187450" cy="1023937"/>
          </a:xfrm>
          <a:prstGeom prst="bentUpArrow">
            <a:avLst>
              <a:gd name="adj1" fmla="val 29475"/>
              <a:gd name="adj2" fmla="val 35739"/>
              <a:gd name="adj3" fmla="val 39261"/>
            </a:avLst>
          </a:prstGeom>
          <a:gradFill flip="none" rotWithShape="1">
            <a:gsLst>
              <a:gs pos="0">
                <a:srgbClr val="198CFF">
                  <a:tint val="66000"/>
                  <a:satMod val="160000"/>
                </a:srgbClr>
              </a:gs>
              <a:gs pos="50000">
                <a:srgbClr val="198CFF">
                  <a:tint val="44500"/>
                  <a:satMod val="160000"/>
                </a:srgbClr>
              </a:gs>
              <a:gs pos="100000">
                <a:srgbClr val="198C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750557" y="4150821"/>
            <a:ext cx="2173344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+mn-cs"/>
              </a:rPr>
              <a:t>Требования к объектам</a:t>
            </a:r>
          </a:p>
        </p:txBody>
      </p:sp>
      <p:sp>
        <p:nvSpPr>
          <p:cNvPr id="25" name="Стрелка вправо 24"/>
          <p:cNvSpPr/>
          <p:nvPr/>
        </p:nvSpPr>
        <p:spPr>
          <a:xfrm rot="16200000" flipH="1">
            <a:off x="4179094" y="2945607"/>
            <a:ext cx="768350" cy="830262"/>
          </a:xfrm>
          <a:prstGeom prst="righ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198CFF">
                  <a:shade val="30000"/>
                  <a:satMod val="115000"/>
                </a:srgbClr>
              </a:gs>
              <a:gs pos="50000">
                <a:srgbClr val="198CFF">
                  <a:shade val="67500"/>
                  <a:satMod val="115000"/>
                </a:srgbClr>
              </a:gs>
              <a:gs pos="100000">
                <a:srgbClr val="198CFF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2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Информационно-управляющая система</a:t>
            </a:r>
            <a:br>
              <a:rPr lang="ru-RU" dirty="0"/>
            </a:br>
            <a:r>
              <a:rPr lang="ru-RU" dirty="0"/>
              <a:t>ООО «Газпром трансгаз Ставрополь»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3C8DD4E-B474-4B5B-A005-DA19D1CD2975}" type="slidenum">
              <a:rPr lang="ru-RU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5189" t="25505" r="70360" b="24320"/>
          <a:stretch/>
        </p:blipFill>
        <p:spPr bwMode="auto">
          <a:xfrm>
            <a:off x="142875" y="1160463"/>
            <a:ext cx="7200900" cy="415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778500" y="2609850"/>
            <a:ext cx="3132138" cy="3563938"/>
          </a:xfrm>
          <a:prstGeom prst="roundRect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ПРОИЗВОДСТВЕННЫЙ ПОРТАЛ: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техническим обслуживание и ремонт оборудования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бюджетом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МТР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закупками и договорами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окружающей среды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Бухгалтерия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расчетами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персоналом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НСИ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бизнес-процессов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Согласование документов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ресурсами пользователей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пользователей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 к ВИР</a:t>
            </a: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 117"/>
          <p:cNvSpPr/>
          <p:nvPr/>
        </p:nvSpPr>
        <p:spPr>
          <a:xfrm>
            <a:off x="7272338" y="1146175"/>
            <a:ext cx="1763712" cy="2300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74625" y="1182688"/>
            <a:ext cx="3162300" cy="5070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690563" y="1322388"/>
            <a:ext cx="1350962" cy="1152525"/>
          </a:xfrm>
          <a:prstGeom prst="rect">
            <a:avLst/>
          </a:prstGeom>
          <a:solidFill>
            <a:srgbClr val="0033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Организация проверки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9414E04-0EFD-4FDF-B4B7-38523DBAB233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303397" y="1612107"/>
            <a:ext cx="2880000" cy="1816035"/>
          </a:xfrm>
          <a:prstGeom prst="rect">
            <a:avLst/>
          </a:prstGeom>
          <a:solidFill>
            <a:srgbClr val="0033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43" name="TextBox 23"/>
          <p:cNvSpPr txBox="1">
            <a:spLocks noChangeArrowheads="1"/>
          </p:cNvSpPr>
          <p:nvPr/>
        </p:nvSpPr>
        <p:spPr bwMode="auto">
          <a:xfrm>
            <a:off x="4579938" y="1736725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СЦЕНАРИЙ ПРОВЕРКИ</a:t>
            </a:r>
          </a:p>
        </p:txBody>
      </p:sp>
      <p:grpSp>
        <p:nvGrpSpPr>
          <p:cNvPr id="18444" name="Группа 123"/>
          <p:cNvGrpSpPr>
            <a:grpSpLocks/>
          </p:cNvGrpSpPr>
          <p:nvPr/>
        </p:nvGrpSpPr>
        <p:grpSpPr bwMode="auto">
          <a:xfrm>
            <a:off x="5940425" y="3894138"/>
            <a:ext cx="2616200" cy="2306637"/>
            <a:chOff x="5760132" y="3738982"/>
            <a:chExt cx="2931780" cy="2585884"/>
          </a:xfrm>
        </p:grpSpPr>
        <p:sp>
          <p:nvSpPr>
            <p:cNvPr id="32" name="Круговая стрелка 31"/>
            <p:cNvSpPr/>
            <p:nvPr/>
          </p:nvSpPr>
          <p:spPr>
            <a:xfrm rot="16200000">
              <a:off x="5855956" y="3643158"/>
              <a:ext cx="2585884" cy="2777531"/>
            </a:xfrm>
            <a:prstGeom prst="circularArrow">
              <a:avLst/>
            </a:prstGeom>
            <a:gradFill flip="none" rotWithShape="1">
              <a:gsLst>
                <a:gs pos="0">
                  <a:srgbClr val="0066CC">
                    <a:shade val="30000"/>
                    <a:satMod val="115000"/>
                  </a:srgbClr>
                </a:gs>
                <a:gs pos="50000">
                  <a:srgbClr val="0066CC">
                    <a:shade val="67500"/>
                    <a:satMod val="115000"/>
                  </a:srgbClr>
                </a:gs>
                <a:gs pos="100000">
                  <a:srgbClr val="0066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Круговая стрелка 32"/>
            <p:cNvSpPr/>
            <p:nvPr/>
          </p:nvSpPr>
          <p:spPr>
            <a:xfrm rot="16200000" flipH="1" flipV="1">
              <a:off x="6031177" y="3648585"/>
              <a:ext cx="2569711" cy="2751759"/>
            </a:xfrm>
            <a:prstGeom prst="circularArrow">
              <a:avLst/>
            </a:prstGeom>
            <a:gradFill flip="none" rotWithShape="1">
              <a:gsLst>
                <a:gs pos="0">
                  <a:srgbClr val="0066CC">
                    <a:shade val="30000"/>
                    <a:satMod val="115000"/>
                  </a:srgbClr>
                </a:gs>
                <a:gs pos="50000">
                  <a:srgbClr val="0066CC">
                    <a:shade val="67500"/>
                    <a:satMod val="115000"/>
                  </a:srgbClr>
                </a:gs>
                <a:gs pos="100000">
                  <a:srgbClr val="0066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335713" y="4741863"/>
            <a:ext cx="18256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ПРОВЕРКА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471734" y="1200990"/>
            <a:ext cx="662205" cy="275902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ТРЕБОВАНИЯ НТД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689617" y="1146346"/>
            <a:ext cx="2078627" cy="352849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Результаты </a:t>
            </a:r>
            <a:r>
              <a:rPr lang="ru-RU" sz="1400" b="1" dirty="0" err="1">
                <a:solidFill>
                  <a:schemeClr val="tx1"/>
                </a:solidFill>
              </a:rPr>
              <a:t>ТОиР</a:t>
            </a:r>
            <a:r>
              <a:rPr lang="ru-RU" sz="1400" b="1" dirty="0">
                <a:solidFill>
                  <a:schemeClr val="tx1"/>
                </a:solidFill>
              </a:rPr>
              <a:t> - ЭТД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90563" y="5535613"/>
            <a:ext cx="2322512" cy="6111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690563" y="4806950"/>
            <a:ext cx="2322512" cy="6111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 результатов проверок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690563" y="4076700"/>
            <a:ext cx="2322512" cy="612775"/>
          </a:xfrm>
          <a:prstGeom prst="rect">
            <a:avLst/>
          </a:prstGeom>
          <a:solidFill>
            <a:srgbClr val="3F9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ограничения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90563" y="3348038"/>
            <a:ext cx="2322512" cy="61118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66"/>
                </a:solidFill>
              </a:rPr>
              <a:t>Объект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90563" y="2619375"/>
            <a:ext cx="2322512" cy="6111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66"/>
                </a:solidFill>
              </a:rPr>
              <a:t>Уровень АПК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752600" y="1397000"/>
            <a:ext cx="1260475" cy="2873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366"/>
                </a:solidFill>
              </a:rPr>
              <a:t>УЧАСТНИК</a:t>
            </a:r>
            <a:endParaRPr lang="ru-RU" sz="1600" dirty="0">
              <a:solidFill>
                <a:srgbClr val="003366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752600" y="1738313"/>
            <a:ext cx="1260475" cy="2889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366"/>
                </a:solidFill>
              </a:rPr>
              <a:t>УЧАСТНИК</a:t>
            </a:r>
            <a:endParaRPr lang="ru-RU" sz="1600" dirty="0">
              <a:solidFill>
                <a:srgbClr val="003366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752600" y="2081213"/>
            <a:ext cx="1260475" cy="2873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366"/>
                </a:solidFill>
              </a:rPr>
              <a:t>УЧАСТНИК</a:t>
            </a:r>
            <a:endParaRPr lang="ru-RU" sz="1600" dirty="0">
              <a:solidFill>
                <a:srgbClr val="003366"/>
              </a:solidFill>
            </a:endParaRPr>
          </a:p>
        </p:txBody>
      </p:sp>
      <p:sp>
        <p:nvSpPr>
          <p:cNvPr id="99" name="Стрелка влево 98"/>
          <p:cNvSpPr/>
          <p:nvPr/>
        </p:nvSpPr>
        <p:spPr>
          <a:xfrm rot="16200000">
            <a:off x="823912" y="2984501"/>
            <a:ext cx="360363" cy="563562"/>
          </a:xfrm>
          <a:prstGeom prst="leftArrow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Стрелка влево 99"/>
          <p:cNvSpPr/>
          <p:nvPr/>
        </p:nvSpPr>
        <p:spPr>
          <a:xfrm rot="16200000">
            <a:off x="823119" y="3739357"/>
            <a:ext cx="361950" cy="563562"/>
          </a:xfrm>
          <a:prstGeom prst="leftArrow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Стрелка влево 102"/>
          <p:cNvSpPr/>
          <p:nvPr/>
        </p:nvSpPr>
        <p:spPr>
          <a:xfrm rot="16200000">
            <a:off x="823119" y="2277269"/>
            <a:ext cx="361950" cy="563562"/>
          </a:xfrm>
          <a:prstGeom prst="leftArrow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19944" y="1729581"/>
            <a:ext cx="1168400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КОМИССИЯ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 rot="16200000">
            <a:off x="-1017588" y="3614738"/>
            <a:ext cx="2784475" cy="40005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ЗАДАНИЕ НА ПРОВЕРКУ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8" name="Стрелка влево 107"/>
          <p:cNvSpPr/>
          <p:nvPr/>
        </p:nvSpPr>
        <p:spPr>
          <a:xfrm>
            <a:off x="3209925" y="4098925"/>
            <a:ext cx="2730500" cy="1885950"/>
          </a:xfrm>
          <a:prstGeom prst="leftArrow">
            <a:avLst>
              <a:gd name="adj1" fmla="val 50000"/>
              <a:gd name="adj2" fmla="val 39077"/>
            </a:avLst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3900488" y="4689475"/>
            <a:ext cx="17510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ЗАГРУЗКА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РЕЗУЛЬТАТОВ</a:t>
            </a:r>
          </a:p>
        </p:txBody>
      </p:sp>
      <p:sp>
        <p:nvSpPr>
          <p:cNvPr id="109" name="Стрелка влево 108"/>
          <p:cNvSpPr/>
          <p:nvPr/>
        </p:nvSpPr>
        <p:spPr>
          <a:xfrm rot="10800000">
            <a:off x="3209925" y="1628775"/>
            <a:ext cx="360363" cy="563563"/>
          </a:xfrm>
          <a:prstGeom prst="leftArrow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Стрелка влево 109"/>
          <p:cNvSpPr/>
          <p:nvPr/>
        </p:nvSpPr>
        <p:spPr>
          <a:xfrm rot="10800000">
            <a:off x="4032250" y="1628775"/>
            <a:ext cx="360363" cy="563563"/>
          </a:xfrm>
          <a:prstGeom prst="leftArrow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Стрелка влево 110"/>
          <p:cNvSpPr/>
          <p:nvPr/>
        </p:nvSpPr>
        <p:spPr>
          <a:xfrm rot="16200000">
            <a:off x="6176169" y="1273969"/>
            <a:ext cx="361950" cy="563562"/>
          </a:xfrm>
          <a:prstGeom prst="leftArrow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Стрелка влево 111"/>
          <p:cNvSpPr/>
          <p:nvPr/>
        </p:nvSpPr>
        <p:spPr>
          <a:xfrm rot="16200000">
            <a:off x="4912519" y="1273969"/>
            <a:ext cx="361950" cy="563562"/>
          </a:xfrm>
          <a:prstGeom prst="leftArrow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4627563" y="2106613"/>
            <a:ext cx="2232025" cy="4318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Разделы проверки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4627563" y="2609850"/>
            <a:ext cx="2232025" cy="4318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</a:t>
            </a:r>
          </a:p>
        </p:txBody>
      </p:sp>
      <p:sp>
        <p:nvSpPr>
          <p:cNvPr id="115" name="Стрелка влево 114"/>
          <p:cNvSpPr/>
          <p:nvPr/>
        </p:nvSpPr>
        <p:spPr>
          <a:xfrm rot="10800000">
            <a:off x="3209925" y="2816225"/>
            <a:ext cx="360363" cy="563563"/>
          </a:xfrm>
          <a:prstGeom prst="leftArrow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Стрелка влево 115"/>
          <p:cNvSpPr/>
          <p:nvPr/>
        </p:nvSpPr>
        <p:spPr>
          <a:xfrm rot="10800000">
            <a:off x="4032250" y="2816225"/>
            <a:ext cx="360363" cy="563563"/>
          </a:xfrm>
          <a:prstGeom prst="leftArrow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Стрелка влево 116"/>
          <p:cNvSpPr/>
          <p:nvPr/>
        </p:nvSpPr>
        <p:spPr>
          <a:xfrm rot="10800000">
            <a:off x="7105650" y="2168525"/>
            <a:ext cx="360363" cy="563563"/>
          </a:xfrm>
          <a:prstGeom prst="leftArrow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7466013" y="1881188"/>
            <a:ext cx="1390650" cy="431800"/>
          </a:xfrm>
          <a:prstGeom prst="rect">
            <a:avLst/>
          </a:prstGeom>
          <a:gradFill flip="none" rotWithShape="1">
            <a:gsLst>
              <a:gs pos="0">
                <a:srgbClr val="0066CC">
                  <a:shade val="30000"/>
                  <a:satMod val="115000"/>
                </a:srgbClr>
              </a:gs>
              <a:gs pos="50000">
                <a:srgbClr val="0066CC">
                  <a:shade val="67500"/>
                  <a:satMod val="115000"/>
                </a:srgbClr>
              </a:gs>
              <a:gs pos="100000">
                <a:srgbClr val="0066C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7466013" y="2636838"/>
            <a:ext cx="1390650" cy="431800"/>
          </a:xfrm>
          <a:prstGeom prst="rect">
            <a:avLst/>
          </a:prstGeom>
          <a:gradFill flip="none" rotWithShape="1">
            <a:gsLst>
              <a:gs pos="0">
                <a:srgbClr val="0066CC">
                  <a:shade val="30000"/>
                  <a:satMod val="115000"/>
                </a:srgbClr>
              </a:gs>
              <a:gs pos="50000">
                <a:srgbClr val="0066CC">
                  <a:shade val="67500"/>
                  <a:satMod val="115000"/>
                </a:srgbClr>
              </a:gs>
              <a:gs pos="100000">
                <a:srgbClr val="0066C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Стрелка влево 120"/>
          <p:cNvSpPr/>
          <p:nvPr/>
        </p:nvSpPr>
        <p:spPr>
          <a:xfrm rot="16200000">
            <a:off x="6420644" y="3164681"/>
            <a:ext cx="560388" cy="873125"/>
          </a:xfrm>
          <a:prstGeom prst="leftArrow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Стрелка влево 121"/>
          <p:cNvSpPr/>
          <p:nvPr/>
        </p:nvSpPr>
        <p:spPr>
          <a:xfrm rot="16200000">
            <a:off x="7492207" y="3180556"/>
            <a:ext cx="560388" cy="873125"/>
          </a:xfrm>
          <a:prstGeom prst="leftArrow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80" name="TextBox 122"/>
          <p:cNvSpPr txBox="1">
            <a:spLocks noChangeArrowheads="1"/>
          </p:cNvSpPr>
          <p:nvPr/>
        </p:nvSpPr>
        <p:spPr bwMode="auto">
          <a:xfrm>
            <a:off x="7545388" y="1223963"/>
            <a:ext cx="1347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/>
              <a:t>МОБИЛЬНЫЕ</a:t>
            </a:r>
          </a:p>
          <a:p>
            <a:pPr eaLnBrk="1" hangingPunct="1"/>
            <a:r>
              <a:rPr lang="ru-RU" altLang="ru-RU" sz="1600" b="1"/>
              <a:t>УСТРОЙСТВА</a:t>
            </a:r>
          </a:p>
        </p:txBody>
      </p:sp>
      <p:sp>
        <p:nvSpPr>
          <p:cNvPr id="47" name="Стрелка влево 46"/>
          <p:cNvSpPr/>
          <p:nvPr/>
        </p:nvSpPr>
        <p:spPr>
          <a:xfrm rot="16200000">
            <a:off x="2520951" y="5246687"/>
            <a:ext cx="360362" cy="563563"/>
          </a:xfrm>
          <a:prstGeom prst="leftArrow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Этапы внедрения </a:t>
            </a:r>
            <a:br>
              <a:rPr lang="ru-RU" dirty="0" smtClean="0"/>
            </a:br>
            <a:r>
              <a:rPr lang="ru-RU" dirty="0" smtClean="0">
                <a:solidFill>
                  <a:srgbClr val="FFFFFF"/>
                </a:solidFill>
              </a:rPr>
              <a:t>формуляра целевых проверок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04B009-C9C9-4D87-8ED9-CCBAFD7EB575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grpSp>
        <p:nvGrpSpPr>
          <p:cNvPr id="19461" name="Группа 4"/>
          <p:cNvGrpSpPr>
            <a:grpSpLocks/>
          </p:cNvGrpSpPr>
          <p:nvPr/>
        </p:nvGrpSpPr>
        <p:grpSpPr bwMode="auto">
          <a:xfrm>
            <a:off x="3959225" y="1249363"/>
            <a:ext cx="4968875" cy="4751387"/>
            <a:chOff x="3887924" y="1248780"/>
            <a:chExt cx="4968550" cy="4752528"/>
          </a:xfrm>
        </p:grpSpPr>
        <p:grpSp>
          <p:nvGrpSpPr>
            <p:cNvPr id="19464" name="Группа 5"/>
            <p:cNvGrpSpPr>
              <a:grpSpLocks/>
            </p:cNvGrpSpPr>
            <p:nvPr/>
          </p:nvGrpSpPr>
          <p:grpSpPr bwMode="auto">
            <a:xfrm>
              <a:off x="3887924" y="1248780"/>
              <a:ext cx="4968550" cy="4752528"/>
              <a:chOff x="5702560" y="1628800"/>
              <a:chExt cx="3441440" cy="3960440"/>
            </a:xfrm>
          </p:grpSpPr>
          <p:graphicFrame>
            <p:nvGraphicFramePr>
              <p:cNvPr id="7" name="Схема 6"/>
              <p:cNvGraphicFramePr/>
              <p:nvPr/>
            </p:nvGraphicFramePr>
            <p:xfrm>
              <a:off x="5702560" y="1628800"/>
              <a:ext cx="3441440" cy="39604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8" name="TextBox 7"/>
              <p:cNvSpPr txBox="1"/>
              <p:nvPr/>
            </p:nvSpPr>
            <p:spPr>
              <a:xfrm>
                <a:off x="5877381" y="1946376"/>
                <a:ext cx="395821" cy="5385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rPr>
                  <a:t>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179744" y="2846176"/>
                <a:ext cx="395821" cy="5385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rPr>
                  <a:t>2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79744" y="3777733"/>
                <a:ext cx="395821" cy="5385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cs typeface="+mn-cs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927609" y="4905670"/>
              <a:ext cx="996885" cy="6462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</a:p>
          </p:txBody>
        </p:sp>
      </p:grpSp>
      <p:pic>
        <p:nvPicPr>
          <p:cNvPr id="19462" name="Picture 2" descr="C:\Users\zajkin\Desktop\Доклад по ФЦП\DSCN02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r="18787"/>
          <a:stretch>
            <a:fillRect/>
          </a:stretch>
        </p:blipFill>
        <p:spPr bwMode="auto">
          <a:xfrm>
            <a:off x="12700" y="1069975"/>
            <a:ext cx="3795713" cy="2813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4" descr="C:\Users\zajkin\Desktop\Доклад по ФЦП\DSCN049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4" t="476" r="8876" b="668"/>
          <a:stretch>
            <a:fillRect/>
          </a:stretch>
        </p:blipFill>
        <p:spPr bwMode="auto">
          <a:xfrm>
            <a:off x="12700" y="3716338"/>
            <a:ext cx="3795713" cy="25955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688" y="0"/>
            <a:ext cx="7199312" cy="1069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Паспортизация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A4DA606-B68B-4D82-8F4E-10F77FF6F75B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63" y="1223963"/>
            <a:ext cx="4973637" cy="3262312"/>
          </a:xfrm>
          <a:prstGeom prst="rect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0" scaled="1"/>
            <a:tileRect/>
          </a:gra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Группа 15"/>
          <p:cNvGrpSpPr/>
          <p:nvPr/>
        </p:nvGrpSpPr>
        <p:grpSpPr>
          <a:xfrm>
            <a:off x="5526658" y="3232651"/>
            <a:ext cx="3428053" cy="2896649"/>
            <a:chOff x="9784329" y="1995103"/>
            <a:chExt cx="1532329" cy="1294793"/>
          </a:xfr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Овал 16"/>
            <p:cNvSpPr/>
            <p:nvPr/>
          </p:nvSpPr>
          <p:spPr bwMode="auto">
            <a:xfrm>
              <a:off x="9913579" y="1995103"/>
              <a:ext cx="1294793" cy="1294793"/>
            </a:xfrm>
            <a:prstGeom prst="ellipse">
              <a:avLst/>
            </a:prstGeom>
            <a:gradFill flip="none" rotWithShape="1">
              <a:gsLst>
                <a:gs pos="0">
                  <a:srgbClr val="198CFF">
                    <a:shade val="30000"/>
                    <a:satMod val="115000"/>
                  </a:srgbClr>
                </a:gs>
                <a:gs pos="50000">
                  <a:srgbClr val="198CFF">
                    <a:shade val="67500"/>
                    <a:satMod val="115000"/>
                  </a:srgbClr>
                </a:gs>
                <a:gs pos="100000">
                  <a:srgbClr val="198CFF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784329" y="2856145"/>
              <a:ext cx="1532329" cy="288908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СЛУЖБЫ 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ЛПУМГ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20487" name="TextBox 18"/>
          <p:cNvSpPr txBox="1">
            <a:spLocks noChangeArrowheads="1"/>
          </p:cNvSpPr>
          <p:nvPr/>
        </p:nvSpPr>
        <p:spPr bwMode="auto">
          <a:xfrm>
            <a:off x="90488" y="5322888"/>
            <a:ext cx="1817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 i="1">
                <a:solidFill>
                  <a:srgbClr val="003366"/>
                </a:solidFill>
              </a:rPr>
              <a:t>Администратор</a:t>
            </a:r>
          </a:p>
          <a:p>
            <a:pPr algn="r" eaLnBrk="1" hangingPunct="1"/>
            <a:r>
              <a:rPr lang="ru-RU" altLang="ru-RU" b="1" i="1">
                <a:solidFill>
                  <a:srgbClr val="003366"/>
                </a:solidFill>
              </a:rPr>
              <a:t>отдела ИУС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8064388" y="1579228"/>
            <a:ext cx="805656" cy="805656"/>
            <a:chOff x="7328465" y="1538105"/>
            <a:chExt cx="805656" cy="805656"/>
          </a:xfr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Овал 20"/>
            <p:cNvSpPr/>
            <p:nvPr/>
          </p:nvSpPr>
          <p:spPr bwMode="auto">
            <a:xfrm>
              <a:off x="7328465" y="1538105"/>
              <a:ext cx="805656" cy="805656"/>
            </a:xfrm>
            <a:prstGeom prst="ellipse">
              <a:avLst/>
            </a:prstGeom>
            <a:grpFill/>
            <a:ln w="127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676" y="1756483"/>
              <a:ext cx="615235" cy="368901"/>
            </a:xfrm>
            <a:prstGeom prst="rect">
              <a:avLst/>
            </a:prstGeom>
            <a:grpFill/>
            <a:ln w="12700">
              <a:noFill/>
            </a:ln>
          </p:spPr>
        </p:pic>
      </p:grpSp>
      <p:grpSp>
        <p:nvGrpSpPr>
          <p:cNvPr id="23" name="Группа 22"/>
          <p:cNvGrpSpPr/>
          <p:nvPr/>
        </p:nvGrpSpPr>
        <p:grpSpPr>
          <a:xfrm>
            <a:off x="6804532" y="1579228"/>
            <a:ext cx="805656" cy="805656"/>
            <a:chOff x="6842411" y="1450668"/>
            <a:chExt cx="805656" cy="805656"/>
          </a:xfr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" name="Овал 23"/>
            <p:cNvSpPr/>
            <p:nvPr/>
          </p:nvSpPr>
          <p:spPr bwMode="auto">
            <a:xfrm>
              <a:off x="6842411" y="1450668"/>
              <a:ext cx="805656" cy="805656"/>
            </a:xfrm>
            <a:prstGeom prst="ellipse">
              <a:avLst/>
            </a:prstGeom>
            <a:grpFill/>
            <a:ln w="127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90994" y="1592796"/>
              <a:ext cx="508489" cy="508739"/>
            </a:xfrm>
            <a:prstGeom prst="rect">
              <a:avLst/>
            </a:prstGeom>
            <a:grpFill/>
            <a:ln w="12700">
              <a:noFill/>
            </a:ln>
          </p:spPr>
        </p:pic>
      </p:grpSp>
      <p:grpSp>
        <p:nvGrpSpPr>
          <p:cNvPr id="26" name="Группа 25"/>
          <p:cNvGrpSpPr/>
          <p:nvPr/>
        </p:nvGrpSpPr>
        <p:grpSpPr>
          <a:xfrm>
            <a:off x="5544677" y="1579228"/>
            <a:ext cx="805656" cy="805656"/>
            <a:chOff x="5613901" y="1450668"/>
            <a:chExt cx="805656" cy="805656"/>
          </a:xfr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Овал 26"/>
            <p:cNvSpPr/>
            <p:nvPr/>
          </p:nvSpPr>
          <p:spPr bwMode="auto">
            <a:xfrm>
              <a:off x="5613901" y="1450668"/>
              <a:ext cx="805656" cy="805656"/>
            </a:xfrm>
            <a:prstGeom prst="ellipse">
              <a:avLst/>
            </a:prstGeom>
            <a:grpFill/>
            <a:ln w="127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89015" y="1669046"/>
              <a:ext cx="455427" cy="370216"/>
            </a:xfrm>
            <a:prstGeom prst="rect">
              <a:avLst/>
            </a:prstGeom>
            <a:grpFill/>
            <a:ln w="12700">
              <a:noFill/>
            </a:ln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7125" y="4237038"/>
            <a:ext cx="839788" cy="8175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3938" y="4267200"/>
            <a:ext cx="838200" cy="817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0493" name="Группа 33"/>
          <p:cNvGrpSpPr>
            <a:grpSpLocks/>
          </p:cNvGrpSpPr>
          <p:nvPr/>
        </p:nvGrpSpPr>
        <p:grpSpPr bwMode="auto">
          <a:xfrm>
            <a:off x="2232025" y="4630738"/>
            <a:ext cx="1439863" cy="1441450"/>
            <a:chOff x="215516" y="4804988"/>
            <a:chExt cx="1440249" cy="1440249"/>
          </a:xfrm>
        </p:grpSpPr>
        <p:sp>
          <p:nvSpPr>
            <p:cNvPr id="35" name="Овал 34"/>
            <p:cNvSpPr/>
            <p:nvPr/>
          </p:nvSpPr>
          <p:spPr bwMode="auto">
            <a:xfrm>
              <a:off x="215516" y="4804988"/>
              <a:ext cx="1440249" cy="1440249"/>
            </a:xfrm>
            <a:prstGeom prst="ellipse">
              <a:avLst/>
            </a:prstGeom>
            <a:gradFill flip="none" rotWithShape="1">
              <a:gsLst>
                <a:gs pos="0">
                  <a:srgbClr val="3399FF">
                    <a:tint val="66000"/>
                    <a:satMod val="160000"/>
                  </a:srgbClr>
                </a:gs>
                <a:gs pos="50000">
                  <a:srgbClr val="3399FF">
                    <a:tint val="44500"/>
                    <a:satMod val="160000"/>
                  </a:srgbClr>
                </a:gs>
                <a:gs pos="100000">
                  <a:srgbClr val="3399FF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 w="127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 dirty="0">
                <a:solidFill>
                  <a:schemeClr val="bg1"/>
                </a:solidFill>
                <a:cs typeface="+mn-cs"/>
              </a:endParaRP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313967" y="4868435"/>
              <a:ext cx="1267165" cy="1259425"/>
            </a:xfrm>
            <a:prstGeom prst="rect">
              <a:avLst/>
            </a:prstGeom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7" name="Двойная стрелка влево/вправо 36"/>
          <p:cNvSpPr/>
          <p:nvPr/>
        </p:nvSpPr>
        <p:spPr bwMode="auto">
          <a:xfrm rot="12227855" flipH="1" flipV="1">
            <a:off x="5213350" y="3697288"/>
            <a:ext cx="750888" cy="315912"/>
          </a:xfrm>
          <a:prstGeom prst="leftRightArrow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3500000" scaled="1"/>
            <a:tileRect/>
          </a:gradFill>
          <a:ln w="63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1475" y="3440113"/>
            <a:ext cx="838200" cy="8175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496" name="TextBox 38"/>
          <p:cNvSpPr txBox="1">
            <a:spLocks noChangeArrowheads="1"/>
          </p:cNvSpPr>
          <p:nvPr/>
        </p:nvSpPr>
        <p:spPr bwMode="auto">
          <a:xfrm>
            <a:off x="6388100" y="1147763"/>
            <a:ext cx="2036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3366"/>
                </a:solidFill>
              </a:rPr>
              <a:t>Источники данных</a:t>
            </a:r>
          </a:p>
        </p:txBody>
      </p:sp>
      <p:pic>
        <p:nvPicPr>
          <p:cNvPr id="46" name="Picture 18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 rot="379536">
            <a:off x="2929452" y="4153999"/>
            <a:ext cx="1485075" cy="11009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Двойная стрелка влево/вправо 46"/>
          <p:cNvSpPr/>
          <p:nvPr/>
        </p:nvSpPr>
        <p:spPr bwMode="auto">
          <a:xfrm rot="14311410" flipH="1" flipV="1">
            <a:off x="5949156" y="2755107"/>
            <a:ext cx="960437" cy="158750"/>
          </a:xfrm>
          <a:prstGeom prst="leftRightArrow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3500000" scaled="1"/>
            <a:tileRect/>
          </a:gradFill>
          <a:ln w="63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48" name="Двойная стрелка влево/вправо 47"/>
          <p:cNvSpPr/>
          <p:nvPr/>
        </p:nvSpPr>
        <p:spPr bwMode="auto">
          <a:xfrm rot="7288590" flipV="1">
            <a:off x="7577931" y="2755107"/>
            <a:ext cx="960437" cy="158750"/>
          </a:xfrm>
          <a:prstGeom prst="leftRightArrow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3500000" scaled="1"/>
            <a:tileRect/>
          </a:gradFill>
          <a:ln w="63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49" name="Двойная стрелка влево/вправо 48"/>
          <p:cNvSpPr/>
          <p:nvPr/>
        </p:nvSpPr>
        <p:spPr bwMode="auto">
          <a:xfrm rot="5400000" flipV="1">
            <a:off x="6869112" y="2716213"/>
            <a:ext cx="684213" cy="166688"/>
          </a:xfrm>
          <a:prstGeom prst="leftRightArrow">
            <a:avLst/>
          </a:prstGeo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3500000" scaled="1"/>
            <a:tileRect/>
          </a:gradFill>
          <a:ln w="6350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31" name="Нижний колонтитул 1"/>
          <p:cNvSpPr>
            <a:spLocks noGrp="1"/>
          </p:cNvSpPr>
          <p:nvPr>
            <p:ph type="ftr" sz="quarter" idx="14"/>
          </p:nvPr>
        </p:nvSpPr>
        <p:spPr>
          <a:xfrm>
            <a:off x="1944688" y="6311900"/>
            <a:ext cx="7199312" cy="542925"/>
          </a:xfrm>
        </p:spPr>
        <p:txBody>
          <a:bodyPr/>
          <a:lstStyle/>
          <a:p>
            <a:pPr>
              <a:defRPr/>
            </a:pPr>
            <a:r>
              <a:rPr lang="ru-RU" sz="1500" dirty="0" smtClean="0"/>
              <a:t>ОПЫТ ВНЕДРЕНИЯ ПРОТОТИПА ПРОГРАММЫ «ФОРМУЛЯР  </a:t>
            </a:r>
            <a:r>
              <a:rPr lang="ru-RU" sz="1500" dirty="0"/>
              <a:t>ЦЕЛЕВЫХ  ПРОВЕРОК </a:t>
            </a:r>
            <a:r>
              <a:rPr lang="ru-RU" sz="1500" dirty="0" smtClean="0"/>
              <a:t>ГРС»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">
  <a:themeElements>
    <a:clrScheme name="Другая 1">
      <a:dk1>
        <a:srgbClr val="003366"/>
      </a:dk1>
      <a:lt1>
        <a:srgbClr val="FFFFFF"/>
      </a:lt1>
      <a:dk2>
        <a:srgbClr val="0066CC"/>
      </a:dk2>
      <a:lt2>
        <a:srgbClr val="3399FF"/>
      </a:lt2>
      <a:accent1>
        <a:srgbClr val="CDE7CA"/>
      </a:accent1>
      <a:accent2>
        <a:srgbClr val="F78B29"/>
      </a:accent2>
      <a:accent3>
        <a:srgbClr val="A7CD42"/>
      </a:accent3>
      <a:accent4>
        <a:srgbClr val="FCEB8F"/>
      </a:accent4>
      <a:accent5>
        <a:srgbClr val="7A2C8F"/>
      </a:accent5>
      <a:accent6>
        <a:srgbClr val="013E6B"/>
      </a:accent6>
      <a:hlink>
        <a:srgbClr val="003366"/>
      </a:hlink>
      <a:folHlink>
        <a:srgbClr val="CDE7CA"/>
      </a:folHlink>
    </a:clrScheme>
    <a:fontScheme name="Газпром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9577</TotalTime>
  <Words>1238</Words>
  <Application>Microsoft Office PowerPoint</Application>
  <PresentationFormat>Экран (4:3)</PresentationFormat>
  <Paragraphs>259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Титул</vt:lpstr>
      <vt:lpstr>Презентация PowerPoint</vt:lpstr>
      <vt:lpstr>Объекты проверок и уровни административно-производственного контроля (АПК)</vt:lpstr>
      <vt:lpstr>Концепция формуляра целевых проверок</vt:lpstr>
      <vt:lpstr>Система целевых проверок объектов ГТС</vt:lpstr>
      <vt:lpstr>Паспортизация.  Гармонизация требований.</vt:lpstr>
      <vt:lpstr>Информационно-управляющая система ООО «Газпром трансгаз Ставрополь»</vt:lpstr>
      <vt:lpstr>Организация проверки</vt:lpstr>
      <vt:lpstr>Этапы внедрения  формуляра целевых проверок </vt:lpstr>
      <vt:lpstr>Паспортизация</vt:lpstr>
      <vt:lpstr>Обучение персонала</vt:lpstr>
      <vt:lpstr>Идентификация оборудования</vt:lpstr>
      <vt:lpstr> Эксплуатация системы ФЦП. Формирование проверки. Задание</vt:lpstr>
      <vt:lpstr>Эксплуатация системы ФЦП. Формирование проверки. Замечание</vt:lpstr>
      <vt:lpstr>Актуальность эксплуатационной документации</vt:lpstr>
      <vt:lpstr>Регистрация выявленного нарушения</vt:lpstr>
      <vt:lpstr>Эксплуатация системы ФЦП. Формирование проверки. Накопление</vt:lpstr>
      <vt:lpstr>Эксплуатация системы ФЦП. Формирование проверки. Протокол</vt:lpstr>
      <vt:lpstr>Эксплуатация системы ФЦП. Мониторинг устранения замечаний</vt:lpstr>
      <vt:lpstr>Анализ результатов проверки</vt:lpstr>
      <vt:lpstr>Преимущества системы</vt:lpstr>
      <vt:lpstr>Преимущества системы</vt:lpstr>
      <vt:lpstr>Преимущества системы</vt:lpstr>
      <vt:lpstr> Направления развития системы</vt:lpstr>
      <vt:lpstr>Архитектура предлагаемого прототипа корпоративного решения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Николайчук Сергей Николаевич</dc:creator>
  <cp:lastModifiedBy>User</cp:lastModifiedBy>
  <cp:revision>218</cp:revision>
  <dcterms:created xsi:type="dcterms:W3CDTF">2017-01-19T07:47:41Z</dcterms:created>
  <dcterms:modified xsi:type="dcterms:W3CDTF">2018-10-23T01:28:53Z</dcterms:modified>
</cp:coreProperties>
</file>